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 id="2147483692" r:id="rId5"/>
  </p:sldMasterIdLst>
  <p:notesMasterIdLst>
    <p:notesMasterId r:id="rId7"/>
  </p:notesMasterIdLst>
  <p:sldIdLst>
    <p:sldId id="2147376645" r:id="rId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743"/>
    <a:srgbClr val="FF319C"/>
    <a:srgbClr val="1F8BAB"/>
    <a:srgbClr val="04CCFF"/>
    <a:srgbClr val="D2B84D"/>
    <a:srgbClr val="000003"/>
    <a:srgbClr val="030004"/>
    <a:srgbClr val="26002A"/>
    <a:srgbClr val="07031A"/>
    <a:srgbClr val="0702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FB9E4A-62CF-4D77-944F-181C65CA4C22}" v="4" dt="2024-07-09T12:17:10.0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7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olas Sinia" userId="6be8d46c-a0ba-46f6-9aae-36f5a889576b" providerId="ADAL" clId="{F5FB9E4A-62CF-4D77-944F-181C65CA4C22}"/>
    <pc:docChg chg="modSld">
      <pc:chgData name="Nicolas Sinia" userId="6be8d46c-a0ba-46f6-9aae-36f5a889576b" providerId="ADAL" clId="{F5FB9E4A-62CF-4D77-944F-181C65CA4C22}" dt="2024-07-09T12:18:10.123" v="186" actId="20577"/>
      <pc:docMkLst>
        <pc:docMk/>
      </pc:docMkLst>
      <pc:sldChg chg="modSp mod">
        <pc:chgData name="Nicolas Sinia" userId="6be8d46c-a0ba-46f6-9aae-36f5a889576b" providerId="ADAL" clId="{F5FB9E4A-62CF-4D77-944F-181C65CA4C22}" dt="2024-07-09T12:18:10.123" v="186" actId="20577"/>
        <pc:sldMkLst>
          <pc:docMk/>
          <pc:sldMk cId="1710340098" sldId="2147376645"/>
        </pc:sldMkLst>
        <pc:spChg chg="mod">
          <ac:chgData name="Nicolas Sinia" userId="6be8d46c-a0ba-46f6-9aae-36f5a889576b" providerId="ADAL" clId="{F5FB9E4A-62CF-4D77-944F-181C65CA4C22}" dt="2024-07-09T12:18:10.123" v="186" actId="20577"/>
          <ac:spMkLst>
            <pc:docMk/>
            <pc:sldMk cId="1710340098" sldId="2147376645"/>
            <ac:spMk id="11" creationId="{BB0B96E4-C5F9-93C4-B409-62D234A7329D}"/>
          </ac:spMkLst>
        </pc:spChg>
        <pc:spChg chg="mod">
          <ac:chgData name="Nicolas Sinia" userId="6be8d46c-a0ba-46f6-9aae-36f5a889576b" providerId="ADAL" clId="{F5FB9E4A-62CF-4D77-944F-181C65CA4C22}" dt="2024-07-09T12:14:44.354" v="96" actId="20577"/>
          <ac:spMkLst>
            <pc:docMk/>
            <pc:sldMk cId="1710340098" sldId="2147376645"/>
            <ac:spMk id="13" creationId="{572A2101-16CD-BE42-B3EF-369DF1560C81}"/>
          </ac:spMkLst>
        </pc:spChg>
        <pc:spChg chg="mod">
          <ac:chgData name="Nicolas Sinia" userId="6be8d46c-a0ba-46f6-9aae-36f5a889576b" providerId="ADAL" clId="{F5FB9E4A-62CF-4D77-944F-181C65CA4C22}" dt="2024-07-09T12:14:39.639" v="81" actId="6549"/>
          <ac:spMkLst>
            <pc:docMk/>
            <pc:sldMk cId="1710340098" sldId="2147376645"/>
            <ac:spMk id="19" creationId="{CAF998E7-B731-365A-BF9B-8DC123071EE1}"/>
          </ac:spMkLst>
        </pc:spChg>
        <pc:spChg chg="mod">
          <ac:chgData name="Nicolas Sinia" userId="6be8d46c-a0ba-46f6-9aae-36f5a889576b" providerId="ADAL" clId="{F5FB9E4A-62CF-4D77-944F-181C65CA4C22}" dt="2024-07-09T12:15:20.085" v="102" actId="20577"/>
          <ac:spMkLst>
            <pc:docMk/>
            <pc:sldMk cId="1710340098" sldId="2147376645"/>
            <ac:spMk id="21" creationId="{A89F7106-BF6A-CC90-36BA-5ACB98739D2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EC9D61-ADA8-4254-A259-E6CCEF29F979}" type="datetimeFigureOut">
              <a:rPr lang="en-NL" smtClean="0"/>
              <a:t>07/09/2024</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3D075A-9B43-47D4-979D-3E612846171B}" type="slidenum">
              <a:rPr lang="en-NL" smtClean="0"/>
              <a:t>‹N°›</a:t>
            </a:fld>
            <a:endParaRPr lang="en-NL"/>
          </a:p>
        </p:txBody>
      </p:sp>
    </p:spTree>
    <p:extLst>
      <p:ext uri="{BB962C8B-B14F-4D97-AF65-F5344CB8AC3E}">
        <p14:creationId xmlns:p14="http://schemas.microsoft.com/office/powerpoint/2010/main" val="4347066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2.xml"/><Relationship Id="rId4" Type="http://schemas.openxmlformats.org/officeDocument/2006/relationships/image" Target="../media/image3.em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3.xml"/><Relationship Id="rId4" Type="http://schemas.openxmlformats.org/officeDocument/2006/relationships/image" Target="../media/image3.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Option 1">
    <p:spTree>
      <p:nvGrpSpPr>
        <p:cNvPr id="1" name=""/>
        <p:cNvGrpSpPr/>
        <p:nvPr/>
      </p:nvGrpSpPr>
      <p:grpSpPr>
        <a:xfrm>
          <a:off x="0" y="0"/>
          <a:ext cx="0" cy="0"/>
          <a:chOff x="0" y="0"/>
          <a:chExt cx="0" cy="0"/>
        </a:xfrm>
      </p:grpSpPr>
      <p:pic>
        <p:nvPicPr>
          <p:cNvPr id="2" name="Picture 8" descr="A picture containing text, clock&#10;&#10;Description automatically generated">
            <a:extLst>
              <a:ext uri="{FF2B5EF4-FFF2-40B4-BE49-F238E27FC236}">
                <a16:creationId xmlns:a16="http://schemas.microsoft.com/office/drawing/2014/main" id="{650C3D06-970F-ED33-F4B6-50C250805372}"/>
              </a:ext>
            </a:extLst>
          </p:cNvPr>
          <p:cNvPicPr>
            <a:picLocks noChangeAspect="1"/>
          </p:cNvPicPr>
          <p:nvPr userDrawn="1"/>
        </p:nvPicPr>
        <p:blipFill>
          <a:blip r:embed="rId2">
            <a:clrChange>
              <a:clrFrom>
                <a:srgbClr val="030000"/>
              </a:clrFrom>
              <a:clrTo>
                <a:srgbClr val="030000">
                  <a:alpha val="0"/>
                </a:srgbClr>
              </a:clrTo>
            </a:clrChange>
            <a:extLst>
              <a:ext uri="{28A0092B-C50C-407E-A947-70E740481C1C}">
                <a14:useLocalDpi xmlns:a14="http://schemas.microsoft.com/office/drawing/2010/main" val="0"/>
              </a:ext>
            </a:extLst>
          </a:blip>
          <a:stretch>
            <a:fillRect/>
          </a:stretch>
        </p:blipFill>
        <p:spPr>
          <a:xfrm>
            <a:off x="10150996" y="182880"/>
            <a:ext cx="2041003" cy="714025"/>
          </a:xfrm>
          <a:prstGeom prst="rect">
            <a:avLst/>
          </a:prstGeom>
        </p:spPr>
      </p:pic>
    </p:spTree>
    <p:extLst>
      <p:ext uri="{BB962C8B-B14F-4D97-AF65-F5344CB8AC3E}">
        <p14:creationId xmlns:p14="http://schemas.microsoft.com/office/powerpoint/2010/main" val="26582651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ront Option 1.b">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698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ront Option 2">
    <p:spTree>
      <p:nvGrpSpPr>
        <p:cNvPr id="1" name=""/>
        <p:cNvGrpSpPr/>
        <p:nvPr/>
      </p:nvGrpSpPr>
      <p:grpSpPr>
        <a:xfrm>
          <a:off x="0" y="0"/>
          <a:ext cx="0" cy="0"/>
          <a:chOff x="0" y="0"/>
          <a:chExt cx="0" cy="0"/>
        </a:xfrm>
      </p:grpSpPr>
    </p:spTree>
    <p:extLst>
      <p:ext uri="{BB962C8B-B14F-4D97-AF65-F5344CB8AC3E}">
        <p14:creationId xmlns:p14="http://schemas.microsoft.com/office/powerpoint/2010/main" val="516010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ront Option 3">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9787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dex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4782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egular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2268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gular page (no im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1124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gment slide righ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62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gment slide lef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7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d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788460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with SMS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7905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 en objec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08226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wo Text Content">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0945C64E-CE18-4ED9-9369-34E62053290E}"/>
              </a:ext>
            </a:extLst>
          </p:cNvPr>
          <p:cNvSpPr>
            <a:spLocks noGrp="1"/>
          </p:cNvSpPr>
          <p:nvPr>
            <p:ph type="title"/>
          </p:nvPr>
        </p:nvSpPr>
        <p:spPr>
          <a:xfrm>
            <a:off x="683347" y="821209"/>
            <a:ext cx="5685078" cy="918647"/>
          </a:xfrm>
          <a:prstGeom prst="rect">
            <a:avLst/>
          </a:prstGeom>
        </p:spPr>
        <p:txBody>
          <a:bodyPr/>
          <a:lstStyle/>
          <a:p>
            <a:r>
              <a:rPr lang="en-US"/>
              <a:t>Click to edit Master title style</a:t>
            </a:r>
          </a:p>
        </p:txBody>
      </p:sp>
      <p:sp>
        <p:nvSpPr>
          <p:cNvPr id="13" name="Content Placeholder 2">
            <a:extLst>
              <a:ext uri="{FF2B5EF4-FFF2-40B4-BE49-F238E27FC236}">
                <a16:creationId xmlns:a16="http://schemas.microsoft.com/office/drawing/2014/main" id="{17DE02BD-AB65-48D3-B644-4F7D1EB9D5DF}"/>
              </a:ext>
            </a:extLst>
          </p:cNvPr>
          <p:cNvSpPr>
            <a:spLocks noGrp="1"/>
          </p:cNvSpPr>
          <p:nvPr>
            <p:ph sz="half" idx="1"/>
          </p:nvPr>
        </p:nvSpPr>
        <p:spPr>
          <a:xfrm>
            <a:off x="6360941" y="2327753"/>
            <a:ext cx="4990406" cy="3071764"/>
          </a:xfrm>
          <a:prstGeom prst="rect">
            <a:avLst/>
          </a:prstGeo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318C2990-F0BA-43DE-B72C-ED0E983E7BA8}"/>
              </a:ext>
            </a:extLst>
          </p:cNvPr>
          <p:cNvSpPr>
            <a:spLocks noGrp="1"/>
          </p:cNvSpPr>
          <p:nvPr>
            <p:ph sz="half" idx="10"/>
          </p:nvPr>
        </p:nvSpPr>
        <p:spPr>
          <a:xfrm>
            <a:off x="683347" y="2324622"/>
            <a:ext cx="4990407" cy="3071764"/>
          </a:xfrm>
          <a:prstGeom prst="rect">
            <a:avLst/>
          </a:prstGeo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634951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ext + image">
    <p:spTree>
      <p:nvGrpSpPr>
        <p:cNvPr id="1" name=""/>
        <p:cNvGrpSpPr/>
        <p:nvPr/>
      </p:nvGrpSpPr>
      <p:grpSpPr>
        <a:xfrm>
          <a:off x="0" y="0"/>
          <a:ext cx="0" cy="0"/>
          <a:chOff x="0" y="0"/>
          <a:chExt cx="0" cy="0"/>
        </a:xfrm>
      </p:grpSpPr>
      <p:pic>
        <p:nvPicPr>
          <p:cNvPr id="14" name="Imagen 13">
            <a:extLst>
              <a:ext uri="{FF2B5EF4-FFF2-40B4-BE49-F238E27FC236}">
                <a16:creationId xmlns:a16="http://schemas.microsoft.com/office/drawing/2014/main" id="{4E07CA4D-B2CD-504D-6505-2443DD2C347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Rectángulo: esquinas redondeadas 1">
            <a:extLst>
              <a:ext uri="{FF2B5EF4-FFF2-40B4-BE49-F238E27FC236}">
                <a16:creationId xmlns:a16="http://schemas.microsoft.com/office/drawing/2014/main" id="{39BAE020-6F7D-A734-C41F-5A00E928D2CA}"/>
              </a:ext>
            </a:extLst>
          </p:cNvPr>
          <p:cNvSpPr/>
          <p:nvPr userDrawn="1"/>
        </p:nvSpPr>
        <p:spPr>
          <a:xfrm>
            <a:off x="-237138" y="1217485"/>
            <a:ext cx="3842327" cy="547255"/>
          </a:xfrm>
          <a:prstGeom prst="roundRect">
            <a:avLst/>
          </a:prstGeom>
          <a:gradFill>
            <a:gsLst>
              <a:gs pos="0">
                <a:srgbClr val="394697"/>
              </a:gs>
              <a:gs pos="35000">
                <a:srgbClr val="7E2B5F"/>
              </a:gs>
              <a:gs pos="100000">
                <a:srgbClr val="E1050F"/>
              </a:gs>
            </a:gsLst>
            <a:lin ang="21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Marcador de texto 7">
            <a:extLst>
              <a:ext uri="{FF2B5EF4-FFF2-40B4-BE49-F238E27FC236}">
                <a16:creationId xmlns:a16="http://schemas.microsoft.com/office/drawing/2014/main" id="{90334526-B1DD-C681-8BF4-C59BC8D5B01C}"/>
              </a:ext>
            </a:extLst>
          </p:cNvPr>
          <p:cNvSpPr>
            <a:spLocks noGrp="1"/>
          </p:cNvSpPr>
          <p:nvPr>
            <p:ph type="body" sz="quarter" idx="12" hasCustomPrompt="1"/>
          </p:nvPr>
        </p:nvSpPr>
        <p:spPr>
          <a:xfrm>
            <a:off x="814648" y="2096296"/>
            <a:ext cx="4405746" cy="4420392"/>
          </a:xfrm>
          <a:prstGeom prst="rect">
            <a:avLst/>
          </a:prstGeom>
        </p:spPr>
        <p:txBody>
          <a:bodyPr/>
          <a:lstStyle>
            <a:lvl1pPr marL="0" indent="0" algn="l">
              <a:buNone/>
              <a:defRPr sz="1400">
                <a:solidFill>
                  <a:schemeClr val="tx1"/>
                </a:solidFill>
              </a:defRPr>
            </a:lvl1pPr>
          </a:lstStyle>
          <a:p>
            <a:pPr lvl="0"/>
            <a:r>
              <a:rPr lang="es-ES" err="1"/>
              <a:t>Lorem</a:t>
            </a:r>
            <a:r>
              <a:rPr lang="es-ES"/>
              <a:t> </a:t>
            </a:r>
            <a:r>
              <a:rPr lang="es-ES" err="1"/>
              <a:t>ipsum</a:t>
            </a:r>
            <a:r>
              <a:rPr lang="es-ES"/>
              <a:t> dolor </a:t>
            </a:r>
            <a:r>
              <a:rPr lang="es-ES" err="1"/>
              <a:t>sit</a:t>
            </a:r>
            <a:r>
              <a:rPr lang="es-ES"/>
              <a:t> </a:t>
            </a:r>
            <a:r>
              <a:rPr lang="es-ES" err="1"/>
              <a:t>amet</a:t>
            </a:r>
            <a:r>
              <a:rPr lang="es-ES"/>
              <a:t>, </a:t>
            </a:r>
            <a:r>
              <a:rPr lang="es-ES" err="1"/>
              <a:t>consectetuer</a:t>
            </a:r>
            <a:r>
              <a:rPr lang="es-ES"/>
              <a:t> </a:t>
            </a:r>
            <a:r>
              <a:rPr lang="es-ES" err="1"/>
              <a:t>adipiscing</a:t>
            </a:r>
            <a:r>
              <a:rPr lang="es-ES"/>
              <a:t> </a:t>
            </a:r>
            <a:r>
              <a:rPr lang="es-ES" err="1"/>
              <a:t>elit</a:t>
            </a:r>
            <a:r>
              <a:rPr lang="es-ES"/>
              <a:t>, sed </a:t>
            </a:r>
            <a:r>
              <a:rPr lang="es-ES" err="1"/>
              <a:t>diam</a:t>
            </a:r>
            <a:r>
              <a:rPr lang="es-ES"/>
              <a:t> </a:t>
            </a:r>
            <a:r>
              <a:rPr lang="es-ES" err="1"/>
              <a:t>nonummy</a:t>
            </a:r>
            <a:r>
              <a:rPr lang="es-ES"/>
              <a:t> </a:t>
            </a:r>
            <a:r>
              <a:rPr lang="es-ES" err="1"/>
              <a:t>nibh</a:t>
            </a:r>
            <a:r>
              <a:rPr lang="es-ES"/>
              <a:t> </a:t>
            </a:r>
            <a:r>
              <a:rPr lang="es-ES" err="1"/>
              <a:t>euismod</a:t>
            </a:r>
            <a:r>
              <a:rPr lang="es-ES"/>
              <a:t> </a:t>
            </a:r>
            <a:r>
              <a:rPr lang="es-ES" err="1"/>
              <a:t>tincidunt</a:t>
            </a:r>
            <a:r>
              <a:rPr lang="es-ES"/>
              <a:t> ut </a:t>
            </a:r>
            <a:r>
              <a:rPr lang="es-ES" err="1"/>
              <a:t>laoreet</a:t>
            </a:r>
            <a:r>
              <a:rPr lang="es-ES"/>
              <a:t> </a:t>
            </a:r>
            <a:r>
              <a:rPr lang="es-ES" err="1"/>
              <a:t>dolore</a:t>
            </a:r>
            <a:r>
              <a:rPr lang="es-ES"/>
              <a:t> magna </a:t>
            </a:r>
            <a:r>
              <a:rPr lang="es-ES" err="1"/>
              <a:t>aliquam</a:t>
            </a:r>
            <a:r>
              <a:rPr lang="es-ES"/>
              <a:t> </a:t>
            </a:r>
            <a:r>
              <a:rPr lang="es-ES" err="1"/>
              <a:t>erat</a:t>
            </a:r>
            <a:r>
              <a:rPr lang="es-ES"/>
              <a:t> </a:t>
            </a:r>
            <a:r>
              <a:rPr lang="es-ES" err="1"/>
              <a:t>volutpat</a:t>
            </a:r>
            <a:r>
              <a:rPr lang="es-ES"/>
              <a:t>.</a:t>
            </a:r>
          </a:p>
        </p:txBody>
      </p:sp>
      <p:sp>
        <p:nvSpPr>
          <p:cNvPr id="11" name="Marcador de posición de imagen 10">
            <a:extLst>
              <a:ext uri="{FF2B5EF4-FFF2-40B4-BE49-F238E27FC236}">
                <a16:creationId xmlns:a16="http://schemas.microsoft.com/office/drawing/2014/main" id="{080F371A-13AF-D1CD-E516-7A4A86D988BF}"/>
              </a:ext>
            </a:extLst>
          </p:cNvPr>
          <p:cNvSpPr>
            <a:spLocks noGrp="1"/>
          </p:cNvSpPr>
          <p:nvPr>
            <p:ph type="pic" sz="quarter" idx="14" hasCustomPrompt="1"/>
          </p:nvPr>
        </p:nvSpPr>
        <p:spPr>
          <a:xfrm>
            <a:off x="5419898" y="2096296"/>
            <a:ext cx="6475615" cy="4420392"/>
          </a:xfrm>
          <a:prstGeom prst="rect">
            <a:avLst/>
          </a:prstGeom>
        </p:spPr>
        <p:txBody>
          <a:bodyPr/>
          <a:lstStyle>
            <a:lvl1pPr marL="0" indent="0">
              <a:buNone/>
              <a:defRPr/>
            </a:lvl1pPr>
          </a:lstStyle>
          <a:p>
            <a:r>
              <a:rPr lang="es-ES" err="1"/>
              <a:t>Product</a:t>
            </a:r>
            <a:r>
              <a:rPr lang="es-ES"/>
              <a:t> </a:t>
            </a:r>
            <a:r>
              <a:rPr lang="es-ES" err="1"/>
              <a:t>image</a:t>
            </a:r>
            <a:endParaRPr lang="es-ES"/>
          </a:p>
        </p:txBody>
      </p:sp>
      <p:sp>
        <p:nvSpPr>
          <p:cNvPr id="15" name="Marcador de texto 13">
            <a:extLst>
              <a:ext uri="{FF2B5EF4-FFF2-40B4-BE49-F238E27FC236}">
                <a16:creationId xmlns:a16="http://schemas.microsoft.com/office/drawing/2014/main" id="{D02425D7-B073-681F-3AEA-6E506540577A}"/>
              </a:ext>
            </a:extLst>
          </p:cNvPr>
          <p:cNvSpPr>
            <a:spLocks noGrp="1"/>
          </p:cNvSpPr>
          <p:nvPr>
            <p:ph type="body" sz="quarter" idx="11" hasCustomPrompt="1"/>
          </p:nvPr>
        </p:nvSpPr>
        <p:spPr>
          <a:xfrm>
            <a:off x="108065" y="133001"/>
            <a:ext cx="556953" cy="639455"/>
          </a:xfrm>
          <a:prstGeom prst="rect">
            <a:avLst/>
          </a:prstGeom>
        </p:spPr>
        <p:txBody>
          <a:bodyPr/>
          <a:lstStyle>
            <a:lvl1pPr marL="0" indent="0">
              <a:buNone/>
              <a:defRPr sz="4800" b="1">
                <a:solidFill>
                  <a:srgbClr val="E20612"/>
                </a:solidFill>
                <a:latin typeface="+mj-lt"/>
              </a:defRPr>
            </a:lvl1pPr>
          </a:lstStyle>
          <a:p>
            <a:pPr lvl="0"/>
            <a:r>
              <a:rPr lang="es-ES"/>
              <a:t>1.</a:t>
            </a:r>
          </a:p>
        </p:txBody>
      </p:sp>
      <p:sp>
        <p:nvSpPr>
          <p:cNvPr id="16" name="Marcador de texto 7">
            <a:extLst>
              <a:ext uri="{FF2B5EF4-FFF2-40B4-BE49-F238E27FC236}">
                <a16:creationId xmlns:a16="http://schemas.microsoft.com/office/drawing/2014/main" id="{1BE8EB5A-091B-25E8-6C84-FDC572781A2B}"/>
              </a:ext>
            </a:extLst>
          </p:cNvPr>
          <p:cNvSpPr>
            <a:spLocks noGrp="1"/>
          </p:cNvSpPr>
          <p:nvPr>
            <p:ph type="body" sz="quarter" idx="10" hasCustomPrompt="1"/>
          </p:nvPr>
        </p:nvSpPr>
        <p:spPr>
          <a:xfrm>
            <a:off x="773083" y="445029"/>
            <a:ext cx="9709264" cy="303113"/>
          </a:xfrm>
          <a:prstGeom prst="rect">
            <a:avLst/>
          </a:prstGeom>
        </p:spPr>
        <p:txBody>
          <a:bodyPr/>
          <a:lstStyle>
            <a:lvl1pPr marL="0" indent="0" algn="l">
              <a:buNone/>
              <a:defRPr sz="1800">
                <a:solidFill>
                  <a:schemeClr val="tx1"/>
                </a:solidFill>
                <a:latin typeface="+mn-lt"/>
              </a:defRPr>
            </a:lvl1pPr>
          </a:lstStyle>
          <a:p>
            <a:pPr lvl="0"/>
            <a:r>
              <a:rPr lang="es-ES"/>
              <a:t>CHAPTER TITLE</a:t>
            </a:r>
          </a:p>
        </p:txBody>
      </p:sp>
      <p:sp>
        <p:nvSpPr>
          <p:cNvPr id="20" name="Título 3">
            <a:extLst>
              <a:ext uri="{FF2B5EF4-FFF2-40B4-BE49-F238E27FC236}">
                <a16:creationId xmlns:a16="http://schemas.microsoft.com/office/drawing/2014/main" id="{8D6851F3-2D0B-A6E4-6EAA-103E94BD0FAC}"/>
              </a:ext>
            </a:extLst>
          </p:cNvPr>
          <p:cNvSpPr>
            <a:spLocks noGrp="1"/>
          </p:cNvSpPr>
          <p:nvPr>
            <p:ph type="title" hasCustomPrompt="1"/>
          </p:nvPr>
        </p:nvSpPr>
        <p:spPr>
          <a:xfrm>
            <a:off x="798026" y="1278846"/>
            <a:ext cx="2244437" cy="432262"/>
          </a:xfrm>
          <a:prstGeom prst="rect">
            <a:avLst/>
          </a:prstGeom>
        </p:spPr>
        <p:txBody>
          <a:bodyPr/>
          <a:lstStyle>
            <a:lvl1pPr>
              <a:defRPr sz="2800" b="1">
                <a:solidFill>
                  <a:schemeClr val="bg1"/>
                </a:solidFill>
                <a:latin typeface="+mj-lt"/>
              </a:defRPr>
            </a:lvl1pPr>
          </a:lstStyle>
          <a:p>
            <a:r>
              <a:rPr lang="es-ES"/>
              <a:t>TITLE</a:t>
            </a:r>
          </a:p>
        </p:txBody>
      </p:sp>
    </p:spTree>
    <p:extLst>
      <p:ext uri="{BB962C8B-B14F-4D97-AF65-F5344CB8AC3E}">
        <p14:creationId xmlns:p14="http://schemas.microsoft.com/office/powerpoint/2010/main" val="24715089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P TOC">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65ED1850-EAC7-50FB-88BF-103DE78E44B9}"/>
              </a:ext>
            </a:extLst>
          </p:cNvPr>
          <p:cNvGraphicFramePr>
            <a:graphicFrameLocks noChangeAspect="1"/>
          </p:cNvGraphicFramePr>
          <p:nvPr userDrawn="1">
            <p:custDataLst>
              <p:tags r:id="rId1"/>
            </p:custDataLst>
            <p:extLst>
              <p:ext uri="{D42A27DB-BD31-4B8C-83A1-F6EECF244321}">
                <p14:modId xmlns:p14="http://schemas.microsoft.com/office/powerpoint/2010/main" val="1705040906"/>
              </p:ext>
            </p:extLst>
          </p:nvPr>
        </p:nvGraphicFramePr>
        <p:xfrm>
          <a:off x="1587" y="1588"/>
          <a:ext cx="1587" cy="1588"/>
        </p:xfrm>
        <a:graphic>
          <a:graphicData uri="http://schemas.openxmlformats.org/presentationml/2006/ole">
            <mc:AlternateContent xmlns:mc="http://schemas.openxmlformats.org/markup-compatibility/2006">
              <mc:Choice xmlns:v="urn:schemas-microsoft-com:vml" Requires="v">
                <p:oleObj name="think-cell Slide" r:id="rId3" imgW="592" imgH="595" progId="TCLayout.ActiveDocument.1">
                  <p:embed/>
                </p:oleObj>
              </mc:Choice>
              <mc:Fallback>
                <p:oleObj name="think-cell Slide" r:id="rId3" imgW="592" imgH="595" progId="TCLayout.ActiveDocument.1">
                  <p:embed/>
                  <p:pic>
                    <p:nvPicPr>
                      <p:cNvPr id="5" name="Object 4" hidden="1">
                        <a:extLst>
                          <a:ext uri="{FF2B5EF4-FFF2-40B4-BE49-F238E27FC236}">
                            <a16:creationId xmlns:a16="http://schemas.microsoft.com/office/drawing/2014/main" id="{65ED1850-EAC7-50FB-88BF-103DE78E44B9}"/>
                          </a:ext>
                        </a:extLst>
                      </p:cNvPr>
                      <p:cNvPicPr/>
                      <p:nvPr/>
                    </p:nvPicPr>
                    <p:blipFill>
                      <a:blip r:embed="rId4"/>
                      <a:stretch>
                        <a:fillRect/>
                      </a:stretch>
                    </p:blipFill>
                    <p:spPr>
                      <a:xfrm>
                        <a:off x="1587" y="1588"/>
                        <a:ext cx="1587" cy="1588"/>
                      </a:xfrm>
                      <a:prstGeom prst="rect">
                        <a:avLst/>
                      </a:prstGeom>
                    </p:spPr>
                  </p:pic>
                </p:oleObj>
              </mc:Fallback>
            </mc:AlternateContent>
          </a:graphicData>
        </a:graphic>
      </p:graphicFrame>
      <p:grpSp>
        <p:nvGrpSpPr>
          <p:cNvPr id="3" name="SP Agenda Section" hidden="1"/>
          <p:cNvGrpSpPr/>
          <p:nvPr userDrawn="1"/>
        </p:nvGrpSpPr>
        <p:grpSpPr>
          <a:xfrm>
            <a:off x="721303" y="1238598"/>
            <a:ext cx="8657275" cy="369332"/>
            <a:chOff x="1797664" y="2085631"/>
            <a:chExt cx="8657274" cy="369332"/>
          </a:xfrm>
          <a:noFill/>
        </p:grpSpPr>
        <p:sp>
          <p:nvSpPr>
            <p:cNvPr id="20" name="Section Title"/>
            <p:cNvSpPr txBox="1">
              <a:spLocks/>
            </p:cNvSpPr>
            <p:nvPr userDrawn="1"/>
          </p:nvSpPr>
          <p:spPr>
            <a:xfrm>
              <a:off x="2267220" y="2085631"/>
              <a:ext cx="3843347" cy="369332"/>
            </a:xfrm>
            <a:prstGeom prst="rect">
              <a:avLst/>
            </a:prstGeom>
            <a:grpFill/>
          </p:spPr>
          <p:txBody>
            <a:bodyPr wrap="square" rtlCol="0" anchor="ctr">
              <a:normAutofit/>
            </a:bodyPr>
            <a:lstStyle/>
            <a:p>
              <a:pPr defTabSz="9329600">
                <a:tabLst>
                  <a:tab pos="9507306" algn="l"/>
                </a:tabLst>
              </a:pPr>
              <a:r>
                <a:rPr lang="en-US" sz="1399">
                  <a:solidFill>
                    <a:schemeClr val="bg1"/>
                  </a:solidFill>
                </a:rPr>
                <a:t>&lt;TEXT&gt;</a:t>
              </a:r>
            </a:p>
          </p:txBody>
        </p:sp>
        <p:sp>
          <p:nvSpPr>
            <p:cNvPr id="21" name="Section Number"/>
            <p:cNvSpPr txBox="1">
              <a:spLocks/>
            </p:cNvSpPr>
            <p:nvPr userDrawn="1"/>
          </p:nvSpPr>
          <p:spPr>
            <a:xfrm>
              <a:off x="1797664" y="2085631"/>
              <a:ext cx="379556" cy="369332"/>
            </a:xfrm>
            <a:prstGeom prst="rect">
              <a:avLst/>
            </a:prstGeom>
            <a:grpFill/>
          </p:spPr>
          <p:txBody>
            <a:bodyPr wrap="none" rtlCol="0" anchor="ctr">
              <a:noAutofit/>
            </a:bodyPr>
            <a:lstStyle/>
            <a:p>
              <a:pPr algn="ctr"/>
              <a:r>
                <a:rPr lang="en-US" sz="1399">
                  <a:solidFill>
                    <a:schemeClr val="bg1"/>
                  </a:solidFill>
                </a:rPr>
                <a:t>&lt;N&gt;</a:t>
              </a:r>
            </a:p>
          </p:txBody>
        </p:sp>
        <p:sp>
          <p:nvSpPr>
            <p:cNvPr id="22" name="Slide Number"/>
            <p:cNvSpPr txBox="1">
              <a:spLocks/>
            </p:cNvSpPr>
            <p:nvPr userDrawn="1"/>
          </p:nvSpPr>
          <p:spPr>
            <a:xfrm>
              <a:off x="9817944" y="2085631"/>
              <a:ext cx="636994" cy="369332"/>
            </a:xfrm>
            <a:prstGeom prst="rect">
              <a:avLst/>
            </a:prstGeom>
            <a:grpFill/>
          </p:spPr>
          <p:txBody>
            <a:bodyPr wrap="none" rtlCol="0" anchor="ctr">
              <a:noAutofit/>
            </a:bodyPr>
            <a:lstStyle/>
            <a:p>
              <a:pPr algn="r"/>
              <a:r>
                <a:rPr lang="en-US" sz="1399">
                  <a:solidFill>
                    <a:schemeClr val="bg1"/>
                  </a:solidFill>
                </a:rPr>
                <a:t>&lt;P&gt;</a:t>
              </a:r>
            </a:p>
          </p:txBody>
        </p:sp>
        <p:sp>
          <p:nvSpPr>
            <p:cNvPr id="24" name="Timeslot" hidden="1"/>
            <p:cNvSpPr txBox="1">
              <a:spLocks/>
            </p:cNvSpPr>
            <p:nvPr userDrawn="1"/>
          </p:nvSpPr>
          <p:spPr>
            <a:xfrm>
              <a:off x="7696160" y="2085631"/>
              <a:ext cx="1257061" cy="369332"/>
            </a:xfrm>
            <a:prstGeom prst="rect">
              <a:avLst/>
            </a:prstGeom>
            <a:grpFill/>
          </p:spPr>
          <p:txBody>
            <a:bodyPr wrap="none" rtlCol="0" anchor="ctr">
              <a:noAutofit/>
            </a:bodyPr>
            <a:lstStyle/>
            <a:p>
              <a:pPr algn="l"/>
              <a:r>
                <a:rPr lang="en-US" sz="1399">
                  <a:solidFill>
                    <a:schemeClr val="bg1"/>
                  </a:solidFill>
                </a:rPr>
                <a:t>&lt;TIMESLOT&gt;</a:t>
              </a:r>
            </a:p>
          </p:txBody>
        </p:sp>
        <p:sp>
          <p:nvSpPr>
            <p:cNvPr id="28" name="Responsible" hidden="1"/>
            <p:cNvSpPr txBox="1">
              <a:spLocks/>
            </p:cNvSpPr>
            <p:nvPr userDrawn="1"/>
          </p:nvSpPr>
          <p:spPr>
            <a:xfrm>
              <a:off x="6209330" y="2085631"/>
              <a:ext cx="1388067" cy="369332"/>
            </a:xfrm>
            <a:prstGeom prst="rect">
              <a:avLst/>
            </a:prstGeom>
            <a:grpFill/>
          </p:spPr>
          <p:txBody>
            <a:bodyPr wrap="none" rtlCol="0" anchor="ctr">
              <a:noAutofit/>
            </a:bodyPr>
            <a:lstStyle/>
            <a:p>
              <a:pPr algn="l"/>
              <a:r>
                <a:rPr lang="en-US" sz="1399">
                  <a:solidFill>
                    <a:schemeClr val="bg1"/>
                  </a:solidFill>
                </a:rPr>
                <a:t>&lt;RESPONSIBLE&gt;</a:t>
              </a:r>
            </a:p>
          </p:txBody>
        </p:sp>
        <p:sp>
          <p:nvSpPr>
            <p:cNvPr id="29" name="Duration" hidden="1"/>
            <p:cNvSpPr txBox="1">
              <a:spLocks/>
            </p:cNvSpPr>
            <p:nvPr userDrawn="1"/>
          </p:nvSpPr>
          <p:spPr>
            <a:xfrm>
              <a:off x="9043221" y="2085631"/>
              <a:ext cx="684723" cy="369332"/>
            </a:xfrm>
            <a:prstGeom prst="rect">
              <a:avLst/>
            </a:prstGeom>
            <a:grpFill/>
          </p:spPr>
          <p:txBody>
            <a:bodyPr wrap="none" rtlCol="0" anchor="ctr">
              <a:noAutofit/>
            </a:bodyPr>
            <a:lstStyle/>
            <a:p>
              <a:pPr algn="l"/>
              <a:r>
                <a:rPr lang="en-US" sz="1399">
                  <a:solidFill>
                    <a:schemeClr val="bg1"/>
                  </a:solidFill>
                </a:rPr>
                <a:t>&lt;DURATION&gt;</a:t>
              </a:r>
            </a:p>
          </p:txBody>
        </p:sp>
      </p:grpSp>
      <p:grpSp>
        <p:nvGrpSpPr>
          <p:cNvPr id="4" name="SP Agenda Section Highlight" hidden="1"/>
          <p:cNvGrpSpPr>
            <a:grpSpLocks/>
          </p:cNvGrpSpPr>
          <p:nvPr userDrawn="1"/>
        </p:nvGrpSpPr>
        <p:grpSpPr>
          <a:xfrm>
            <a:off x="721303" y="1769930"/>
            <a:ext cx="8657274" cy="369332"/>
            <a:chOff x="1797664" y="2616963"/>
            <a:chExt cx="8657274" cy="369332"/>
          </a:xfrm>
          <a:noFill/>
        </p:grpSpPr>
        <p:sp>
          <p:nvSpPr>
            <p:cNvPr id="32" name="Section Title"/>
            <p:cNvSpPr txBox="1">
              <a:spLocks/>
            </p:cNvSpPr>
            <p:nvPr userDrawn="1"/>
          </p:nvSpPr>
          <p:spPr>
            <a:xfrm>
              <a:off x="2267220" y="2616963"/>
              <a:ext cx="3843347" cy="369332"/>
            </a:xfrm>
            <a:prstGeom prst="rect">
              <a:avLst/>
            </a:prstGeom>
            <a:grpFill/>
          </p:spPr>
          <p:txBody>
            <a:bodyPr wrap="square" rtlCol="0" anchor="ctr">
              <a:normAutofit/>
            </a:bodyPr>
            <a:lstStyle/>
            <a:p>
              <a:pPr defTabSz="9329600">
                <a:tabLst>
                  <a:tab pos="9507306" algn="l"/>
                </a:tabLst>
              </a:pPr>
              <a:r>
                <a:rPr lang="en-US" sz="1399" b="1">
                  <a:solidFill>
                    <a:schemeClr val="tx2"/>
                  </a:solidFill>
                </a:rPr>
                <a:t>&lt;TEXT&gt;</a:t>
              </a:r>
            </a:p>
          </p:txBody>
        </p:sp>
        <p:sp>
          <p:nvSpPr>
            <p:cNvPr id="33" name="Section Number"/>
            <p:cNvSpPr txBox="1">
              <a:spLocks/>
            </p:cNvSpPr>
            <p:nvPr userDrawn="1"/>
          </p:nvSpPr>
          <p:spPr>
            <a:xfrm>
              <a:off x="1797664" y="2616963"/>
              <a:ext cx="379556" cy="369332"/>
            </a:xfrm>
            <a:prstGeom prst="rect">
              <a:avLst/>
            </a:prstGeom>
            <a:grpFill/>
          </p:spPr>
          <p:txBody>
            <a:bodyPr wrap="none" rtlCol="0" anchor="ctr">
              <a:noAutofit/>
            </a:bodyPr>
            <a:lstStyle/>
            <a:p>
              <a:pPr algn="ctr"/>
              <a:r>
                <a:rPr lang="en-US" sz="1399" b="1">
                  <a:solidFill>
                    <a:schemeClr val="tx2"/>
                  </a:solidFill>
                </a:rPr>
                <a:t>&lt;N&gt;</a:t>
              </a:r>
            </a:p>
          </p:txBody>
        </p:sp>
        <p:sp>
          <p:nvSpPr>
            <p:cNvPr id="34" name="Slide Number"/>
            <p:cNvSpPr txBox="1">
              <a:spLocks/>
            </p:cNvSpPr>
            <p:nvPr userDrawn="1"/>
          </p:nvSpPr>
          <p:spPr>
            <a:xfrm>
              <a:off x="9817944" y="2616963"/>
              <a:ext cx="636994" cy="369332"/>
            </a:xfrm>
            <a:prstGeom prst="rect">
              <a:avLst/>
            </a:prstGeom>
            <a:grpFill/>
          </p:spPr>
          <p:txBody>
            <a:bodyPr wrap="none" rtlCol="0" anchor="ctr">
              <a:noAutofit/>
            </a:bodyPr>
            <a:lstStyle/>
            <a:p>
              <a:pPr algn="r"/>
              <a:r>
                <a:rPr lang="en-US" sz="1399" b="1">
                  <a:solidFill>
                    <a:schemeClr val="tx2"/>
                  </a:solidFill>
                </a:rPr>
                <a:t>&lt;P&gt;</a:t>
              </a:r>
            </a:p>
          </p:txBody>
        </p:sp>
        <p:sp>
          <p:nvSpPr>
            <p:cNvPr id="35" name="Timeslot" hidden="1"/>
            <p:cNvSpPr txBox="1">
              <a:spLocks/>
            </p:cNvSpPr>
            <p:nvPr userDrawn="1"/>
          </p:nvSpPr>
          <p:spPr>
            <a:xfrm>
              <a:off x="7696160" y="2616963"/>
              <a:ext cx="1257061" cy="369332"/>
            </a:xfrm>
            <a:prstGeom prst="rect">
              <a:avLst/>
            </a:prstGeom>
            <a:grpFill/>
          </p:spPr>
          <p:txBody>
            <a:bodyPr wrap="none" rtlCol="0" anchor="ctr">
              <a:noAutofit/>
            </a:bodyPr>
            <a:lstStyle/>
            <a:p>
              <a:pPr algn="l"/>
              <a:r>
                <a:rPr lang="en-US" sz="1399" b="1">
                  <a:solidFill>
                    <a:schemeClr val="bg1"/>
                  </a:solidFill>
                </a:rPr>
                <a:t>&lt;TIMESLOT&gt;</a:t>
              </a:r>
            </a:p>
          </p:txBody>
        </p:sp>
        <p:sp>
          <p:nvSpPr>
            <p:cNvPr id="36" name="Responsible" hidden="1"/>
            <p:cNvSpPr txBox="1">
              <a:spLocks/>
            </p:cNvSpPr>
            <p:nvPr userDrawn="1"/>
          </p:nvSpPr>
          <p:spPr>
            <a:xfrm>
              <a:off x="6209330" y="2616963"/>
              <a:ext cx="1388067" cy="369332"/>
            </a:xfrm>
            <a:prstGeom prst="rect">
              <a:avLst/>
            </a:prstGeom>
            <a:grpFill/>
          </p:spPr>
          <p:txBody>
            <a:bodyPr wrap="none" rtlCol="0" anchor="ctr">
              <a:noAutofit/>
            </a:bodyPr>
            <a:lstStyle/>
            <a:p>
              <a:pPr algn="l"/>
              <a:r>
                <a:rPr lang="en-US" sz="1399" b="1">
                  <a:solidFill>
                    <a:schemeClr val="bg1"/>
                  </a:solidFill>
                </a:rPr>
                <a:t>&lt;RESPONSIBLE&gt;</a:t>
              </a:r>
            </a:p>
          </p:txBody>
        </p:sp>
        <p:sp>
          <p:nvSpPr>
            <p:cNvPr id="37" name="Duration" hidden="1"/>
            <p:cNvSpPr txBox="1">
              <a:spLocks/>
            </p:cNvSpPr>
            <p:nvPr userDrawn="1"/>
          </p:nvSpPr>
          <p:spPr>
            <a:xfrm>
              <a:off x="9043221" y="2616963"/>
              <a:ext cx="684723" cy="369332"/>
            </a:xfrm>
            <a:prstGeom prst="rect">
              <a:avLst/>
            </a:prstGeom>
            <a:grpFill/>
          </p:spPr>
          <p:txBody>
            <a:bodyPr wrap="none" rtlCol="0" anchor="ctr">
              <a:noAutofit/>
            </a:bodyPr>
            <a:lstStyle/>
            <a:p>
              <a:pPr algn="l"/>
              <a:r>
                <a:rPr lang="en-US" sz="1399" b="1">
                  <a:solidFill>
                    <a:schemeClr val="bg1"/>
                  </a:solidFill>
                </a:rPr>
                <a:t>&lt;DURATION&gt;</a:t>
              </a:r>
            </a:p>
          </p:txBody>
        </p:sp>
      </p:grpSp>
      <p:grpSp>
        <p:nvGrpSpPr>
          <p:cNvPr id="8" name="SP Agenda Subsection" hidden="1"/>
          <p:cNvGrpSpPr>
            <a:grpSpLocks/>
          </p:cNvGrpSpPr>
          <p:nvPr userDrawn="1"/>
        </p:nvGrpSpPr>
        <p:grpSpPr>
          <a:xfrm>
            <a:off x="1189444" y="2301262"/>
            <a:ext cx="8189135" cy="369332"/>
            <a:chOff x="2265804" y="3155687"/>
            <a:chExt cx="8189134" cy="369332"/>
          </a:xfrm>
          <a:noFill/>
        </p:grpSpPr>
        <p:sp>
          <p:nvSpPr>
            <p:cNvPr id="39" name="Section Title"/>
            <p:cNvSpPr txBox="1">
              <a:spLocks/>
            </p:cNvSpPr>
            <p:nvPr userDrawn="1"/>
          </p:nvSpPr>
          <p:spPr>
            <a:xfrm>
              <a:off x="2744123" y="3155687"/>
              <a:ext cx="3366444" cy="369332"/>
            </a:xfrm>
            <a:prstGeom prst="rect">
              <a:avLst/>
            </a:prstGeom>
            <a:grpFill/>
          </p:spPr>
          <p:txBody>
            <a:bodyPr wrap="square" rtlCol="0" anchor="ctr">
              <a:normAutofit/>
            </a:bodyPr>
            <a:lstStyle/>
            <a:p>
              <a:pPr defTabSz="9329600">
                <a:tabLst>
                  <a:tab pos="9507306" algn="l"/>
                </a:tabLst>
              </a:pPr>
              <a:r>
                <a:rPr lang="en-US" sz="1399">
                  <a:solidFill>
                    <a:schemeClr val="bg1"/>
                  </a:solidFill>
                </a:rPr>
                <a:t>&lt;TEXT&gt;</a:t>
              </a:r>
            </a:p>
          </p:txBody>
        </p:sp>
        <p:sp>
          <p:nvSpPr>
            <p:cNvPr id="40" name="Section Number"/>
            <p:cNvSpPr txBox="1">
              <a:spLocks/>
            </p:cNvSpPr>
            <p:nvPr userDrawn="1"/>
          </p:nvSpPr>
          <p:spPr>
            <a:xfrm>
              <a:off x="2265804" y="3155687"/>
              <a:ext cx="379556" cy="369332"/>
            </a:xfrm>
            <a:prstGeom prst="rect">
              <a:avLst/>
            </a:prstGeom>
            <a:grpFill/>
          </p:spPr>
          <p:txBody>
            <a:bodyPr wrap="none" rtlCol="0" anchor="ctr">
              <a:noAutofit/>
            </a:bodyPr>
            <a:lstStyle/>
            <a:p>
              <a:pPr algn="ctr"/>
              <a:r>
                <a:rPr lang="en-US" sz="1399">
                  <a:solidFill>
                    <a:schemeClr val="bg1"/>
                  </a:solidFill>
                </a:rPr>
                <a:t>&lt;N&gt;</a:t>
              </a:r>
            </a:p>
          </p:txBody>
        </p:sp>
        <p:sp>
          <p:nvSpPr>
            <p:cNvPr id="41" name="Slide Number"/>
            <p:cNvSpPr txBox="1">
              <a:spLocks/>
            </p:cNvSpPr>
            <p:nvPr userDrawn="1"/>
          </p:nvSpPr>
          <p:spPr>
            <a:xfrm>
              <a:off x="9817944" y="3155687"/>
              <a:ext cx="636994" cy="369332"/>
            </a:xfrm>
            <a:prstGeom prst="rect">
              <a:avLst/>
            </a:prstGeom>
            <a:grpFill/>
          </p:spPr>
          <p:txBody>
            <a:bodyPr wrap="none" rtlCol="0" anchor="ctr">
              <a:noAutofit/>
            </a:bodyPr>
            <a:lstStyle/>
            <a:p>
              <a:pPr algn="r"/>
              <a:r>
                <a:rPr lang="en-US" sz="1399">
                  <a:solidFill>
                    <a:schemeClr val="bg1"/>
                  </a:solidFill>
                </a:rPr>
                <a:t>&lt;P&gt;</a:t>
              </a:r>
            </a:p>
          </p:txBody>
        </p:sp>
        <p:sp>
          <p:nvSpPr>
            <p:cNvPr id="42" name="Timeslot" hidden="1"/>
            <p:cNvSpPr txBox="1">
              <a:spLocks/>
            </p:cNvSpPr>
            <p:nvPr userDrawn="1"/>
          </p:nvSpPr>
          <p:spPr>
            <a:xfrm>
              <a:off x="7696160" y="3155687"/>
              <a:ext cx="1257061" cy="369332"/>
            </a:xfrm>
            <a:prstGeom prst="rect">
              <a:avLst/>
            </a:prstGeom>
            <a:grpFill/>
          </p:spPr>
          <p:txBody>
            <a:bodyPr wrap="none" rtlCol="0" anchor="ctr">
              <a:noAutofit/>
            </a:bodyPr>
            <a:lstStyle/>
            <a:p>
              <a:pPr algn="l"/>
              <a:r>
                <a:rPr lang="en-US" sz="1399">
                  <a:solidFill>
                    <a:schemeClr val="bg1"/>
                  </a:solidFill>
                </a:rPr>
                <a:t>&lt;TIMESLOT&gt;</a:t>
              </a:r>
            </a:p>
          </p:txBody>
        </p:sp>
        <p:sp>
          <p:nvSpPr>
            <p:cNvPr id="43" name="Responsible" hidden="1"/>
            <p:cNvSpPr txBox="1">
              <a:spLocks/>
            </p:cNvSpPr>
            <p:nvPr userDrawn="1"/>
          </p:nvSpPr>
          <p:spPr>
            <a:xfrm>
              <a:off x="6209330" y="3155687"/>
              <a:ext cx="1388067" cy="369332"/>
            </a:xfrm>
            <a:prstGeom prst="rect">
              <a:avLst/>
            </a:prstGeom>
            <a:grpFill/>
          </p:spPr>
          <p:txBody>
            <a:bodyPr wrap="none" rtlCol="0" anchor="ctr">
              <a:noAutofit/>
            </a:bodyPr>
            <a:lstStyle/>
            <a:p>
              <a:pPr algn="l"/>
              <a:r>
                <a:rPr lang="en-US" sz="1399">
                  <a:solidFill>
                    <a:schemeClr val="bg1"/>
                  </a:solidFill>
                </a:rPr>
                <a:t>&lt;RESPONSIBLE&gt;</a:t>
              </a:r>
            </a:p>
          </p:txBody>
        </p:sp>
        <p:sp>
          <p:nvSpPr>
            <p:cNvPr id="44" name="Duration" hidden="1"/>
            <p:cNvSpPr txBox="1">
              <a:spLocks/>
            </p:cNvSpPr>
            <p:nvPr userDrawn="1"/>
          </p:nvSpPr>
          <p:spPr>
            <a:xfrm>
              <a:off x="9043221" y="3155687"/>
              <a:ext cx="684723" cy="369332"/>
            </a:xfrm>
            <a:prstGeom prst="rect">
              <a:avLst/>
            </a:prstGeom>
            <a:grpFill/>
          </p:spPr>
          <p:txBody>
            <a:bodyPr wrap="none" rtlCol="0" anchor="ctr">
              <a:noAutofit/>
            </a:bodyPr>
            <a:lstStyle/>
            <a:p>
              <a:pPr algn="l"/>
              <a:r>
                <a:rPr lang="en-US" sz="1399">
                  <a:solidFill>
                    <a:schemeClr val="bg1"/>
                  </a:solidFill>
                </a:rPr>
                <a:t>&lt;DURATION&gt;</a:t>
              </a:r>
            </a:p>
          </p:txBody>
        </p:sp>
      </p:grpSp>
      <p:grpSp>
        <p:nvGrpSpPr>
          <p:cNvPr id="9" name="SP Agenda Subsection Highlight" hidden="1"/>
          <p:cNvGrpSpPr>
            <a:grpSpLocks/>
          </p:cNvGrpSpPr>
          <p:nvPr userDrawn="1"/>
        </p:nvGrpSpPr>
        <p:grpSpPr>
          <a:xfrm>
            <a:off x="1189443" y="2832594"/>
            <a:ext cx="8189134" cy="369332"/>
            <a:chOff x="2265804" y="3694411"/>
            <a:chExt cx="8189134" cy="369332"/>
          </a:xfrm>
          <a:noFill/>
        </p:grpSpPr>
        <p:sp>
          <p:nvSpPr>
            <p:cNvPr id="46" name="Section Title"/>
            <p:cNvSpPr txBox="1">
              <a:spLocks/>
            </p:cNvSpPr>
            <p:nvPr userDrawn="1"/>
          </p:nvSpPr>
          <p:spPr>
            <a:xfrm>
              <a:off x="2744123" y="3694411"/>
              <a:ext cx="3366444" cy="369332"/>
            </a:xfrm>
            <a:prstGeom prst="rect">
              <a:avLst/>
            </a:prstGeom>
            <a:grpFill/>
          </p:spPr>
          <p:txBody>
            <a:bodyPr wrap="square" rtlCol="0" anchor="ctr">
              <a:normAutofit/>
            </a:bodyPr>
            <a:lstStyle/>
            <a:p>
              <a:pPr defTabSz="9329600">
                <a:tabLst>
                  <a:tab pos="9507306" algn="l"/>
                </a:tabLst>
              </a:pPr>
              <a:r>
                <a:rPr lang="en-US" sz="1399" b="1">
                  <a:solidFill>
                    <a:schemeClr val="tx2"/>
                  </a:solidFill>
                </a:rPr>
                <a:t>&lt;TEXT&gt;</a:t>
              </a:r>
            </a:p>
          </p:txBody>
        </p:sp>
        <p:sp>
          <p:nvSpPr>
            <p:cNvPr id="47" name="Section Number"/>
            <p:cNvSpPr txBox="1">
              <a:spLocks/>
            </p:cNvSpPr>
            <p:nvPr userDrawn="1"/>
          </p:nvSpPr>
          <p:spPr>
            <a:xfrm>
              <a:off x="2265804" y="3694411"/>
              <a:ext cx="379556" cy="369332"/>
            </a:xfrm>
            <a:prstGeom prst="rect">
              <a:avLst/>
            </a:prstGeom>
            <a:grpFill/>
          </p:spPr>
          <p:txBody>
            <a:bodyPr wrap="none" rtlCol="0" anchor="ctr">
              <a:noAutofit/>
            </a:bodyPr>
            <a:lstStyle/>
            <a:p>
              <a:pPr algn="ctr"/>
              <a:r>
                <a:rPr lang="en-US" sz="1399" b="1">
                  <a:solidFill>
                    <a:schemeClr val="tx2"/>
                  </a:solidFill>
                </a:rPr>
                <a:t>&lt;N&gt;</a:t>
              </a:r>
            </a:p>
          </p:txBody>
        </p:sp>
        <p:sp>
          <p:nvSpPr>
            <p:cNvPr id="48" name="Slide Number"/>
            <p:cNvSpPr txBox="1">
              <a:spLocks/>
            </p:cNvSpPr>
            <p:nvPr userDrawn="1"/>
          </p:nvSpPr>
          <p:spPr>
            <a:xfrm>
              <a:off x="9817944" y="3694411"/>
              <a:ext cx="636994" cy="369332"/>
            </a:xfrm>
            <a:prstGeom prst="rect">
              <a:avLst/>
            </a:prstGeom>
            <a:grpFill/>
          </p:spPr>
          <p:txBody>
            <a:bodyPr wrap="none" rtlCol="0" anchor="ctr">
              <a:noAutofit/>
            </a:bodyPr>
            <a:lstStyle/>
            <a:p>
              <a:pPr algn="r"/>
              <a:r>
                <a:rPr lang="en-US" sz="1399" b="1">
                  <a:solidFill>
                    <a:schemeClr val="tx2"/>
                  </a:solidFill>
                </a:rPr>
                <a:t>&lt;P&gt;</a:t>
              </a:r>
            </a:p>
          </p:txBody>
        </p:sp>
        <p:sp>
          <p:nvSpPr>
            <p:cNvPr id="49" name="Timeslot" hidden="1"/>
            <p:cNvSpPr txBox="1">
              <a:spLocks/>
            </p:cNvSpPr>
            <p:nvPr userDrawn="1"/>
          </p:nvSpPr>
          <p:spPr>
            <a:xfrm>
              <a:off x="7696160" y="3694411"/>
              <a:ext cx="1257061" cy="369332"/>
            </a:xfrm>
            <a:prstGeom prst="rect">
              <a:avLst/>
            </a:prstGeom>
            <a:grpFill/>
          </p:spPr>
          <p:txBody>
            <a:bodyPr wrap="none" rtlCol="0" anchor="ctr">
              <a:noAutofit/>
            </a:bodyPr>
            <a:lstStyle/>
            <a:p>
              <a:pPr algn="l"/>
              <a:r>
                <a:rPr lang="en-US" sz="1399" b="1">
                  <a:solidFill>
                    <a:schemeClr val="bg1"/>
                  </a:solidFill>
                </a:rPr>
                <a:t>&lt;TIMESLOT&gt;</a:t>
              </a:r>
            </a:p>
          </p:txBody>
        </p:sp>
        <p:sp>
          <p:nvSpPr>
            <p:cNvPr id="50" name="Responsible" hidden="1"/>
            <p:cNvSpPr txBox="1">
              <a:spLocks/>
            </p:cNvSpPr>
            <p:nvPr userDrawn="1"/>
          </p:nvSpPr>
          <p:spPr>
            <a:xfrm>
              <a:off x="6209330" y="3694411"/>
              <a:ext cx="1388067" cy="369332"/>
            </a:xfrm>
            <a:prstGeom prst="rect">
              <a:avLst/>
            </a:prstGeom>
            <a:grpFill/>
          </p:spPr>
          <p:txBody>
            <a:bodyPr wrap="none" rtlCol="0" anchor="ctr">
              <a:noAutofit/>
            </a:bodyPr>
            <a:lstStyle/>
            <a:p>
              <a:pPr algn="l"/>
              <a:r>
                <a:rPr lang="en-US" sz="1399" b="1">
                  <a:solidFill>
                    <a:schemeClr val="bg1"/>
                  </a:solidFill>
                </a:rPr>
                <a:t>&lt;RESPONSIBLE&gt;</a:t>
              </a:r>
            </a:p>
          </p:txBody>
        </p:sp>
        <p:sp>
          <p:nvSpPr>
            <p:cNvPr id="51" name="Duration" hidden="1"/>
            <p:cNvSpPr txBox="1">
              <a:spLocks/>
            </p:cNvSpPr>
            <p:nvPr userDrawn="1"/>
          </p:nvSpPr>
          <p:spPr>
            <a:xfrm>
              <a:off x="9043221" y="3694411"/>
              <a:ext cx="684723" cy="369332"/>
            </a:xfrm>
            <a:prstGeom prst="rect">
              <a:avLst/>
            </a:prstGeom>
            <a:grpFill/>
          </p:spPr>
          <p:txBody>
            <a:bodyPr wrap="none" rtlCol="0" anchor="ctr">
              <a:noAutofit/>
            </a:bodyPr>
            <a:lstStyle/>
            <a:p>
              <a:pPr algn="l"/>
              <a:r>
                <a:rPr lang="en-US" sz="1399" b="1">
                  <a:solidFill>
                    <a:schemeClr val="bg1"/>
                  </a:solidFill>
                </a:rPr>
                <a:t>&lt;DURATION&gt;</a:t>
              </a:r>
            </a:p>
          </p:txBody>
        </p:sp>
      </p:grpSp>
    </p:spTree>
    <p:extLst>
      <p:ext uri="{BB962C8B-B14F-4D97-AF65-F5344CB8AC3E}">
        <p14:creationId xmlns:p14="http://schemas.microsoft.com/office/powerpoint/2010/main" val="2353567578"/>
      </p:ext>
    </p:extLst>
  </p:cSld>
  <p:clrMapOvr>
    <a:masterClrMapping/>
  </p:clrMapOvr>
  <p:extLst>
    <p:ext uri="{DCECCB84-F9BA-43D5-87BE-67443E8EF086}">
      <p15:sldGuideLst xmlns:p15="http://schemas.microsoft.com/office/powerpoint/2012/main">
        <p15:guide id="1" orient="horz" pos="2160">
          <p15:clr>
            <a:srgbClr val="FBAE40"/>
          </p15:clr>
        </p15:guide>
        <p15:guide id="2" pos="116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P Divider 1">
    <p:bg>
      <p:bgPr>
        <a:solidFill>
          <a:schemeClr val="tx1"/>
        </a:solidFill>
        <a:effectLst/>
      </p:bgPr>
    </p:bg>
    <p:spTree>
      <p:nvGrpSpPr>
        <p:cNvPr id="1" name=""/>
        <p:cNvGrpSpPr/>
        <p:nvPr/>
      </p:nvGrpSpPr>
      <p:grpSpPr>
        <a:xfrm>
          <a:off x="0" y="0"/>
          <a:ext cx="0" cy="0"/>
          <a:chOff x="0" y="0"/>
          <a:chExt cx="0" cy="0"/>
        </a:xfrm>
      </p:grpSpPr>
      <p:grpSp>
        <p:nvGrpSpPr>
          <p:cNvPr id="71" name="SP Agenda Section" hidden="1">
            <a:extLst>
              <a:ext uri="{FF2B5EF4-FFF2-40B4-BE49-F238E27FC236}">
                <a16:creationId xmlns:a16="http://schemas.microsoft.com/office/drawing/2014/main" id="{91D61CFA-1A29-4B89-8F49-1E216E25DD2B}"/>
              </a:ext>
            </a:extLst>
          </p:cNvPr>
          <p:cNvGrpSpPr>
            <a:grpSpLocks/>
          </p:cNvGrpSpPr>
          <p:nvPr userDrawn="1"/>
        </p:nvGrpSpPr>
        <p:grpSpPr>
          <a:xfrm>
            <a:off x="1284761" y="3618571"/>
            <a:ext cx="9001961" cy="360001"/>
            <a:chOff x="1797664" y="2085630"/>
            <a:chExt cx="5114599" cy="360001"/>
          </a:xfrm>
        </p:grpSpPr>
        <p:sp>
          <p:nvSpPr>
            <p:cNvPr id="72" name="Section Title">
              <a:extLst>
                <a:ext uri="{FF2B5EF4-FFF2-40B4-BE49-F238E27FC236}">
                  <a16:creationId xmlns:a16="http://schemas.microsoft.com/office/drawing/2014/main" id="{8BF45C0E-D24F-4800-98B2-20E0A3AC8C3F}"/>
                </a:ext>
              </a:extLst>
            </p:cNvPr>
            <p:cNvSpPr txBox="1">
              <a:spLocks/>
            </p:cNvSpPr>
            <p:nvPr userDrawn="1"/>
          </p:nvSpPr>
          <p:spPr>
            <a:xfrm>
              <a:off x="2369098" y="2085631"/>
              <a:ext cx="4279115" cy="360000"/>
            </a:xfrm>
            <a:prstGeom prst="rect">
              <a:avLst/>
            </a:prstGeom>
            <a:noFill/>
          </p:spPr>
          <p:txBody>
            <a:bodyPr wrap="square" rtlCol="0" anchor="ctr">
              <a:noAutofit/>
            </a:bodyPr>
            <a:lstStyle/>
            <a:p>
              <a:pPr defTabSz="9329600">
                <a:tabLst>
                  <a:tab pos="9507306" algn="l"/>
                </a:tabLst>
              </a:pPr>
              <a:r>
                <a:rPr lang="en-US" sz="1599" b="1">
                  <a:solidFill>
                    <a:schemeClr val="bg1"/>
                  </a:solidFill>
                </a:rPr>
                <a:t>&lt;TEXT&gt;</a:t>
              </a:r>
            </a:p>
          </p:txBody>
        </p:sp>
        <p:sp>
          <p:nvSpPr>
            <p:cNvPr id="73" name="Section Number">
              <a:extLst>
                <a:ext uri="{FF2B5EF4-FFF2-40B4-BE49-F238E27FC236}">
                  <a16:creationId xmlns:a16="http://schemas.microsoft.com/office/drawing/2014/main" id="{B36140C3-09D5-4D3F-906D-270C63E34027}"/>
                </a:ext>
              </a:extLst>
            </p:cNvPr>
            <p:cNvSpPr txBox="1">
              <a:spLocks/>
            </p:cNvSpPr>
            <p:nvPr userDrawn="1"/>
          </p:nvSpPr>
          <p:spPr>
            <a:xfrm>
              <a:off x="1797664" y="2085631"/>
              <a:ext cx="379556" cy="360000"/>
            </a:xfrm>
            <a:prstGeom prst="rect">
              <a:avLst/>
            </a:prstGeom>
            <a:noFill/>
          </p:spPr>
          <p:txBody>
            <a:bodyPr wrap="none" rtlCol="0" anchor="ctr">
              <a:noAutofit/>
            </a:bodyPr>
            <a:lstStyle/>
            <a:p>
              <a:pPr algn="ctr"/>
              <a:r>
                <a:rPr lang="en-US" sz="1599" b="1">
                  <a:solidFill>
                    <a:schemeClr val="bg1"/>
                  </a:solidFill>
                </a:rPr>
                <a:t>&lt;N&gt;</a:t>
              </a:r>
            </a:p>
          </p:txBody>
        </p:sp>
        <p:sp>
          <p:nvSpPr>
            <p:cNvPr id="74" name="Slide Number">
              <a:extLst>
                <a:ext uri="{FF2B5EF4-FFF2-40B4-BE49-F238E27FC236}">
                  <a16:creationId xmlns:a16="http://schemas.microsoft.com/office/drawing/2014/main" id="{871FFF1F-6558-47A3-B57A-1327C25BF06E}"/>
                </a:ext>
              </a:extLst>
            </p:cNvPr>
            <p:cNvSpPr txBox="1">
              <a:spLocks/>
            </p:cNvSpPr>
            <p:nvPr userDrawn="1"/>
          </p:nvSpPr>
          <p:spPr>
            <a:xfrm flipH="1">
              <a:off x="6771276" y="2085630"/>
              <a:ext cx="140987" cy="360000"/>
            </a:xfrm>
            <a:prstGeom prst="rect">
              <a:avLst/>
            </a:prstGeom>
            <a:noFill/>
          </p:spPr>
          <p:txBody>
            <a:bodyPr wrap="none" rtlCol="0" anchor="ctr">
              <a:noAutofit/>
            </a:bodyPr>
            <a:lstStyle/>
            <a:p>
              <a:pPr algn="ctr"/>
              <a:r>
                <a:rPr lang="en-US" sz="1599">
                  <a:solidFill>
                    <a:schemeClr val="bg1"/>
                  </a:solidFill>
                </a:rPr>
                <a:t>&lt;P&gt;</a:t>
              </a:r>
            </a:p>
          </p:txBody>
        </p:sp>
        <p:sp>
          <p:nvSpPr>
            <p:cNvPr id="75" name="Timeslot" hidden="1">
              <a:extLst>
                <a:ext uri="{FF2B5EF4-FFF2-40B4-BE49-F238E27FC236}">
                  <a16:creationId xmlns:a16="http://schemas.microsoft.com/office/drawing/2014/main" id="{98FFC8B2-AAEA-4B46-BACD-C8587958201A}"/>
                </a:ext>
              </a:extLst>
            </p:cNvPr>
            <p:cNvSpPr txBox="1">
              <a:spLocks/>
            </p:cNvSpPr>
            <p:nvPr userDrawn="1"/>
          </p:nvSpPr>
          <p:spPr>
            <a:xfrm>
              <a:off x="6912263" y="2085631"/>
              <a:ext cx="0" cy="0"/>
            </a:xfrm>
            <a:prstGeom prst="rect">
              <a:avLst/>
            </a:prstGeom>
            <a:noFill/>
          </p:spPr>
          <p:txBody>
            <a:bodyPr wrap="none" rtlCol="0" anchor="ctr">
              <a:noAutofit/>
            </a:bodyPr>
            <a:lstStyle/>
            <a:p>
              <a:pPr algn="l"/>
              <a:r>
                <a:rPr lang="en-US" sz="999">
                  <a:solidFill>
                    <a:schemeClr val="bg1"/>
                  </a:solidFill>
                </a:rPr>
                <a:t>&lt;TIMESLOT&gt;</a:t>
              </a:r>
            </a:p>
          </p:txBody>
        </p:sp>
        <p:sp>
          <p:nvSpPr>
            <p:cNvPr id="76" name="Responsible" hidden="1">
              <a:extLst>
                <a:ext uri="{FF2B5EF4-FFF2-40B4-BE49-F238E27FC236}">
                  <a16:creationId xmlns:a16="http://schemas.microsoft.com/office/drawing/2014/main" id="{0E8F7A35-E5F6-48B1-BC2B-4D8D2886AA71}"/>
                </a:ext>
              </a:extLst>
            </p:cNvPr>
            <p:cNvSpPr txBox="1">
              <a:spLocks/>
            </p:cNvSpPr>
            <p:nvPr userDrawn="1"/>
          </p:nvSpPr>
          <p:spPr>
            <a:xfrm>
              <a:off x="6912263" y="2085631"/>
              <a:ext cx="0" cy="0"/>
            </a:xfrm>
            <a:prstGeom prst="rect">
              <a:avLst/>
            </a:prstGeom>
            <a:noFill/>
          </p:spPr>
          <p:txBody>
            <a:bodyPr wrap="none" rtlCol="0" anchor="ctr">
              <a:noAutofit/>
            </a:bodyPr>
            <a:lstStyle/>
            <a:p>
              <a:pPr algn="l"/>
              <a:r>
                <a:rPr lang="en-US" sz="999">
                  <a:solidFill>
                    <a:schemeClr val="bg1"/>
                  </a:solidFill>
                </a:rPr>
                <a:t>&lt;RESPONSIBLE&gt;</a:t>
              </a:r>
            </a:p>
          </p:txBody>
        </p:sp>
        <p:sp>
          <p:nvSpPr>
            <p:cNvPr id="77" name="Duration" hidden="1">
              <a:extLst>
                <a:ext uri="{FF2B5EF4-FFF2-40B4-BE49-F238E27FC236}">
                  <a16:creationId xmlns:a16="http://schemas.microsoft.com/office/drawing/2014/main" id="{D42D33A2-C40A-44B6-BE0C-4D7653C496BC}"/>
                </a:ext>
              </a:extLst>
            </p:cNvPr>
            <p:cNvSpPr txBox="1">
              <a:spLocks/>
            </p:cNvSpPr>
            <p:nvPr userDrawn="1"/>
          </p:nvSpPr>
          <p:spPr>
            <a:xfrm>
              <a:off x="6912263" y="2085631"/>
              <a:ext cx="0" cy="0"/>
            </a:xfrm>
            <a:prstGeom prst="rect">
              <a:avLst/>
            </a:prstGeom>
            <a:noFill/>
          </p:spPr>
          <p:txBody>
            <a:bodyPr wrap="none" rtlCol="0" anchor="ctr">
              <a:noAutofit/>
            </a:bodyPr>
            <a:lstStyle/>
            <a:p>
              <a:pPr algn="l"/>
              <a:r>
                <a:rPr lang="en-US" sz="999">
                  <a:solidFill>
                    <a:schemeClr val="bg1"/>
                  </a:solidFill>
                </a:rPr>
                <a:t>&lt;DURATION&gt;</a:t>
              </a:r>
            </a:p>
          </p:txBody>
        </p:sp>
      </p:grpSp>
      <p:grpSp>
        <p:nvGrpSpPr>
          <p:cNvPr id="78" name="SP Agenda Subsection" hidden="1">
            <a:extLst>
              <a:ext uri="{FF2B5EF4-FFF2-40B4-BE49-F238E27FC236}">
                <a16:creationId xmlns:a16="http://schemas.microsoft.com/office/drawing/2014/main" id="{3CDEAECC-3C3D-40DC-8048-05157150AD6E}"/>
              </a:ext>
            </a:extLst>
          </p:cNvPr>
          <p:cNvGrpSpPr>
            <a:grpSpLocks/>
          </p:cNvGrpSpPr>
          <p:nvPr userDrawn="1"/>
        </p:nvGrpSpPr>
        <p:grpSpPr>
          <a:xfrm>
            <a:off x="1284761" y="4244226"/>
            <a:ext cx="10080000" cy="759679"/>
            <a:chOff x="1797664" y="2233764"/>
            <a:chExt cx="5940745" cy="759679"/>
          </a:xfrm>
        </p:grpSpPr>
        <p:sp>
          <p:nvSpPr>
            <p:cNvPr id="79" name="Section Title">
              <a:extLst>
                <a:ext uri="{FF2B5EF4-FFF2-40B4-BE49-F238E27FC236}">
                  <a16:creationId xmlns:a16="http://schemas.microsoft.com/office/drawing/2014/main" id="{584D4FFB-892A-49C8-973F-893B258E19BF}"/>
                </a:ext>
              </a:extLst>
            </p:cNvPr>
            <p:cNvSpPr txBox="1">
              <a:spLocks/>
            </p:cNvSpPr>
            <p:nvPr userDrawn="1"/>
          </p:nvSpPr>
          <p:spPr>
            <a:xfrm>
              <a:off x="2140025" y="2624111"/>
              <a:ext cx="5598384" cy="369332"/>
            </a:xfrm>
            <a:prstGeom prst="rect">
              <a:avLst/>
            </a:prstGeom>
            <a:noFill/>
          </p:spPr>
          <p:txBody>
            <a:bodyPr wrap="square" rtlCol="0" anchor="ctr">
              <a:noAutofit/>
            </a:bodyPr>
            <a:lstStyle/>
            <a:p>
              <a:pPr defTabSz="9329600">
                <a:tabLst>
                  <a:tab pos="9507306" algn="l"/>
                </a:tabLst>
              </a:pPr>
              <a:r>
                <a:rPr lang="en-US" sz="3598" b="1">
                  <a:solidFill>
                    <a:srgbClr val="000000">
                      <a:alpha val="0"/>
                    </a:srgbClr>
                  </a:solidFill>
                </a:rPr>
                <a:t>&lt;TEXT&gt;</a:t>
              </a:r>
            </a:p>
          </p:txBody>
        </p:sp>
        <p:sp>
          <p:nvSpPr>
            <p:cNvPr id="80" name="Section Number">
              <a:extLst>
                <a:ext uri="{FF2B5EF4-FFF2-40B4-BE49-F238E27FC236}">
                  <a16:creationId xmlns:a16="http://schemas.microsoft.com/office/drawing/2014/main" id="{BB144044-4B4E-495D-8D8D-9D01BCCA9A24}"/>
                </a:ext>
              </a:extLst>
            </p:cNvPr>
            <p:cNvSpPr txBox="1">
              <a:spLocks/>
            </p:cNvSpPr>
            <p:nvPr userDrawn="1"/>
          </p:nvSpPr>
          <p:spPr>
            <a:xfrm>
              <a:off x="1797664" y="2532671"/>
              <a:ext cx="379556" cy="369332"/>
            </a:xfrm>
            <a:prstGeom prst="rect">
              <a:avLst/>
            </a:prstGeom>
            <a:noFill/>
          </p:spPr>
          <p:txBody>
            <a:bodyPr wrap="none" rtlCol="0" anchor="ctr">
              <a:noAutofit/>
            </a:bodyPr>
            <a:lstStyle/>
            <a:p>
              <a:pPr algn="ctr"/>
              <a:r>
                <a:rPr lang="en-US" sz="3598" b="1">
                  <a:solidFill>
                    <a:srgbClr val="000000">
                      <a:alpha val="0"/>
                    </a:srgbClr>
                  </a:solidFill>
                </a:rPr>
                <a:t>&lt;N&gt;</a:t>
              </a:r>
            </a:p>
          </p:txBody>
        </p:sp>
        <p:sp>
          <p:nvSpPr>
            <p:cNvPr id="81" name="Slide Number">
              <a:extLst>
                <a:ext uri="{FF2B5EF4-FFF2-40B4-BE49-F238E27FC236}">
                  <a16:creationId xmlns:a16="http://schemas.microsoft.com/office/drawing/2014/main" id="{72849E41-8C22-4F28-A058-02BC25DF49BB}"/>
                </a:ext>
              </a:extLst>
            </p:cNvPr>
            <p:cNvSpPr txBox="1">
              <a:spLocks/>
            </p:cNvSpPr>
            <p:nvPr userDrawn="1"/>
          </p:nvSpPr>
          <p:spPr>
            <a:xfrm flipH="1">
              <a:off x="6855436" y="2233764"/>
              <a:ext cx="56827" cy="45719"/>
            </a:xfrm>
            <a:prstGeom prst="rect">
              <a:avLst/>
            </a:prstGeom>
            <a:noFill/>
          </p:spPr>
          <p:txBody>
            <a:bodyPr wrap="none" rtlCol="0" anchor="ctr">
              <a:noAutofit/>
            </a:bodyPr>
            <a:lstStyle/>
            <a:p>
              <a:pPr algn="r"/>
              <a:r>
                <a:rPr lang="en-US" sz="999" b="1">
                  <a:solidFill>
                    <a:srgbClr val="000000">
                      <a:alpha val="0"/>
                    </a:srgbClr>
                  </a:solidFill>
                </a:rPr>
                <a:t>&lt;P&gt;</a:t>
              </a:r>
            </a:p>
          </p:txBody>
        </p:sp>
        <p:sp>
          <p:nvSpPr>
            <p:cNvPr id="82" name="Timeslot">
              <a:extLst>
                <a:ext uri="{FF2B5EF4-FFF2-40B4-BE49-F238E27FC236}">
                  <a16:creationId xmlns:a16="http://schemas.microsoft.com/office/drawing/2014/main" id="{CA1BEB0B-B88B-4782-BF66-3BC90122CA1F}"/>
                </a:ext>
              </a:extLst>
            </p:cNvPr>
            <p:cNvSpPr txBox="1">
              <a:spLocks/>
            </p:cNvSpPr>
            <p:nvPr userDrawn="1"/>
          </p:nvSpPr>
          <p:spPr>
            <a:xfrm>
              <a:off x="6913759" y="2395511"/>
              <a:ext cx="129450" cy="228600"/>
            </a:xfrm>
            <a:prstGeom prst="rect">
              <a:avLst/>
            </a:prstGeom>
            <a:noFill/>
          </p:spPr>
          <p:txBody>
            <a:bodyPr wrap="none" rtlCol="0" anchor="ctr">
              <a:noAutofit/>
            </a:bodyPr>
            <a:lstStyle/>
            <a:p>
              <a:pPr algn="l"/>
              <a:r>
                <a:rPr lang="en-US" sz="999" b="1">
                  <a:solidFill>
                    <a:srgbClr val="000000">
                      <a:alpha val="0"/>
                    </a:srgbClr>
                  </a:solidFill>
                </a:rPr>
                <a:t>&lt;TIMESLOT&gt;</a:t>
              </a:r>
            </a:p>
          </p:txBody>
        </p:sp>
        <p:sp>
          <p:nvSpPr>
            <p:cNvPr id="83" name="Responsible">
              <a:extLst>
                <a:ext uri="{FF2B5EF4-FFF2-40B4-BE49-F238E27FC236}">
                  <a16:creationId xmlns:a16="http://schemas.microsoft.com/office/drawing/2014/main" id="{2488CE60-C0C7-4375-8E28-316DE55D3DE1}"/>
                </a:ext>
              </a:extLst>
            </p:cNvPr>
            <p:cNvSpPr txBox="1">
              <a:spLocks/>
            </p:cNvSpPr>
            <p:nvPr userDrawn="1"/>
          </p:nvSpPr>
          <p:spPr>
            <a:xfrm>
              <a:off x="6912262" y="2279483"/>
              <a:ext cx="75587" cy="175480"/>
            </a:xfrm>
            <a:prstGeom prst="rect">
              <a:avLst/>
            </a:prstGeom>
            <a:noFill/>
          </p:spPr>
          <p:txBody>
            <a:bodyPr wrap="none" rtlCol="0" anchor="ctr">
              <a:noAutofit/>
            </a:bodyPr>
            <a:lstStyle/>
            <a:p>
              <a:pPr algn="l"/>
              <a:r>
                <a:rPr lang="en-US" sz="999" b="1">
                  <a:solidFill>
                    <a:srgbClr val="000000">
                      <a:alpha val="0"/>
                    </a:srgbClr>
                  </a:solidFill>
                </a:rPr>
                <a:t>&lt;RESPONSIBLE&gt;</a:t>
              </a:r>
            </a:p>
          </p:txBody>
        </p:sp>
        <p:sp>
          <p:nvSpPr>
            <p:cNvPr id="84" name="Duration">
              <a:extLst>
                <a:ext uri="{FF2B5EF4-FFF2-40B4-BE49-F238E27FC236}">
                  <a16:creationId xmlns:a16="http://schemas.microsoft.com/office/drawing/2014/main" id="{FDCF7982-797D-46DB-BA8C-F96B93FBBFAF}"/>
                </a:ext>
              </a:extLst>
            </p:cNvPr>
            <p:cNvSpPr txBox="1">
              <a:spLocks/>
            </p:cNvSpPr>
            <p:nvPr userDrawn="1"/>
          </p:nvSpPr>
          <p:spPr>
            <a:xfrm flipH="1">
              <a:off x="6815787" y="2314939"/>
              <a:ext cx="96476" cy="48480"/>
            </a:xfrm>
            <a:prstGeom prst="rect">
              <a:avLst/>
            </a:prstGeom>
            <a:noFill/>
          </p:spPr>
          <p:txBody>
            <a:bodyPr wrap="none" rtlCol="0" anchor="ctr">
              <a:noAutofit/>
            </a:bodyPr>
            <a:lstStyle/>
            <a:p>
              <a:pPr algn="l"/>
              <a:r>
                <a:rPr lang="en-US" sz="999" b="1">
                  <a:solidFill>
                    <a:srgbClr val="000000">
                      <a:alpha val="0"/>
                    </a:srgbClr>
                  </a:solidFill>
                </a:rPr>
                <a:t>&lt;DURATION&gt;</a:t>
              </a:r>
            </a:p>
          </p:txBody>
        </p:sp>
      </p:grpSp>
    </p:spTree>
    <p:extLst>
      <p:ext uri="{BB962C8B-B14F-4D97-AF65-F5344CB8AC3E}">
        <p14:creationId xmlns:p14="http://schemas.microsoft.com/office/powerpoint/2010/main" val="3660659819"/>
      </p:ext>
    </p:extLst>
  </p:cSld>
  <p:clrMapOvr>
    <a:masterClrMapping/>
  </p:clrMapOvr>
  <p:extLst>
    <p:ext uri="{DCECCB84-F9BA-43D5-87BE-67443E8EF086}">
      <p15:sldGuideLst xmlns:p15="http://schemas.microsoft.com/office/powerpoint/2012/main">
        <p15:guide id="1" orient="horz" pos="2160">
          <p15:clr>
            <a:srgbClr val="FBAE40"/>
          </p15:clr>
        </p15:guide>
        <p15:guide id="2" pos="116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2_Cover alternate">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29AE89D-C7E3-1E72-7356-44E462BADE5E}"/>
              </a:ext>
            </a:extLst>
          </p:cNvPr>
          <p:cNvGraphicFramePr>
            <a:graphicFrameLocks noChangeAspect="1"/>
          </p:cNvGraphicFramePr>
          <p:nvPr userDrawn="1">
            <p:custDataLst>
              <p:tags r:id="rId1"/>
            </p:custDataLst>
            <p:extLst>
              <p:ext uri="{D42A27DB-BD31-4B8C-83A1-F6EECF244321}">
                <p14:modId xmlns:p14="http://schemas.microsoft.com/office/powerpoint/2010/main" val="723680315"/>
              </p:ext>
            </p:extLst>
          </p:nvPr>
        </p:nvGraphicFramePr>
        <p:xfrm>
          <a:off x="1587" y="1588"/>
          <a:ext cx="1587" cy="1588"/>
        </p:xfrm>
        <a:graphic>
          <a:graphicData uri="http://schemas.openxmlformats.org/presentationml/2006/ole">
            <mc:AlternateContent xmlns:mc="http://schemas.openxmlformats.org/markup-compatibility/2006">
              <mc:Choice xmlns:v="urn:schemas-microsoft-com:vml" Requires="v">
                <p:oleObj name="think-cell Slide" r:id="rId3" imgW="592" imgH="595" progId="TCLayout.ActiveDocument.1">
                  <p:embed/>
                </p:oleObj>
              </mc:Choice>
              <mc:Fallback>
                <p:oleObj name="think-cell Slide" r:id="rId3" imgW="592" imgH="595" progId="TCLayout.ActiveDocument.1">
                  <p:embed/>
                  <p:pic>
                    <p:nvPicPr>
                      <p:cNvPr id="2" name="Object 1" hidden="1">
                        <a:extLst>
                          <a:ext uri="{FF2B5EF4-FFF2-40B4-BE49-F238E27FC236}">
                            <a16:creationId xmlns:a16="http://schemas.microsoft.com/office/drawing/2014/main" id="{329AE89D-C7E3-1E72-7356-44E462BADE5E}"/>
                          </a:ext>
                        </a:extLst>
                      </p:cNvPr>
                      <p:cNvPicPr/>
                      <p:nvPr/>
                    </p:nvPicPr>
                    <p:blipFill>
                      <a:blip r:embed="rId4"/>
                      <a:stretch>
                        <a:fillRect/>
                      </a:stretch>
                    </p:blipFill>
                    <p:spPr>
                      <a:xfrm>
                        <a:off x="1587" y="1588"/>
                        <a:ext cx="1587" cy="1588"/>
                      </a:xfrm>
                      <a:prstGeom prst="rect">
                        <a:avLst/>
                      </a:prstGeom>
                    </p:spPr>
                  </p:pic>
                </p:oleObj>
              </mc:Fallback>
            </mc:AlternateContent>
          </a:graphicData>
        </a:graphic>
      </p:graphicFrame>
    </p:spTree>
    <p:extLst>
      <p:ext uri="{BB962C8B-B14F-4D97-AF65-F5344CB8AC3E}">
        <p14:creationId xmlns:p14="http://schemas.microsoft.com/office/powerpoint/2010/main" val="2222451931"/>
      </p:ext>
    </p:extLst>
  </p:cSld>
  <p:clrMapOvr>
    <a:masterClrMapping/>
  </p:clrMapOvr>
  <p:extLst>
    <p:ext uri="{DCECCB84-F9BA-43D5-87BE-67443E8EF086}">
      <p15:sldGuideLst xmlns:p15="http://schemas.microsoft.com/office/powerpoint/2012/main">
        <p15:guide id="1" orient="horz" pos="2160">
          <p15:clr>
            <a:srgbClr val="FBAE40"/>
          </p15:clr>
        </p15:guide>
        <p15:guide id="2" pos="384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3.emf"/><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oleObject" Target="../embeddings/oleObject1.bin"/><Relationship Id="rId5" Type="http://schemas.openxmlformats.org/officeDocument/2006/relationships/tags" Target="../tags/tag1.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692AE1BD-77B1-33BA-A95C-8A465A365D85}"/>
              </a:ext>
            </a:extLst>
          </p:cNvPr>
          <p:cNvSpPr/>
          <p:nvPr userDrawn="1"/>
        </p:nvSpPr>
        <p:spPr>
          <a:xfrm>
            <a:off x="0" y="0"/>
            <a:ext cx="12192000" cy="6858000"/>
          </a:xfrm>
          <a:prstGeom prst="rect">
            <a:avLst/>
          </a:prstGeom>
          <a:solidFill>
            <a:srgbClr val="0016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Char char="•"/>
              <a:tabLst/>
              <a:defRPr/>
            </a:pPr>
            <a:endParaRPr kumimoji="0" lang="en-NL"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291178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3" r:id="rId4"/>
    <p:sldLayoutId id="2147483659" r:id="rId5"/>
    <p:sldLayoutId id="2147483656" r:id="rId6"/>
    <p:sldLayoutId id="2147483661" r:id="rId7"/>
    <p:sldLayoutId id="2147483657" r:id="rId8"/>
    <p:sldLayoutId id="2147483658" r:id="rId9"/>
    <p:sldLayoutId id="2147483655" r:id="rId10"/>
    <p:sldLayoutId id="2147483662" r:id="rId11"/>
    <p:sldLayoutId id="2147483663" r:id="rId12"/>
    <p:sldLayoutId id="2147483696" r:id="rId13"/>
    <p:sldLayoutId id="2147483710"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DCBF8AE3-7ECA-E392-95F0-09254ACC9FA1}"/>
              </a:ext>
            </a:extLst>
          </p:cNvPr>
          <p:cNvGraphicFramePr>
            <a:graphicFrameLocks noChangeAspect="1"/>
          </p:cNvGraphicFramePr>
          <p:nvPr userDrawn="1">
            <p:custDataLst>
              <p:tags r:id="rId5"/>
            </p:custDataLst>
            <p:extLst>
              <p:ext uri="{D42A27DB-BD31-4B8C-83A1-F6EECF244321}">
                <p14:modId xmlns:p14="http://schemas.microsoft.com/office/powerpoint/2010/main" val="1071956795"/>
              </p:ext>
            </p:extLst>
          </p:nvPr>
        </p:nvGraphicFramePr>
        <p:xfrm>
          <a:off x="1587" y="1588"/>
          <a:ext cx="1587" cy="1588"/>
        </p:xfrm>
        <a:graphic>
          <a:graphicData uri="http://schemas.openxmlformats.org/presentationml/2006/ole">
            <mc:AlternateContent xmlns:mc="http://schemas.openxmlformats.org/markup-compatibility/2006">
              <mc:Choice xmlns:v="urn:schemas-microsoft-com:vml" Requires="v">
                <p:oleObj name="think-cell Slide" r:id="rId6" imgW="592" imgH="595" progId="TCLayout.ActiveDocument.1">
                  <p:embed/>
                </p:oleObj>
              </mc:Choice>
              <mc:Fallback>
                <p:oleObj name="think-cell Slide" r:id="rId6" imgW="592" imgH="595" progId="TCLayout.ActiveDocument.1">
                  <p:embed/>
                  <p:pic>
                    <p:nvPicPr>
                      <p:cNvPr id="5" name="Object 4" hidden="1">
                        <a:extLst>
                          <a:ext uri="{FF2B5EF4-FFF2-40B4-BE49-F238E27FC236}">
                            <a16:creationId xmlns:a16="http://schemas.microsoft.com/office/drawing/2014/main" id="{DCBF8AE3-7ECA-E392-95F0-09254ACC9FA1}"/>
                          </a:ext>
                        </a:extLst>
                      </p:cNvPr>
                      <p:cNvPicPr/>
                      <p:nvPr/>
                    </p:nvPicPr>
                    <p:blipFill>
                      <a:blip r:embed="rId7"/>
                      <a:stretch>
                        <a:fillRect/>
                      </a:stretch>
                    </p:blipFill>
                    <p:spPr>
                      <a:xfrm>
                        <a:off x="1587" y="1588"/>
                        <a:ext cx="1587" cy="1588"/>
                      </a:xfrm>
                      <a:prstGeom prst="rect">
                        <a:avLst/>
                      </a:prstGeom>
                    </p:spPr>
                  </p:pic>
                </p:oleObj>
              </mc:Fallback>
            </mc:AlternateContent>
          </a:graphicData>
        </a:graphic>
      </p:graphicFrame>
    </p:spTree>
    <p:extLst>
      <p:ext uri="{BB962C8B-B14F-4D97-AF65-F5344CB8AC3E}">
        <p14:creationId xmlns:p14="http://schemas.microsoft.com/office/powerpoint/2010/main" val="2101584425"/>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Lst>
  <p:hf hdr="0"/>
  <p:txStyles>
    <p:titleStyle>
      <a:lvl1pPr algn="l" defTabSz="913943" rtl="0" eaLnBrk="1" latinLnBrk="0" hangingPunct="1">
        <a:lnSpc>
          <a:spcPct val="85000"/>
        </a:lnSpc>
        <a:spcBef>
          <a:spcPct val="0"/>
        </a:spcBef>
        <a:buNone/>
        <a:defRPr sz="2399" b="0" kern="1200">
          <a:solidFill>
            <a:schemeClr val="bg1"/>
          </a:solidFill>
          <a:latin typeface="EYInterstate Light" panose="02000506000000020004" pitchFamily="2" charset="0"/>
          <a:ea typeface="+mj-ea"/>
          <a:cs typeface="Arial" pitchFamily="34" charset="0"/>
        </a:defRPr>
      </a:lvl1pPr>
    </p:titleStyle>
    <p:bodyStyle>
      <a:lvl1pPr marL="3598" indent="0" algn="l" defTabSz="913943" rtl="0" eaLnBrk="1" latinLnBrk="0" hangingPunct="1">
        <a:spcBef>
          <a:spcPct val="20000"/>
        </a:spcBef>
        <a:buClr>
          <a:schemeClr val="bg1"/>
        </a:buClr>
        <a:buSzPct val="100000"/>
        <a:buFont typeface="EYInterstate Light" panose="02000506000000020004" pitchFamily="2" charset="0"/>
        <a:buNone/>
        <a:defRPr sz="999" kern="1200">
          <a:solidFill>
            <a:schemeClr val="bg1"/>
          </a:solidFill>
          <a:latin typeface="EYInterstate Light" panose="02000506000000020004" pitchFamily="2" charset="0"/>
          <a:ea typeface="+mn-ea"/>
          <a:cs typeface="+mn-cs"/>
        </a:defRPr>
      </a:lvl1pPr>
      <a:lvl2pPr marL="190705" indent="-187106" algn="l" defTabSz="913943" rtl="0" eaLnBrk="1" latinLnBrk="0" hangingPunct="1">
        <a:spcBef>
          <a:spcPct val="20000"/>
        </a:spcBef>
        <a:buClr>
          <a:schemeClr val="bg1"/>
        </a:buClr>
        <a:buSzPct val="100000"/>
        <a:buFont typeface="EYInterstate Light" panose="02000506000000020004" pitchFamily="2" charset="0"/>
        <a:buChar char="•"/>
        <a:defRPr sz="999" kern="1200">
          <a:solidFill>
            <a:schemeClr val="bg1"/>
          </a:solidFill>
          <a:latin typeface="EYInterstate Light" panose="02000506000000020004" pitchFamily="2" charset="0"/>
          <a:ea typeface="+mn-ea"/>
          <a:cs typeface="+mn-cs"/>
        </a:defRPr>
      </a:lvl2pPr>
      <a:lvl3pPr marL="381409" indent="-187106" algn="l" defTabSz="913943" rtl="0" eaLnBrk="1" latinLnBrk="0" hangingPunct="1">
        <a:spcBef>
          <a:spcPct val="20000"/>
        </a:spcBef>
        <a:buClr>
          <a:schemeClr val="bg1"/>
        </a:buClr>
        <a:buSzPct val="100000"/>
        <a:buFont typeface="EYInterstate Light" panose="02000506000000020004" pitchFamily="2" charset="0"/>
        <a:buChar char="•"/>
        <a:defRPr sz="999" kern="1200">
          <a:solidFill>
            <a:schemeClr val="bg1"/>
          </a:solidFill>
          <a:latin typeface="EYInterstate Light" panose="02000506000000020004" pitchFamily="2" charset="0"/>
          <a:ea typeface="+mn-ea"/>
          <a:cs typeface="+mn-cs"/>
        </a:defRPr>
      </a:lvl3pPr>
      <a:lvl4pPr marL="572114" indent="-187106" algn="l" defTabSz="913943" rtl="0" eaLnBrk="1" latinLnBrk="0" hangingPunct="1">
        <a:spcBef>
          <a:spcPct val="20000"/>
        </a:spcBef>
        <a:buClr>
          <a:schemeClr val="bg1"/>
        </a:buClr>
        <a:buSzPct val="100000"/>
        <a:buFont typeface="EYInterstate Light" panose="02000506000000020004" pitchFamily="2" charset="0"/>
        <a:buChar char="•"/>
        <a:defRPr sz="999" kern="1200">
          <a:solidFill>
            <a:schemeClr val="bg1"/>
          </a:solidFill>
          <a:latin typeface="EYInterstate Light" panose="02000506000000020004" pitchFamily="2" charset="0"/>
          <a:ea typeface="+mn-ea"/>
          <a:cs typeface="+mn-cs"/>
        </a:defRPr>
      </a:lvl4pPr>
      <a:lvl5pPr marL="762818" indent="-187106" algn="l" defTabSz="913943" rtl="0" eaLnBrk="1" latinLnBrk="0" hangingPunct="1">
        <a:spcBef>
          <a:spcPct val="20000"/>
        </a:spcBef>
        <a:buClr>
          <a:schemeClr val="bg1"/>
        </a:buClr>
        <a:buSzPct val="100000"/>
        <a:buFont typeface="EYInterstate Light" panose="02000506000000020004" pitchFamily="2" charset="0"/>
        <a:buChar char="•"/>
        <a:defRPr sz="999" kern="1200">
          <a:solidFill>
            <a:schemeClr val="bg1"/>
          </a:solidFill>
          <a:latin typeface="EYInterstate Light" panose="02000506000000020004" pitchFamily="2" charset="0"/>
          <a:ea typeface="+mn-ea"/>
          <a:cs typeface="+mn-cs"/>
        </a:defRPr>
      </a:lvl5pPr>
      <a:lvl6pPr marL="2513343"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0314"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7286"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4257"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9pPr>
    </p:bodyStyle>
    <p:otherStyle>
      <a:defPPr>
        <a:defRPr lang="en-US"/>
      </a:defPPr>
      <a:lvl1pPr marL="0" algn="l" defTabSz="913943" rtl="0" eaLnBrk="1" latinLnBrk="0" hangingPunct="1">
        <a:defRPr sz="1799" kern="1200">
          <a:solidFill>
            <a:schemeClr val="tx1"/>
          </a:solidFill>
          <a:latin typeface="+mn-lt"/>
          <a:ea typeface="+mn-ea"/>
          <a:cs typeface="+mn-cs"/>
        </a:defRPr>
      </a:lvl1pPr>
      <a:lvl2pPr marL="456971" algn="l" defTabSz="913943" rtl="0" eaLnBrk="1" latinLnBrk="0" hangingPunct="1">
        <a:defRPr sz="1799" kern="1200">
          <a:solidFill>
            <a:schemeClr val="tx1"/>
          </a:solidFill>
          <a:latin typeface="+mn-lt"/>
          <a:ea typeface="+mn-ea"/>
          <a:cs typeface="+mn-cs"/>
        </a:defRPr>
      </a:lvl2pPr>
      <a:lvl3pPr marL="913943" algn="l" defTabSz="913943" rtl="0" eaLnBrk="1" latinLnBrk="0" hangingPunct="1">
        <a:defRPr sz="1799" kern="1200">
          <a:solidFill>
            <a:schemeClr val="tx1"/>
          </a:solidFill>
          <a:latin typeface="+mn-lt"/>
          <a:ea typeface="+mn-ea"/>
          <a:cs typeface="+mn-cs"/>
        </a:defRPr>
      </a:lvl3pPr>
      <a:lvl4pPr marL="1370914" algn="l" defTabSz="913943" rtl="0" eaLnBrk="1" latinLnBrk="0" hangingPunct="1">
        <a:defRPr sz="1799" kern="1200">
          <a:solidFill>
            <a:schemeClr val="tx1"/>
          </a:solidFill>
          <a:latin typeface="+mn-lt"/>
          <a:ea typeface="+mn-ea"/>
          <a:cs typeface="+mn-cs"/>
        </a:defRPr>
      </a:lvl4pPr>
      <a:lvl5pPr marL="1827886" algn="l" defTabSz="913943" rtl="0" eaLnBrk="1" latinLnBrk="0" hangingPunct="1">
        <a:defRPr sz="1799" kern="1200">
          <a:solidFill>
            <a:schemeClr val="tx1"/>
          </a:solidFill>
          <a:latin typeface="+mn-lt"/>
          <a:ea typeface="+mn-ea"/>
          <a:cs typeface="+mn-cs"/>
        </a:defRPr>
      </a:lvl5pPr>
      <a:lvl6pPr marL="2284857" algn="l" defTabSz="913943" rtl="0" eaLnBrk="1" latinLnBrk="0" hangingPunct="1">
        <a:defRPr sz="1799" kern="1200">
          <a:solidFill>
            <a:schemeClr val="tx1"/>
          </a:solidFill>
          <a:latin typeface="+mn-lt"/>
          <a:ea typeface="+mn-ea"/>
          <a:cs typeface="+mn-cs"/>
        </a:defRPr>
      </a:lvl6pPr>
      <a:lvl7pPr marL="2741828" algn="l" defTabSz="913943" rtl="0" eaLnBrk="1" latinLnBrk="0" hangingPunct="1">
        <a:defRPr sz="1799" kern="1200">
          <a:solidFill>
            <a:schemeClr val="tx1"/>
          </a:solidFill>
          <a:latin typeface="+mn-lt"/>
          <a:ea typeface="+mn-ea"/>
          <a:cs typeface="+mn-cs"/>
        </a:defRPr>
      </a:lvl7pPr>
      <a:lvl8pPr marL="3198800" algn="l" defTabSz="913943" rtl="0" eaLnBrk="1" latinLnBrk="0" hangingPunct="1">
        <a:defRPr sz="1799" kern="1200">
          <a:solidFill>
            <a:schemeClr val="tx1"/>
          </a:solidFill>
          <a:latin typeface="+mn-lt"/>
          <a:ea typeface="+mn-ea"/>
          <a:cs typeface="+mn-cs"/>
        </a:defRPr>
      </a:lvl8pPr>
      <a:lvl9pPr marL="3655771" algn="l" defTabSz="913943"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2">
          <p15:clr>
            <a:srgbClr val="F26B43"/>
          </p15:clr>
        </p15:guide>
        <p15:guide id="3" pos="384">
          <p15:clr>
            <a:srgbClr val="F26B43"/>
          </p15:clr>
        </p15:guide>
        <p15:guide id="4" pos="7302">
          <p15:clr>
            <a:srgbClr val="F26B43"/>
          </p15:clr>
        </p15:guide>
        <p15:guide id="5" orient="horz" pos="712">
          <p15:clr>
            <a:srgbClr val="F26B43"/>
          </p15:clr>
        </p15:guide>
        <p15:guide id="6" orient="horz" pos="3840">
          <p15:clr>
            <a:srgbClr val="F26B43"/>
          </p15:clr>
        </p15:guide>
        <p15:guide id="7" orient="horz" pos="4199">
          <p15:clr>
            <a:srgbClr val="F26B43"/>
          </p15:clr>
        </p15:guide>
        <p15:guide id="8" orient="horz" pos="173">
          <p15:clr>
            <a:srgbClr val="F26B43"/>
          </p15:clr>
        </p15:guide>
        <p15:guide id="9" orient="horz" pos="39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59F7DCDA-5099-F003-9B87-CF70808EC2E5}"/>
              </a:ext>
            </a:extLst>
          </p:cNvPr>
          <p:cNvSpPr>
            <a:spLocks noGrp="1"/>
          </p:cNvSpPr>
          <p:nvPr>
            <p:ph type="title"/>
          </p:nvPr>
        </p:nvSpPr>
        <p:spPr>
          <a:xfrm>
            <a:off x="-193039" y="1253173"/>
            <a:ext cx="3840480" cy="432262"/>
          </a:xfrm>
        </p:spPr>
        <p:txBody>
          <a:bodyPr/>
          <a:lstStyle/>
          <a:p>
            <a:pPr algn="ctr"/>
            <a:r>
              <a:rPr lang="es-ES"/>
              <a:t>HITSTER BINGO</a:t>
            </a:r>
          </a:p>
        </p:txBody>
      </p:sp>
      <p:grpSp>
        <p:nvGrpSpPr>
          <p:cNvPr id="5" name="Groep 14">
            <a:extLst>
              <a:ext uri="{FF2B5EF4-FFF2-40B4-BE49-F238E27FC236}">
                <a16:creationId xmlns:a16="http://schemas.microsoft.com/office/drawing/2014/main" id="{75831B44-E83A-DB7E-DD80-69BEDF9C1127}"/>
              </a:ext>
            </a:extLst>
          </p:cNvPr>
          <p:cNvGrpSpPr/>
          <p:nvPr/>
        </p:nvGrpSpPr>
        <p:grpSpPr>
          <a:xfrm>
            <a:off x="239350" y="5895950"/>
            <a:ext cx="2516657" cy="721294"/>
            <a:chOff x="270331" y="5805264"/>
            <a:chExt cx="2564518" cy="735012"/>
          </a:xfrm>
        </p:grpSpPr>
        <p:pic>
          <p:nvPicPr>
            <p:cNvPr id="6" name="Picture 2" descr="N:\Algemeen\_Users\Joost\On pack info\Picto's game.png">
              <a:extLst>
                <a:ext uri="{FF2B5EF4-FFF2-40B4-BE49-F238E27FC236}">
                  <a16:creationId xmlns:a16="http://schemas.microsoft.com/office/drawing/2014/main" id="{B4E50453-D837-4B2E-81A5-F6B24D470398}"/>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70331" y="5805264"/>
              <a:ext cx="2386012" cy="735012"/>
            </a:xfrm>
            <a:prstGeom prst="rect">
              <a:avLst/>
            </a:prstGeom>
            <a:noFill/>
            <a:extLst>
              <a:ext uri="{909E8E84-426E-40DD-AFC4-6F175D3DCCD1}">
                <a14:hiddenFill xmlns:a14="http://schemas.microsoft.com/office/drawing/2010/main">
                  <a:solidFill>
                    <a:srgbClr val="FFFFFF"/>
                  </a:solidFill>
                </a14:hiddenFill>
              </a:ext>
            </a:extLst>
          </p:spPr>
        </p:pic>
        <p:sp>
          <p:nvSpPr>
            <p:cNvPr id="7" name="Tekstvak 16">
              <a:extLst>
                <a:ext uri="{FF2B5EF4-FFF2-40B4-BE49-F238E27FC236}">
                  <a16:creationId xmlns:a16="http://schemas.microsoft.com/office/drawing/2014/main" id="{E1F8BFD9-66F0-E010-3416-B675DC82D72A}"/>
                </a:ext>
              </a:extLst>
            </p:cNvPr>
            <p:cNvSpPr txBox="1"/>
            <p:nvPr/>
          </p:nvSpPr>
          <p:spPr>
            <a:xfrm>
              <a:off x="1103337" y="6252130"/>
              <a:ext cx="720000" cy="2403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933" b="1" i="0" u="none" strike="noStrike" kern="1200" cap="none" spc="0" normalizeH="0" baseline="0" noProof="0">
                  <a:ln>
                    <a:noFill/>
                  </a:ln>
                  <a:solidFill>
                    <a:prstClr val="black"/>
                  </a:solidFill>
                  <a:effectLst/>
                  <a:uLnTx/>
                  <a:uFillTx/>
                  <a:latin typeface="Calibri" panose="020F0502020204030204"/>
                  <a:ea typeface="+mn-ea"/>
                  <a:cs typeface="+mn-cs"/>
                </a:rPr>
                <a:t>30 min</a:t>
              </a:r>
            </a:p>
          </p:txBody>
        </p:sp>
        <p:sp>
          <p:nvSpPr>
            <p:cNvPr id="8" name="Tekstvak 17">
              <a:extLst>
                <a:ext uri="{FF2B5EF4-FFF2-40B4-BE49-F238E27FC236}">
                  <a16:creationId xmlns:a16="http://schemas.microsoft.com/office/drawing/2014/main" id="{BF63411F-2491-7632-978F-9CDAFDA39C22}"/>
                </a:ext>
              </a:extLst>
            </p:cNvPr>
            <p:cNvSpPr txBox="1"/>
            <p:nvPr/>
          </p:nvSpPr>
          <p:spPr>
            <a:xfrm>
              <a:off x="1757837" y="6252130"/>
              <a:ext cx="1077012" cy="2403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933" b="1" i="0" u="none" strike="noStrike" kern="1200" cap="none" spc="0" normalizeH="0" baseline="0" noProof="0">
                  <a:ln>
                    <a:noFill/>
                  </a:ln>
                  <a:solidFill>
                    <a:prstClr val="black"/>
                  </a:solidFill>
                  <a:effectLst/>
                  <a:uLnTx/>
                  <a:uFillTx/>
                  <a:latin typeface="Calibri" panose="020F0502020204030204"/>
                  <a:ea typeface="+mn-ea"/>
                  <a:cs typeface="+mn-cs"/>
                </a:rPr>
                <a:t>2-10</a:t>
              </a:r>
            </a:p>
          </p:txBody>
        </p:sp>
        <p:sp>
          <p:nvSpPr>
            <p:cNvPr id="9" name="Tekstvak 18">
              <a:extLst>
                <a:ext uri="{FF2B5EF4-FFF2-40B4-BE49-F238E27FC236}">
                  <a16:creationId xmlns:a16="http://schemas.microsoft.com/office/drawing/2014/main" id="{EDC90FC7-B8E8-7FD2-D5EE-A36C85707EEA}"/>
                </a:ext>
              </a:extLst>
            </p:cNvPr>
            <p:cNvSpPr txBox="1"/>
            <p:nvPr/>
          </p:nvSpPr>
          <p:spPr>
            <a:xfrm>
              <a:off x="287427" y="6252130"/>
              <a:ext cx="720000" cy="2403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933" b="1" i="0" u="none" strike="noStrike" kern="1200" cap="none" spc="0" normalizeH="0" baseline="0" noProof="0">
                  <a:ln>
                    <a:noFill/>
                  </a:ln>
                  <a:solidFill>
                    <a:prstClr val="black"/>
                  </a:solidFill>
                  <a:effectLst/>
                  <a:uLnTx/>
                  <a:uFillTx/>
                  <a:latin typeface="Calibri" panose="020F0502020204030204"/>
                  <a:ea typeface="+mn-ea"/>
                  <a:cs typeface="+mn-cs"/>
                </a:rPr>
                <a:t>16+</a:t>
              </a:r>
            </a:p>
          </p:txBody>
        </p:sp>
      </p:grpSp>
      <p:sp>
        <p:nvSpPr>
          <p:cNvPr id="11" name="Rectangle 3">
            <a:extLst>
              <a:ext uri="{FF2B5EF4-FFF2-40B4-BE49-F238E27FC236}">
                <a16:creationId xmlns:a16="http://schemas.microsoft.com/office/drawing/2014/main" id="{BB0B96E4-C5F9-93C4-B409-62D234A7329D}"/>
              </a:ext>
            </a:extLst>
          </p:cNvPr>
          <p:cNvSpPr txBox="1">
            <a:spLocks noChangeArrowheads="1"/>
          </p:cNvSpPr>
          <p:nvPr/>
        </p:nvSpPr>
        <p:spPr bwMode="auto">
          <a:xfrm>
            <a:off x="5010344" y="3669759"/>
            <a:ext cx="7106203" cy="3576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defPPr>
              <a:defRPr lang="es-ES"/>
            </a:defPPr>
            <a:lvl1pPr marR="0" lvl="0" indent="0" fontAlgn="base">
              <a:lnSpc>
                <a:spcPct val="100000"/>
              </a:lnSpc>
              <a:spcBef>
                <a:spcPct val="20000"/>
              </a:spcBef>
              <a:spcAft>
                <a:spcPct val="0"/>
              </a:spcAft>
              <a:buClr>
                <a:srgbClr val="FF0000"/>
              </a:buClr>
              <a:buSzTx/>
              <a:buFont typeface="Verdana" pitchFamily="34" charset="0"/>
              <a:buNone/>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kumimoji="0" sz="1100" b="1" i="0" u="none" strike="noStrike" cap="none" spc="0" normalizeH="0" baseline="0">
                <a:ln>
                  <a:noFill/>
                </a:ln>
                <a:solidFill>
                  <a:srgbClr val="FF0000"/>
                </a:solidFill>
                <a:effectLst/>
                <a:uLnTx/>
                <a:uFillTx/>
                <a:latin typeface="Calibri" panose="020F0502020204030204"/>
              </a:defRPr>
            </a:lvl1pPr>
            <a:lvl2pPr marL="536575" indent="-182563" eaLnBrk="0" fontAlgn="base" hangingPunct="0">
              <a:spcBef>
                <a:spcPct val="20000"/>
              </a:spcBef>
              <a:spcAft>
                <a:spcPct val="0"/>
              </a:spcAft>
              <a:buClr>
                <a:srgbClr val="FF0000"/>
              </a:buClr>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2400"/>
            </a:lvl2pPr>
            <a:lvl3pPr marL="892175" indent="-171450" eaLnBrk="0" fontAlgn="base" hangingPunct="0">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2000"/>
            </a:lvl3pPr>
            <a:lvl4pPr marL="1257300" indent="-182563" eaLnBrk="0" fontAlgn="base" hangingPunct="0">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lvl4pPr>
            <a:lvl5pPr marL="1611313" indent="-171450" eaLnBrk="0" fontAlgn="base" hangingPunct="0">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lvl5pPr>
            <a:lvl6pPr marL="2068513" indent="-17145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lvl6pPr>
            <a:lvl7pPr marL="2525713" indent="-17145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lvl7pPr>
            <a:lvl8pPr marL="2982913" indent="-17145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lvl8pPr>
            <a:lvl9pPr marL="3440113" indent="-17145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lvl9pPr>
          </a:lstStyle>
          <a:p>
            <a:r>
              <a:rPr lang="fr-FR" dirty="0"/>
              <a:t>INFORMATION PRODUIT :</a:t>
            </a:r>
          </a:p>
          <a:p>
            <a:r>
              <a:rPr lang="fr-FR" sz="1050" dirty="0">
                <a:solidFill>
                  <a:schemeClr val="tx1"/>
                </a:solidFill>
              </a:rPr>
              <a:t>Catégorie : Jeux de fête</a:t>
            </a:r>
          </a:p>
          <a:p>
            <a:r>
              <a:rPr lang="fr-FR" sz="1050" dirty="0">
                <a:solidFill>
                  <a:schemeClr val="tx1"/>
                </a:solidFill>
              </a:rPr>
              <a:t>Description : Préparez-vous à faire tourner la boule disco et à vous déhancher sur les rythmes de </a:t>
            </a:r>
            <a:r>
              <a:rPr lang="fr-FR" sz="1050" dirty="0" err="1">
                <a:solidFill>
                  <a:schemeClr val="tx1"/>
                </a:solidFill>
              </a:rPr>
              <a:t>Hitster</a:t>
            </a:r>
            <a:r>
              <a:rPr lang="fr-FR" sz="1050" dirty="0">
                <a:solidFill>
                  <a:schemeClr val="tx1"/>
                </a:solidFill>
              </a:rPr>
              <a:t> Bingo ! </a:t>
            </a:r>
          </a:p>
          <a:p>
            <a:r>
              <a:rPr lang="fr-FR" sz="1050" dirty="0">
                <a:solidFill>
                  <a:schemeClr val="tx1"/>
                </a:solidFill>
              </a:rPr>
              <a:t>Faites tourner la boule disco pour révéler la catégorie, scannez la carte et laissez la musique jouer. </a:t>
            </a:r>
          </a:p>
          <a:p>
            <a:r>
              <a:rPr lang="fr-FR" sz="1050" dirty="0">
                <a:solidFill>
                  <a:schemeClr val="tx1"/>
                </a:solidFill>
              </a:rPr>
              <a:t>Devinez la décennie, identifiez les chanteurs ou les groupes, choisissez l'année exacte ou déterminez si c'est avant ou après les années 2000. </a:t>
            </a:r>
          </a:p>
          <a:p>
            <a:r>
              <a:rPr lang="fr-FR" sz="1050" dirty="0">
                <a:solidFill>
                  <a:schemeClr val="tx1"/>
                </a:solidFill>
              </a:rPr>
              <a:t>Soyez le premier à compléter une ligne ou une colonne avec les quatre catégories différentes pour être couronné champion de </a:t>
            </a:r>
            <a:r>
              <a:rPr lang="fr-FR" sz="1050" dirty="0" err="1">
                <a:solidFill>
                  <a:schemeClr val="tx1"/>
                </a:solidFill>
              </a:rPr>
              <a:t>Hitster</a:t>
            </a:r>
            <a:r>
              <a:rPr lang="fr-FR" sz="1050" dirty="0">
                <a:solidFill>
                  <a:schemeClr val="tx1"/>
                </a:solidFill>
              </a:rPr>
              <a:t> Bingo !</a:t>
            </a:r>
          </a:p>
          <a:p>
            <a:endParaRPr lang="fr-FR" sz="1050" dirty="0">
              <a:solidFill>
                <a:schemeClr val="tx1"/>
              </a:solidFill>
            </a:endParaRPr>
          </a:p>
          <a:p>
            <a:r>
              <a:rPr lang="fr-FR" sz="1050" dirty="0">
                <a:solidFill>
                  <a:schemeClr val="tx1"/>
                </a:solidFill>
              </a:rPr>
              <a:t>Contenu : 225 cartes musicales, chronomètre Disco Ball avec lumières colorées, 6x tableaux effaçables et stylos pour marquer, application </a:t>
            </a:r>
            <a:r>
              <a:rPr lang="fr-FR" sz="1050" dirty="0" err="1">
                <a:solidFill>
                  <a:schemeClr val="tx1"/>
                </a:solidFill>
              </a:rPr>
              <a:t>Hitster</a:t>
            </a:r>
            <a:r>
              <a:rPr lang="fr-FR" sz="1050" dirty="0">
                <a:solidFill>
                  <a:schemeClr val="tx1"/>
                </a:solidFill>
              </a:rPr>
              <a:t> gratuite.</a:t>
            </a:r>
          </a:p>
          <a:p>
            <a:r>
              <a:rPr lang="fr-FR" sz="1050" dirty="0">
                <a:solidFill>
                  <a:schemeClr val="tx1"/>
                </a:solidFill>
              </a:rPr>
              <a:t>USP : Plongez dans les airs de différentes époques et mettez vos connaissances musicales à l'épreuve !</a:t>
            </a:r>
          </a:p>
          <a:p>
            <a:r>
              <a:rPr lang="fr-FR" sz="1050" dirty="0">
                <a:solidFill>
                  <a:schemeClr val="tx1"/>
                </a:solidFill>
              </a:rPr>
              <a:t>225 grands succès pour voyager dans le temps et mettre vos connaissances à l'épreuve.</a:t>
            </a:r>
          </a:p>
          <a:p>
            <a:r>
              <a:rPr lang="fr-FR" sz="1050" dirty="0">
                <a:solidFill>
                  <a:schemeClr val="tx1"/>
                </a:solidFill>
              </a:rPr>
              <a:t>Compatible avec toutes les versions de </a:t>
            </a:r>
            <a:r>
              <a:rPr lang="fr-FR" sz="1050" dirty="0" err="1">
                <a:solidFill>
                  <a:schemeClr val="tx1"/>
                </a:solidFill>
              </a:rPr>
              <a:t>Hitster</a:t>
            </a:r>
            <a:r>
              <a:rPr lang="fr-FR" sz="1050" dirty="0">
                <a:solidFill>
                  <a:schemeClr val="tx1"/>
                </a:solidFill>
              </a:rPr>
              <a:t> ! Appréciez le jeu individuellement ou combinez-le avec d'autres jeux </a:t>
            </a:r>
            <a:r>
              <a:rPr lang="fr-FR" sz="1050" dirty="0" err="1">
                <a:solidFill>
                  <a:schemeClr val="tx1"/>
                </a:solidFill>
              </a:rPr>
              <a:t>Hitster</a:t>
            </a:r>
            <a:r>
              <a:rPr lang="fr-FR" sz="1050" dirty="0">
                <a:solidFill>
                  <a:schemeClr val="tx1"/>
                </a:solidFill>
              </a:rPr>
              <a:t>.</a:t>
            </a:r>
          </a:p>
          <a:p>
            <a:r>
              <a:rPr lang="fr-FR" sz="1050" dirty="0">
                <a:solidFill>
                  <a:schemeClr val="tx1"/>
                </a:solidFill>
              </a:rPr>
              <a:t>L'application gratuite lance automatiquement la lecture des chansons sur le service de streaming musical le plus utilisé au monde, Spotify. Pour une expérience optimale, utilisez Spotify Premium, mais vous pouvez aussi jouer avec Spotify Free.</a:t>
            </a:r>
          </a:p>
          <a:p>
            <a:endParaRPr lang="fr-FR" dirty="0">
              <a:solidFill>
                <a:schemeClr val="tx1"/>
              </a:solidFill>
            </a:endParaRPr>
          </a:p>
          <a:p>
            <a:endParaRPr lang="fr-FR" dirty="0"/>
          </a:p>
        </p:txBody>
      </p:sp>
      <p:grpSp>
        <p:nvGrpSpPr>
          <p:cNvPr id="12" name="Groep 24">
            <a:extLst>
              <a:ext uri="{FF2B5EF4-FFF2-40B4-BE49-F238E27FC236}">
                <a16:creationId xmlns:a16="http://schemas.microsoft.com/office/drawing/2014/main" id="{6E2B9105-5C1A-E991-D18F-8E45752417D5}"/>
              </a:ext>
            </a:extLst>
          </p:cNvPr>
          <p:cNvGrpSpPr/>
          <p:nvPr/>
        </p:nvGrpSpPr>
        <p:grpSpPr>
          <a:xfrm>
            <a:off x="4946334" y="948876"/>
            <a:ext cx="7170213" cy="1480406"/>
            <a:chOff x="3894734" y="1075962"/>
            <a:chExt cx="5590581" cy="1480405"/>
          </a:xfrm>
        </p:grpSpPr>
        <p:sp>
          <p:nvSpPr>
            <p:cNvPr id="13" name="Rectangle 3">
              <a:extLst>
                <a:ext uri="{FF2B5EF4-FFF2-40B4-BE49-F238E27FC236}">
                  <a16:creationId xmlns:a16="http://schemas.microsoft.com/office/drawing/2014/main" id="{572A2101-16CD-BE42-B3EF-369DF1560C81}"/>
                </a:ext>
              </a:extLst>
            </p:cNvPr>
            <p:cNvSpPr txBox="1">
              <a:spLocks noChangeArrowheads="1"/>
            </p:cNvSpPr>
            <p:nvPr/>
          </p:nvSpPr>
          <p:spPr bwMode="auto">
            <a:xfrm>
              <a:off x="3894734" y="1075963"/>
              <a:ext cx="3418029" cy="1480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88900" indent="-88900" algn="l" rtl="0" eaLnBrk="0" fontAlgn="base" hangingPunct="0">
                <a:spcBef>
                  <a:spcPct val="20000"/>
                </a:spcBef>
                <a:spcAft>
                  <a:spcPct val="0"/>
                </a:spcAft>
                <a:buClr>
                  <a:srgbClr val="FF0000"/>
                </a:buClr>
                <a:buFont typeface="Verdana" pitchFamily="34" charset="0"/>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2800">
                  <a:solidFill>
                    <a:schemeClr val="tx1"/>
                  </a:solidFill>
                  <a:latin typeface="+mn-lt"/>
                  <a:ea typeface="+mn-ea"/>
                  <a:cs typeface="+mn-cs"/>
                </a:defRPr>
              </a:lvl1pPr>
              <a:lvl2pPr marL="536575" indent="-182563" algn="l" rtl="0" eaLnBrk="0" fontAlgn="base" hangingPunct="0">
                <a:spcBef>
                  <a:spcPct val="20000"/>
                </a:spcBef>
                <a:spcAft>
                  <a:spcPct val="0"/>
                </a:spcAft>
                <a:buClr>
                  <a:srgbClr val="FF0000"/>
                </a:buClr>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2400">
                  <a:solidFill>
                    <a:schemeClr val="tx1"/>
                  </a:solidFill>
                  <a:latin typeface="+mn-lt"/>
                </a:defRPr>
              </a:lvl2pPr>
              <a:lvl3pPr marL="892175" indent="-171450" algn="l" rtl="0" eaLnBrk="0" fontAlgn="base" hangingPunct="0">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2000">
                  <a:solidFill>
                    <a:schemeClr val="tx1"/>
                  </a:solidFill>
                  <a:latin typeface="+mn-lt"/>
                </a:defRPr>
              </a:lvl3pPr>
              <a:lvl4pPr marL="1257300" indent="-182563" algn="l" rtl="0" eaLnBrk="0" fontAlgn="base" hangingPunct="0">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4pPr>
              <a:lvl5pPr marL="1611313" indent="-171450" algn="l" rtl="0" eaLnBrk="0" fontAlgn="base" hangingPunct="0">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5pPr>
              <a:lvl6pPr marL="2068513" indent="-171450" algn="l" rtl="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6pPr>
              <a:lvl7pPr marL="2525713" indent="-171450" algn="l" rtl="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7pPr>
              <a:lvl8pPr marL="2982913" indent="-171450" algn="l" rtl="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8pPr>
              <a:lvl9pPr marL="3440113" indent="-171450" algn="l" rtl="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FF0000"/>
                </a:buClr>
                <a:buSzTx/>
                <a:buFont typeface="Verdana" pitchFamily="34" charset="0"/>
                <a:buNone/>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kumimoji="0" lang="en-US" sz="1100" b="1" i="0" u="none" strike="noStrike" kern="1200" cap="none" spc="0" normalizeH="0" baseline="0" noProof="0" dirty="0">
                  <a:ln>
                    <a:noFill/>
                  </a:ln>
                  <a:solidFill>
                    <a:srgbClr val="FF0000"/>
                  </a:solidFill>
                  <a:effectLst/>
                  <a:uLnTx/>
                  <a:uFillTx/>
                  <a:latin typeface="Calibri" panose="020F0502020204030204"/>
                  <a:ea typeface="+mn-ea"/>
                  <a:cs typeface="+mn-cs"/>
                </a:rPr>
                <a:t>INFORMATION LOGISTIQUE :</a:t>
              </a: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180966" marR="0" lvl="0" indent="-180966" algn="l" defTabSz="914400" rtl="0" eaLnBrk="1" fontAlgn="base" latinLnBrk="0" hangingPunct="1">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Article no:</a:t>
              </a:r>
              <a:r>
                <a:rPr kumimoji="0" lang="nl-NL" sz="1100" b="0" i="0" u="none" strike="noStrike" kern="1200" cap="none" spc="0" normalizeH="0" baseline="0" noProof="0" dirty="0">
                  <a:ln>
                    <a:noFill/>
                  </a:ln>
                  <a:solidFill>
                    <a:prstClr val="black"/>
                  </a:solidFill>
                  <a:effectLst/>
                  <a:uLnTx/>
                  <a:uFillTx/>
                  <a:latin typeface="Calibri" panose="020F0502020204030204"/>
                  <a:ea typeface="+mn-ea"/>
                  <a:cs typeface="+mn-cs"/>
                </a:rPr>
                <a:t> 1130100384(FR)</a:t>
              </a:r>
            </a:p>
            <a:p>
              <a:pPr marL="180966" marR="0" lvl="0" indent="-180966" algn="l" defTabSz="914400" rtl="0" eaLnBrk="1" fontAlgn="base" latinLnBrk="0" hangingPunct="1">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SKU size: </a:t>
              </a:r>
              <a:r>
                <a:rPr lang="nl-NL" sz="1100" dirty="0">
                  <a:solidFill>
                    <a:prstClr val="black"/>
                  </a:solidFill>
                  <a:latin typeface="Calibri" panose="020F0502020204030204"/>
                </a:rPr>
                <a:t>30</a:t>
              </a:r>
              <a:r>
                <a:rPr kumimoji="0" lang="nl-NL" sz="1100" b="0" i="0" u="none" strike="noStrike" kern="1200" cap="none" spc="0" normalizeH="0" baseline="0" noProof="0" dirty="0">
                  <a:ln>
                    <a:noFill/>
                  </a:ln>
                  <a:solidFill>
                    <a:prstClr val="black"/>
                  </a:solidFill>
                  <a:effectLst/>
                  <a:uLnTx/>
                  <a:uFillTx/>
                  <a:latin typeface="Calibri" panose="020F0502020204030204"/>
                  <a:ea typeface="+mn-ea"/>
                  <a:cs typeface="+mn-cs"/>
                </a:rPr>
                <a:t>x21x8 </a:t>
              </a: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cm (TBD)</a:t>
              </a:r>
            </a:p>
            <a:p>
              <a:pPr marL="180966" marR="0" lvl="0" indent="-180966" algn="l" defTabSz="914400" rtl="0" eaLnBrk="1" fontAlgn="base" latinLnBrk="0" hangingPunct="1">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ITF-14:</a:t>
              </a:r>
              <a:r>
                <a:rPr lang="en-US" sz="1100" b="1" dirty="0">
                  <a:solidFill>
                    <a:prstClr val="black"/>
                  </a:solidFill>
                  <a:latin typeface="Calibri" panose="020F0502020204030204"/>
                </a:rPr>
                <a:t> </a:t>
              </a: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18721017600487(NL)/ 13701656100178 (FR)</a:t>
              </a:r>
            </a:p>
            <a:p>
              <a:pPr marL="180966" marR="0" lvl="0" indent="-180966" algn="l" defTabSz="914400" rtl="0" eaLnBrk="1" fontAlgn="base" latinLnBrk="0" hangingPunct="1">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80966" marR="0" lvl="0" indent="-180966" algn="l" defTabSz="914400" rtl="0" eaLnBrk="1" fontAlgn="base" latinLnBrk="0" hangingPunct="1">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endParaRPr kumimoji="0" lang="nl-NL" sz="11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a:p>
              <a:pPr marL="180966" marR="0" lvl="0" indent="-180966" algn="l" defTabSz="914400" rtl="0" eaLnBrk="1" fontAlgn="base" latinLnBrk="0" hangingPunct="1">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Rectangle 3">
              <a:extLst>
                <a:ext uri="{FF2B5EF4-FFF2-40B4-BE49-F238E27FC236}">
                  <a16:creationId xmlns:a16="http://schemas.microsoft.com/office/drawing/2014/main" id="{CAF998E7-B731-365A-BF9B-8DC123071EE1}"/>
                </a:ext>
              </a:extLst>
            </p:cNvPr>
            <p:cNvSpPr txBox="1">
              <a:spLocks noChangeArrowheads="1"/>
            </p:cNvSpPr>
            <p:nvPr/>
          </p:nvSpPr>
          <p:spPr bwMode="auto">
            <a:xfrm>
              <a:off x="6697085" y="1075962"/>
              <a:ext cx="2788230" cy="4647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88900" indent="-88900" algn="l" rtl="0" eaLnBrk="0" fontAlgn="base" hangingPunct="0">
                <a:spcBef>
                  <a:spcPct val="20000"/>
                </a:spcBef>
                <a:spcAft>
                  <a:spcPct val="0"/>
                </a:spcAft>
                <a:buClr>
                  <a:srgbClr val="FF0000"/>
                </a:buClr>
                <a:buFont typeface="Verdana" pitchFamily="34" charset="0"/>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2800">
                  <a:solidFill>
                    <a:schemeClr val="tx1"/>
                  </a:solidFill>
                  <a:latin typeface="+mn-lt"/>
                  <a:ea typeface="+mn-ea"/>
                  <a:cs typeface="+mn-cs"/>
                </a:defRPr>
              </a:lvl1pPr>
              <a:lvl2pPr marL="536575" indent="-182563" algn="l" rtl="0" eaLnBrk="0" fontAlgn="base" hangingPunct="0">
                <a:spcBef>
                  <a:spcPct val="20000"/>
                </a:spcBef>
                <a:spcAft>
                  <a:spcPct val="0"/>
                </a:spcAft>
                <a:buClr>
                  <a:srgbClr val="FF0000"/>
                </a:buClr>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2400">
                  <a:solidFill>
                    <a:schemeClr val="tx1"/>
                  </a:solidFill>
                  <a:latin typeface="+mn-lt"/>
                </a:defRPr>
              </a:lvl2pPr>
              <a:lvl3pPr marL="892175" indent="-171450" algn="l" rtl="0" eaLnBrk="0" fontAlgn="base" hangingPunct="0">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2000">
                  <a:solidFill>
                    <a:schemeClr val="tx1"/>
                  </a:solidFill>
                  <a:latin typeface="+mn-lt"/>
                </a:defRPr>
              </a:lvl3pPr>
              <a:lvl4pPr marL="1257300" indent="-182563" algn="l" rtl="0" eaLnBrk="0" fontAlgn="base" hangingPunct="0">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4pPr>
              <a:lvl5pPr marL="1611313" indent="-171450" algn="l" rtl="0" eaLnBrk="0" fontAlgn="base" hangingPunct="0">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5pPr>
              <a:lvl6pPr marL="2068513" indent="-171450" algn="l" rtl="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6pPr>
              <a:lvl7pPr marL="2525713" indent="-171450" algn="l" rtl="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7pPr>
              <a:lvl8pPr marL="2982913" indent="-171450" algn="l" rtl="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8pPr>
              <a:lvl9pPr marL="3440113" indent="-171450" algn="l" rtl="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9pPr>
            </a:lstStyle>
            <a:p>
              <a:pPr marL="180966" marR="0" lvl="0" indent="-180966" algn="l" defTabSz="914400" rtl="0" eaLnBrk="1" fontAlgn="base" latinLnBrk="0" hangingPunct="1">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endPar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80966" marR="0" lvl="0" indent="-180966" algn="l" defTabSz="914400" rtl="0" eaLnBrk="1" fontAlgn="base" latinLnBrk="0" hangingPunct="1">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EAN-13: </a:t>
              </a: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3701656100171(FR)</a:t>
              </a:r>
            </a:p>
          </p:txBody>
        </p:sp>
      </p:grpSp>
      <p:sp>
        <p:nvSpPr>
          <p:cNvPr id="21" name="Rectangle 3">
            <a:extLst>
              <a:ext uri="{FF2B5EF4-FFF2-40B4-BE49-F238E27FC236}">
                <a16:creationId xmlns:a16="http://schemas.microsoft.com/office/drawing/2014/main" id="{A89F7106-BF6A-CC90-36BA-5ACB98739D2E}"/>
              </a:ext>
            </a:extLst>
          </p:cNvPr>
          <p:cNvSpPr txBox="1">
            <a:spLocks noChangeArrowheads="1"/>
          </p:cNvSpPr>
          <p:nvPr/>
        </p:nvSpPr>
        <p:spPr bwMode="auto">
          <a:xfrm>
            <a:off x="4946334" y="2189354"/>
            <a:ext cx="6758985" cy="1480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88900" indent="-88900" algn="l" rtl="0" eaLnBrk="0" fontAlgn="base" hangingPunct="0">
              <a:spcBef>
                <a:spcPct val="20000"/>
              </a:spcBef>
              <a:spcAft>
                <a:spcPct val="0"/>
              </a:spcAft>
              <a:buClr>
                <a:srgbClr val="FF0000"/>
              </a:buClr>
              <a:buFont typeface="Verdana" pitchFamily="34" charset="0"/>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2800">
                <a:solidFill>
                  <a:schemeClr val="tx1"/>
                </a:solidFill>
                <a:latin typeface="+mn-lt"/>
                <a:ea typeface="+mn-ea"/>
                <a:cs typeface="+mn-cs"/>
              </a:defRPr>
            </a:lvl1pPr>
            <a:lvl2pPr marL="536575" indent="-182563" algn="l" rtl="0" eaLnBrk="0" fontAlgn="base" hangingPunct="0">
              <a:spcBef>
                <a:spcPct val="20000"/>
              </a:spcBef>
              <a:spcAft>
                <a:spcPct val="0"/>
              </a:spcAft>
              <a:buClr>
                <a:srgbClr val="FF0000"/>
              </a:buClr>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2400">
                <a:solidFill>
                  <a:schemeClr val="tx1"/>
                </a:solidFill>
                <a:latin typeface="+mn-lt"/>
              </a:defRPr>
            </a:lvl2pPr>
            <a:lvl3pPr marL="892175" indent="-171450" algn="l" rtl="0" eaLnBrk="0" fontAlgn="base" hangingPunct="0">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2000">
                <a:solidFill>
                  <a:schemeClr val="tx1"/>
                </a:solidFill>
                <a:latin typeface="+mn-lt"/>
              </a:defRPr>
            </a:lvl3pPr>
            <a:lvl4pPr marL="1257300" indent="-182563" algn="l" rtl="0" eaLnBrk="0" fontAlgn="base" hangingPunct="0">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4pPr>
            <a:lvl5pPr marL="1611313" indent="-171450" algn="l" rtl="0" eaLnBrk="0" fontAlgn="base" hangingPunct="0">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5pPr>
            <a:lvl6pPr marL="2068513" indent="-171450" algn="l" rtl="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6pPr>
            <a:lvl7pPr marL="2525713" indent="-171450" algn="l" rtl="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7pPr>
            <a:lvl8pPr marL="2982913" indent="-171450" algn="l" rtl="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8pPr>
            <a:lvl9pPr marL="3440113" indent="-171450" algn="l" rtl="0" fontAlgn="base">
              <a:spcBef>
                <a:spcPct val="20000"/>
              </a:spcBef>
              <a:spcAft>
                <a:spcPct val="0"/>
              </a:spcAft>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sz="18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FF0000"/>
              </a:buClr>
              <a:buSzTx/>
              <a:buFont typeface="Verdana" pitchFamily="34" charset="0"/>
              <a:buNone/>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kumimoji="0" lang="en-US" sz="1100" b="1" i="0" u="none" strike="noStrike" kern="1200" cap="none" spc="0" normalizeH="0" baseline="0" noProof="0" dirty="0">
                <a:ln>
                  <a:noFill/>
                </a:ln>
                <a:solidFill>
                  <a:srgbClr val="FF0000"/>
                </a:solidFill>
                <a:effectLst/>
                <a:uLnTx/>
                <a:uFillTx/>
                <a:latin typeface="Calibri" panose="020F0502020204030204"/>
                <a:ea typeface="+mn-ea"/>
                <a:cs typeface="+mn-cs"/>
              </a:rPr>
              <a:t>INFORMATION COMMERCIALE:</a:t>
            </a:r>
          </a:p>
          <a:p>
            <a:pPr marL="180966" marR="0" lvl="0" indent="-180966" algn="l" defTabSz="914400" rtl="0" eaLnBrk="0" fontAlgn="base" latinLnBrk="0" hangingPunct="0">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kumimoji="0" lang="fr-FR" sz="1100" b="1" i="0" u="none" strike="noStrike" kern="1200" cap="none" spc="0" normalizeH="0" baseline="0" noProof="0" dirty="0">
                <a:ln>
                  <a:noFill/>
                </a:ln>
                <a:solidFill>
                  <a:prstClr val="black"/>
                </a:solidFill>
                <a:effectLst/>
                <a:uLnTx/>
                <a:uFillTx/>
                <a:latin typeface="Calibri" panose="020F0502020204030204"/>
                <a:ea typeface="+mn-ea"/>
                <a:cs typeface="+mn-cs"/>
              </a:rPr>
              <a:t>Fabriqué en : Chine</a:t>
            </a:r>
          </a:p>
          <a:p>
            <a:pPr marL="180966" marR="0" lvl="0" indent="-180966" algn="l" defTabSz="914400" rtl="0" eaLnBrk="0" fontAlgn="base" latinLnBrk="0" hangingPunct="0">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kumimoji="0" lang="fr-FR" sz="1100" b="1" i="0" u="none" strike="noStrike" kern="1200" cap="none" spc="0" normalizeH="0" baseline="0" noProof="0" dirty="0">
                <a:ln>
                  <a:noFill/>
                </a:ln>
                <a:solidFill>
                  <a:prstClr val="black"/>
                </a:solidFill>
                <a:effectLst/>
                <a:uLnTx/>
                <a:uFillTx/>
                <a:latin typeface="Calibri" panose="020F0502020204030204"/>
                <a:ea typeface="+mn-ea"/>
                <a:cs typeface="+mn-cs"/>
              </a:rPr>
              <a:t>Marchés : BNL, DACH, ES, FR, UK, PT</a:t>
            </a:r>
          </a:p>
          <a:p>
            <a:pPr marL="180966" marR="0" lvl="0" indent="-180966" algn="l" defTabSz="914400" rtl="0" eaLnBrk="0" fontAlgn="base" latinLnBrk="0" hangingPunct="0">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kumimoji="0" lang="fr-FR" sz="1100" b="1" i="0" u="none" strike="noStrike" kern="1200" cap="none" spc="0" normalizeH="0" baseline="0" noProof="0" dirty="0">
                <a:ln>
                  <a:noFill/>
                </a:ln>
                <a:solidFill>
                  <a:prstClr val="black"/>
                </a:solidFill>
                <a:effectLst/>
                <a:uLnTx/>
                <a:uFillTx/>
                <a:latin typeface="Calibri" panose="020F0502020204030204"/>
                <a:ea typeface="+mn-ea"/>
                <a:cs typeface="+mn-cs"/>
              </a:rPr>
              <a:t>Droits : dans le monde entier, à l'exception des pays nordiques</a:t>
            </a:r>
          </a:p>
          <a:p>
            <a:pPr marL="180966" marR="0" lvl="0" indent="-180966" algn="l" defTabSz="914400" rtl="0" eaLnBrk="0" fontAlgn="base" latinLnBrk="0" hangingPunct="0">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kumimoji="0" lang="fr-FR" sz="1100" b="1" i="0" u="none" strike="noStrike" kern="1200" cap="none" spc="0" normalizeH="0" baseline="0" noProof="0" dirty="0">
                <a:ln>
                  <a:noFill/>
                </a:ln>
                <a:solidFill>
                  <a:prstClr val="black"/>
                </a:solidFill>
                <a:effectLst/>
                <a:uLnTx/>
                <a:uFillTx/>
                <a:latin typeface="Calibri" panose="020F0502020204030204"/>
                <a:ea typeface="+mn-ea"/>
                <a:cs typeface="+mn-cs"/>
              </a:rPr>
              <a:t>Langues (sur l'emballage) :  Français (1130100384) </a:t>
            </a:r>
          </a:p>
          <a:p>
            <a:pPr marL="180966" marR="0" lvl="0" indent="-180966" algn="l" defTabSz="914400" rtl="0" eaLnBrk="0" fontAlgn="base" latinLnBrk="0" hangingPunct="0">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kumimoji="0" lang="fr-FR" sz="1100" b="1" i="0" u="none" strike="noStrike" kern="1200" cap="none" spc="0" normalizeH="0" baseline="0" noProof="0" dirty="0">
                <a:ln>
                  <a:noFill/>
                </a:ln>
                <a:solidFill>
                  <a:prstClr val="black"/>
                </a:solidFill>
                <a:effectLst/>
                <a:uLnTx/>
                <a:uFillTx/>
                <a:latin typeface="Calibri" panose="020F0502020204030204"/>
                <a:ea typeface="+mn-ea"/>
                <a:cs typeface="+mn-cs"/>
              </a:rPr>
              <a:t>Date de lancement : 1-9-2024</a:t>
            </a:r>
          </a:p>
          <a:p>
            <a:pPr marL="180966" marR="0" lvl="0" indent="-180966" algn="l" defTabSz="914400" rtl="0" eaLnBrk="0" fontAlgn="base" latinLnBrk="0" hangingPunct="0">
              <a:lnSpc>
                <a:spcPct val="100000"/>
              </a:lnSpc>
              <a:spcBef>
                <a:spcPct val="20000"/>
              </a:spcBef>
              <a:spcAft>
                <a:spcPct val="0"/>
              </a:spcAft>
              <a:buClr>
                <a:srgbClr val="FF0000"/>
              </a:buClr>
              <a:buSzTx/>
              <a:buFont typeface="Verdana" pitchFamily="34" charset="0"/>
              <a:buChar char="●"/>
              <a:tabLst>
                <a:tab pos="354013" algn="l"/>
                <a:tab pos="720725" algn="l"/>
                <a:tab pos="1074738" algn="l"/>
                <a:tab pos="1439863" algn="l"/>
                <a:tab pos="1793875" algn="l"/>
                <a:tab pos="2149475" algn="l"/>
                <a:tab pos="2514600" algn="l"/>
                <a:tab pos="2868613" algn="l"/>
                <a:tab pos="3235325" algn="l"/>
                <a:tab pos="3589338" algn="l"/>
                <a:tab pos="3943350" algn="l"/>
                <a:tab pos="4308475" algn="l"/>
                <a:tab pos="4664075" algn="l"/>
                <a:tab pos="5018088" algn="l"/>
                <a:tab pos="5383213" algn="l"/>
                <a:tab pos="5737225" algn="l"/>
                <a:tab pos="6103938" algn="l"/>
                <a:tab pos="6457950" algn="l"/>
                <a:tab pos="6811963" algn="l"/>
              </a:tabLst>
              <a:defRPr/>
            </a:pPr>
            <a:r>
              <a:rPr kumimoji="0" lang="fr-FR" sz="1100" b="1" i="0" u="none" strike="noStrike" kern="1200" cap="none" spc="0" normalizeH="0" baseline="0" noProof="0" dirty="0">
                <a:ln>
                  <a:noFill/>
                </a:ln>
                <a:solidFill>
                  <a:prstClr val="black"/>
                </a:solidFill>
                <a:effectLst/>
                <a:uLnTx/>
                <a:uFillTx/>
                <a:latin typeface="Calibri" panose="020F0502020204030204"/>
                <a:ea typeface="+mn-ea"/>
                <a:cs typeface="+mn-cs"/>
              </a:rPr>
              <a:t>PRIX DE VENTE CONSEILLÉ : 34,99</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Imagen 1" descr="Imagen de la pantalla de un video juego&#10;&#10;Descripción generada automáticamente con confianza baja">
            <a:extLst>
              <a:ext uri="{FF2B5EF4-FFF2-40B4-BE49-F238E27FC236}">
                <a16:creationId xmlns:a16="http://schemas.microsoft.com/office/drawing/2014/main" id="{108D9EEA-62B4-EDA5-249B-FD6FB6ED7D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924" y="1665246"/>
            <a:ext cx="4712040" cy="4712040"/>
          </a:xfrm>
          <a:prstGeom prst="rect">
            <a:avLst/>
          </a:prstGeom>
        </p:spPr>
      </p:pic>
    </p:spTree>
    <p:extLst>
      <p:ext uri="{BB962C8B-B14F-4D97-AF65-F5344CB8AC3E}">
        <p14:creationId xmlns:p14="http://schemas.microsoft.com/office/powerpoint/2010/main" val="1710340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Jumbodiset 2021 fin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5875">
          <a:solidFill>
            <a:srgbClr val="E2003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Jumbodiset 2021 fina;" id="{D540FA92-B952-401F-8B3A-321AE7B39C52}" vid="{B64A4928-F91F-4065-9259-D94863EB42DE}"/>
    </a:ext>
  </a:extLst>
</a:theme>
</file>

<file path=ppt/theme/theme2.xml><?xml version="1.0" encoding="utf-8"?>
<a:theme xmlns:a="http://schemas.openxmlformats.org/drawingml/2006/main" name="EY light background">
  <a:themeElements>
    <a:clrScheme name="Custom 8">
      <a:dk1>
        <a:srgbClr val="FFFFFF"/>
      </a:dk1>
      <a:lt1>
        <a:srgbClr val="2E2E38"/>
      </a:lt1>
      <a:dk2>
        <a:srgbClr val="FFE600"/>
      </a:dk2>
      <a:lt2>
        <a:srgbClr val="000000"/>
      </a:lt2>
      <a:accent1>
        <a:srgbClr val="2DB757"/>
      </a:accent1>
      <a:accent2>
        <a:srgbClr val="27ACAA"/>
      </a:accent2>
      <a:accent3>
        <a:srgbClr val="188CE5"/>
      </a:accent3>
      <a:accent4>
        <a:srgbClr val="3D108A"/>
      </a:accent4>
      <a:accent5>
        <a:srgbClr val="FF4136"/>
      </a:accent5>
      <a:accent6>
        <a:srgbClr val="FF6D00"/>
      </a:accent6>
      <a:hlink>
        <a:srgbClr val="0000FF"/>
      </a:hlink>
      <a:folHlink>
        <a:srgbClr val="800080"/>
      </a:folHlink>
    </a:clrScheme>
    <a:fontScheme name="Custom 1">
      <a:majorFont>
        <a:latin typeface="EYInterstate Light"/>
        <a:ea typeface=""/>
        <a:cs typeface=""/>
      </a:majorFont>
      <a:minorFont>
        <a:latin typeface="EYInterstate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9525">
          <a:solidFill>
            <a:schemeClr val="accent1"/>
          </a:solidFill>
        </a:ln>
      </a:spPr>
      <a:bodyPr rtlCol="0" anchor="t" anchorCtr="0"/>
      <a:lstStyle>
        <a:defPPr algn="ctr">
          <a:defRPr sz="12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36576" rIns="0" bIns="0" rtlCol="0">
        <a:spAutoFit/>
      </a:bodyPr>
      <a:lstStyle>
        <a:defPPr marL="356616" indent="-356616">
          <a:lnSpc>
            <a:spcPct val="85000"/>
          </a:lnSpc>
          <a:spcAft>
            <a:spcPts val="600"/>
          </a:spcAft>
          <a:buClr>
            <a:schemeClr val="accent2"/>
          </a:buClr>
          <a:buSzPct val="70000"/>
          <a:buFont typeface="Arial" pitchFamily="34" charset="0"/>
          <a:buChar char="►"/>
          <a:defRPr sz="1200" dirty="0" err="1" smtClean="0">
            <a:solidFill>
              <a:schemeClr val="bg1"/>
            </a:solidFill>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9EB56F15D60B84C8F10C616B52FFFD9" ma:contentTypeVersion="18" ma:contentTypeDescription="Create a new document." ma:contentTypeScope="" ma:versionID="0681e5287290f008c9fe75460f3dea49">
  <xsd:schema xmlns:xsd="http://www.w3.org/2001/XMLSchema" xmlns:xs="http://www.w3.org/2001/XMLSchema" xmlns:p="http://schemas.microsoft.com/office/2006/metadata/properties" xmlns:ns2="79717430-a124-410e-ab52-0db2fe788d2a" xmlns:ns3="31aa64ba-ad85-4d03-a311-2eaebd603d64" targetNamespace="http://schemas.microsoft.com/office/2006/metadata/properties" ma:root="true" ma:fieldsID="48ab72c05990792efddd5104ad2b91c8" ns2:_="" ns3:_="">
    <xsd:import namespace="79717430-a124-410e-ab52-0db2fe788d2a"/>
    <xsd:import namespace="31aa64ba-ad85-4d03-a311-2eaebd603d6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717430-a124-410e-ab52-0db2fe788d2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1cb2a18e-ef74-42c6-bfad-58541c756be5}" ma:internalName="TaxCatchAll" ma:showField="CatchAllData" ma:web="79717430-a124-410e-ab52-0db2fe788d2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1aa64ba-ad85-4d03-a311-2eaebd603d6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db6ff23-a6b9-433e-8168-a7cf1f2dd02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9717430-a124-410e-ab52-0db2fe788d2a" xsi:nil="true"/>
    <lcf76f155ced4ddcb4097134ff3c332f xmlns="31aa64ba-ad85-4d03-a311-2eaebd603d64">
      <Terms xmlns="http://schemas.microsoft.com/office/infopath/2007/PartnerControls"/>
    </lcf76f155ced4ddcb4097134ff3c332f>
    <MediaLengthInSeconds xmlns="31aa64ba-ad85-4d03-a311-2eaebd603d64" xsi:nil="true"/>
    <SharedWithUsers xmlns="79717430-a124-410e-ab52-0db2fe788d2a">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FBB9234-5AE9-4BE7-90CC-C2770AE71ED1}">
  <ds:schemaRefs>
    <ds:schemaRef ds:uri="31aa64ba-ad85-4d03-a311-2eaebd603d64"/>
    <ds:schemaRef ds:uri="79717430-a124-410e-ab52-0db2fe788d2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B7CEF46-40F7-426B-BB46-F81BE3F88D12}">
  <ds:schemaRefs>
    <ds:schemaRef ds:uri="http://schemas.microsoft.com/office/2006/documentManagement/types"/>
    <ds:schemaRef ds:uri="http://purl.org/dc/dcmitype/"/>
    <ds:schemaRef ds:uri="http://schemas.microsoft.com/office/2006/metadata/properties"/>
    <ds:schemaRef ds:uri="http://www.w3.org/XML/1998/namespace"/>
    <ds:schemaRef ds:uri="http://purl.org/dc/elements/1.1/"/>
    <ds:schemaRef ds:uri="http://schemas.microsoft.com/office/infopath/2007/PartnerControls"/>
    <ds:schemaRef ds:uri="http://schemas.openxmlformats.org/package/2006/metadata/core-properties"/>
    <ds:schemaRef ds:uri="31aa64ba-ad85-4d03-a311-2eaebd603d64"/>
    <ds:schemaRef ds:uri="79717430-a124-410e-ab52-0db2fe788d2a"/>
    <ds:schemaRef ds:uri="http://purl.org/dc/terms/"/>
  </ds:schemaRefs>
</ds:datastoreItem>
</file>

<file path=customXml/itemProps3.xml><?xml version="1.0" encoding="utf-8"?>
<ds:datastoreItem xmlns:ds="http://schemas.openxmlformats.org/officeDocument/2006/customXml" ds:itemID="{0F757AA8-E0AF-47EE-8764-F3D54B59415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Default Theme</Template>
  <TotalTime>6</TotalTime>
  <Words>305</Words>
  <Application>Microsoft Office PowerPoint</Application>
  <PresentationFormat>Grand écran</PresentationFormat>
  <Paragraphs>30</Paragraphs>
  <Slides>1</Slides>
  <Notes>0</Notes>
  <HiddenSlides>0</HiddenSlides>
  <MMClips>0</MMClips>
  <ScaleCrop>false</ScaleCrop>
  <HeadingPairs>
    <vt:vector size="8" baseType="variant">
      <vt:variant>
        <vt:lpstr>Polices utilisées</vt:lpstr>
      </vt:variant>
      <vt:variant>
        <vt:i4>4</vt:i4>
      </vt:variant>
      <vt:variant>
        <vt:lpstr>Thème</vt:lpstr>
      </vt:variant>
      <vt:variant>
        <vt:i4>2</vt:i4>
      </vt:variant>
      <vt:variant>
        <vt:lpstr>Serveurs OLE incorporés</vt:lpstr>
      </vt:variant>
      <vt:variant>
        <vt:i4>1</vt:i4>
      </vt:variant>
      <vt:variant>
        <vt:lpstr>Titres des diapositives</vt:lpstr>
      </vt:variant>
      <vt:variant>
        <vt:i4>1</vt:i4>
      </vt:variant>
    </vt:vector>
  </HeadingPairs>
  <TitlesOfParts>
    <vt:vector size="8" baseType="lpstr">
      <vt:lpstr>Arial</vt:lpstr>
      <vt:lpstr>Calibri</vt:lpstr>
      <vt:lpstr>EYInterstate Light</vt:lpstr>
      <vt:lpstr>Verdana</vt:lpstr>
      <vt:lpstr>Jumbodiset 2021 fina;</vt:lpstr>
      <vt:lpstr>EY light background</vt:lpstr>
      <vt:lpstr>think-cell Slide</vt:lpstr>
      <vt:lpstr>HITSTER BINGO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Joost van Haasteren</dc:creator>
  <cp:lastModifiedBy>Nicolas Sinia</cp:lastModifiedBy>
  <cp:revision>2</cp:revision>
  <dcterms:created xsi:type="dcterms:W3CDTF">2022-09-28T08:35:15Z</dcterms:created>
  <dcterms:modified xsi:type="dcterms:W3CDTF">2024-07-09T12:18:17Z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0x01010069EB56F15D60B84C8F10C616B52FFFD9</vt:lpwstr>
  </property>
  <property fmtid="{D5CDD505-2E9C-101B-9397-08002B2CF9AE}" pid="3" name="MediaServiceImageTags">
    <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