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92" r:id="rId5"/>
  </p:sldMasterIdLst>
  <p:notesMasterIdLst>
    <p:notesMasterId r:id="rId7"/>
  </p:notesMasterIdLst>
  <p:sldIdLst>
    <p:sldId id="2147376645" r:id="rId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743"/>
    <a:srgbClr val="FF319C"/>
    <a:srgbClr val="1F8BAB"/>
    <a:srgbClr val="04CCFF"/>
    <a:srgbClr val="D2B84D"/>
    <a:srgbClr val="000003"/>
    <a:srgbClr val="030004"/>
    <a:srgbClr val="26002A"/>
    <a:srgbClr val="07031A"/>
    <a:srgbClr val="0702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Sinia" userId="6be8d46c-a0ba-46f6-9aae-36f5a889576b" providerId="ADAL" clId="{5AD6A821-C2F1-45E5-ADEE-39B5F5D81F65}"/>
    <pc:docChg chg="modSld">
      <pc:chgData name="Nicolas Sinia" userId="6be8d46c-a0ba-46f6-9aae-36f5a889576b" providerId="ADAL" clId="{5AD6A821-C2F1-45E5-ADEE-39B5F5D81F65}" dt="2024-07-09T12:21:37.271" v="254" actId="20577"/>
      <pc:docMkLst>
        <pc:docMk/>
      </pc:docMkLst>
      <pc:sldChg chg="modSp mod">
        <pc:chgData name="Nicolas Sinia" userId="6be8d46c-a0ba-46f6-9aae-36f5a889576b" providerId="ADAL" clId="{5AD6A821-C2F1-45E5-ADEE-39B5F5D81F65}" dt="2024-07-09T12:21:37.271" v="254" actId="20577"/>
        <pc:sldMkLst>
          <pc:docMk/>
          <pc:sldMk cId="1710340098" sldId="2147376645"/>
        </pc:sldMkLst>
        <pc:spChg chg="mod">
          <ac:chgData name="Nicolas Sinia" userId="6be8d46c-a0ba-46f6-9aae-36f5a889576b" providerId="ADAL" clId="{5AD6A821-C2F1-45E5-ADEE-39B5F5D81F65}" dt="2024-07-09T12:21:37.271" v="254" actId="20577"/>
          <ac:spMkLst>
            <pc:docMk/>
            <pc:sldMk cId="1710340098" sldId="2147376645"/>
            <ac:spMk id="11" creationId="{BB0B96E4-C5F9-93C4-B409-62D234A7329D}"/>
          </ac:spMkLst>
        </pc:spChg>
        <pc:spChg chg="mod">
          <ac:chgData name="Nicolas Sinia" userId="6be8d46c-a0ba-46f6-9aae-36f5a889576b" providerId="ADAL" clId="{5AD6A821-C2F1-45E5-ADEE-39B5F5D81F65}" dt="2024-07-09T12:18:59.567" v="113" actId="20577"/>
          <ac:spMkLst>
            <pc:docMk/>
            <pc:sldMk cId="1710340098" sldId="2147376645"/>
            <ac:spMk id="13" creationId="{572A2101-16CD-BE42-B3EF-369DF1560C81}"/>
          </ac:spMkLst>
        </pc:spChg>
        <pc:spChg chg="mod">
          <ac:chgData name="Nicolas Sinia" userId="6be8d46c-a0ba-46f6-9aae-36f5a889576b" providerId="ADAL" clId="{5AD6A821-C2F1-45E5-ADEE-39B5F5D81F65}" dt="2024-07-09T12:18:46.661" v="101" actId="20577"/>
          <ac:spMkLst>
            <pc:docMk/>
            <pc:sldMk cId="1710340098" sldId="2147376645"/>
            <ac:spMk id="19" creationId="{CAF998E7-B731-365A-BF9B-8DC123071EE1}"/>
          </ac:spMkLst>
        </pc:spChg>
        <pc:spChg chg="mod">
          <ac:chgData name="Nicolas Sinia" userId="6be8d46c-a0ba-46f6-9aae-36f5a889576b" providerId="ADAL" clId="{5AD6A821-C2F1-45E5-ADEE-39B5F5D81F65}" dt="2024-07-09T12:19:33.583" v="142" actId="20577"/>
          <ac:spMkLst>
            <pc:docMk/>
            <pc:sldMk cId="1710340098" sldId="2147376645"/>
            <ac:spMk id="21" creationId="{A89F7106-BF6A-CC90-36BA-5ACB98739D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EC9D61-ADA8-4254-A259-E6CCEF29F979}" type="datetimeFigureOut">
              <a:rPr lang="en-NL" smtClean="0"/>
              <a:t>07/09/2024</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3D075A-9B43-47D4-979D-3E612846171B}" type="slidenum">
              <a:rPr lang="en-NL" smtClean="0"/>
              <a:t>‹N°›</a:t>
            </a:fld>
            <a:endParaRPr lang="en-NL"/>
          </a:p>
        </p:txBody>
      </p:sp>
    </p:spTree>
    <p:extLst>
      <p:ext uri="{BB962C8B-B14F-4D97-AF65-F5344CB8AC3E}">
        <p14:creationId xmlns:p14="http://schemas.microsoft.com/office/powerpoint/2010/main" val="434706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Option 1">
    <p:spTree>
      <p:nvGrpSpPr>
        <p:cNvPr id="1" name=""/>
        <p:cNvGrpSpPr/>
        <p:nvPr/>
      </p:nvGrpSpPr>
      <p:grpSpPr>
        <a:xfrm>
          <a:off x="0" y="0"/>
          <a:ext cx="0" cy="0"/>
          <a:chOff x="0" y="0"/>
          <a:chExt cx="0" cy="0"/>
        </a:xfrm>
      </p:grpSpPr>
      <p:pic>
        <p:nvPicPr>
          <p:cNvPr id="2" name="Picture 8" descr="A picture containing text, clock&#10;&#10;Description automatically generated">
            <a:extLst>
              <a:ext uri="{FF2B5EF4-FFF2-40B4-BE49-F238E27FC236}">
                <a16:creationId xmlns:a16="http://schemas.microsoft.com/office/drawing/2014/main" id="{650C3D06-970F-ED33-F4B6-50C250805372}"/>
              </a:ext>
            </a:extLst>
          </p:cNvPr>
          <p:cNvPicPr>
            <a:picLocks noChangeAspect="1"/>
          </p:cNvPicPr>
          <p:nvPr userDrawn="1"/>
        </p:nvPicPr>
        <p:blipFill>
          <a:blip r:embed="rId2">
            <a:clrChange>
              <a:clrFrom>
                <a:srgbClr val="030000"/>
              </a:clrFrom>
              <a:clrTo>
                <a:srgbClr val="030000">
                  <a:alpha val="0"/>
                </a:srgbClr>
              </a:clrTo>
            </a:clrChange>
            <a:extLst>
              <a:ext uri="{28A0092B-C50C-407E-A947-70E740481C1C}">
                <a14:useLocalDpi xmlns:a14="http://schemas.microsoft.com/office/drawing/2010/main" val="0"/>
              </a:ext>
            </a:extLst>
          </a:blip>
          <a:stretch>
            <a:fillRect/>
          </a:stretch>
        </p:blipFill>
        <p:spPr>
          <a:xfrm>
            <a:off x="10150996" y="182880"/>
            <a:ext cx="2041003" cy="714025"/>
          </a:xfrm>
          <a:prstGeom prst="rect">
            <a:avLst/>
          </a:prstGeom>
        </p:spPr>
      </p:pic>
    </p:spTree>
    <p:extLst>
      <p:ext uri="{BB962C8B-B14F-4D97-AF65-F5344CB8AC3E}">
        <p14:creationId xmlns:p14="http://schemas.microsoft.com/office/powerpoint/2010/main" val="2658265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Option 1.b">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698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Option 2">
    <p:spTree>
      <p:nvGrpSpPr>
        <p:cNvPr id="1" name=""/>
        <p:cNvGrpSpPr/>
        <p:nvPr/>
      </p:nvGrpSpPr>
      <p:grpSpPr>
        <a:xfrm>
          <a:off x="0" y="0"/>
          <a:ext cx="0" cy="0"/>
          <a:chOff x="0" y="0"/>
          <a:chExt cx="0" cy="0"/>
        </a:xfrm>
      </p:grpSpPr>
    </p:spTree>
    <p:extLst>
      <p:ext uri="{BB962C8B-B14F-4D97-AF65-F5344CB8AC3E}">
        <p14:creationId xmlns:p14="http://schemas.microsoft.com/office/powerpoint/2010/main" val="51601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Option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787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dex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782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gular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2268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gular page (no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1124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gment slide r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2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gment slide lef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460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with SMS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90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0822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Text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945C64E-CE18-4ED9-9369-34E62053290E}"/>
              </a:ext>
            </a:extLst>
          </p:cNvPr>
          <p:cNvSpPr>
            <a:spLocks noGrp="1"/>
          </p:cNvSpPr>
          <p:nvPr>
            <p:ph type="title"/>
          </p:nvPr>
        </p:nvSpPr>
        <p:spPr>
          <a:xfrm>
            <a:off x="683347" y="821209"/>
            <a:ext cx="5685078" cy="918647"/>
          </a:xfrm>
          <a:prstGeom prst="rect">
            <a:avLst/>
          </a:prstGeom>
        </p:spPr>
        <p:txBody>
          <a:bodyPr/>
          <a:lstStyle/>
          <a:p>
            <a:r>
              <a:rPr lang="en-US"/>
              <a:t>Click to edit Master title style</a:t>
            </a:r>
          </a:p>
        </p:txBody>
      </p:sp>
      <p:sp>
        <p:nvSpPr>
          <p:cNvPr id="13" name="Content Placeholder 2">
            <a:extLst>
              <a:ext uri="{FF2B5EF4-FFF2-40B4-BE49-F238E27FC236}">
                <a16:creationId xmlns:a16="http://schemas.microsoft.com/office/drawing/2014/main" id="{17DE02BD-AB65-48D3-B644-4F7D1EB9D5DF}"/>
              </a:ext>
            </a:extLst>
          </p:cNvPr>
          <p:cNvSpPr>
            <a:spLocks noGrp="1"/>
          </p:cNvSpPr>
          <p:nvPr>
            <p:ph sz="half" idx="1"/>
          </p:nvPr>
        </p:nvSpPr>
        <p:spPr>
          <a:xfrm>
            <a:off x="6360941" y="2327753"/>
            <a:ext cx="4990406" cy="3071764"/>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318C2990-F0BA-43DE-B72C-ED0E983E7BA8}"/>
              </a:ext>
            </a:extLst>
          </p:cNvPr>
          <p:cNvSpPr>
            <a:spLocks noGrp="1"/>
          </p:cNvSpPr>
          <p:nvPr>
            <p:ph sz="half" idx="10"/>
          </p:nvPr>
        </p:nvSpPr>
        <p:spPr>
          <a:xfrm>
            <a:off x="683347" y="2324622"/>
            <a:ext cx="4990407" cy="3071764"/>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3495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ext + image">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4E07CA4D-B2CD-504D-6505-2443DD2C34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Rectángulo: esquinas redondeadas 1">
            <a:extLst>
              <a:ext uri="{FF2B5EF4-FFF2-40B4-BE49-F238E27FC236}">
                <a16:creationId xmlns:a16="http://schemas.microsoft.com/office/drawing/2014/main" id="{39BAE020-6F7D-A734-C41F-5A00E928D2CA}"/>
              </a:ext>
            </a:extLst>
          </p:cNvPr>
          <p:cNvSpPr/>
          <p:nvPr userDrawn="1"/>
        </p:nvSpPr>
        <p:spPr>
          <a:xfrm>
            <a:off x="-237138" y="1217485"/>
            <a:ext cx="3842327" cy="547255"/>
          </a:xfrm>
          <a:prstGeom prst="roundRect">
            <a:avLst/>
          </a:prstGeom>
          <a:gradFill>
            <a:gsLst>
              <a:gs pos="0">
                <a:srgbClr val="394697"/>
              </a:gs>
              <a:gs pos="35000">
                <a:srgbClr val="7E2B5F"/>
              </a:gs>
              <a:gs pos="100000">
                <a:srgbClr val="E1050F"/>
              </a:gs>
            </a:gsLst>
            <a:lin ang="21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Marcador de texto 7">
            <a:extLst>
              <a:ext uri="{FF2B5EF4-FFF2-40B4-BE49-F238E27FC236}">
                <a16:creationId xmlns:a16="http://schemas.microsoft.com/office/drawing/2014/main" id="{90334526-B1DD-C681-8BF4-C59BC8D5B01C}"/>
              </a:ext>
            </a:extLst>
          </p:cNvPr>
          <p:cNvSpPr>
            <a:spLocks noGrp="1"/>
          </p:cNvSpPr>
          <p:nvPr>
            <p:ph type="body" sz="quarter" idx="12" hasCustomPrompt="1"/>
          </p:nvPr>
        </p:nvSpPr>
        <p:spPr>
          <a:xfrm>
            <a:off x="814648" y="2096296"/>
            <a:ext cx="4405746" cy="4420392"/>
          </a:xfrm>
          <a:prstGeom prst="rect">
            <a:avLst/>
          </a:prstGeom>
        </p:spPr>
        <p:txBody>
          <a:bodyPr/>
          <a:lstStyle>
            <a:lvl1pPr marL="0" indent="0" algn="l">
              <a:buNone/>
              <a:defRPr sz="1400">
                <a:solidFill>
                  <a:schemeClr val="tx1"/>
                </a:solidFill>
              </a:defRPr>
            </a:lvl1pPr>
          </a:lstStyle>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consectetuer</a:t>
            </a:r>
            <a:r>
              <a:rPr lang="es-ES"/>
              <a:t> </a:t>
            </a:r>
            <a:r>
              <a:rPr lang="es-ES" err="1"/>
              <a:t>adipiscing</a:t>
            </a:r>
            <a:r>
              <a:rPr lang="es-ES"/>
              <a:t> </a:t>
            </a:r>
            <a:r>
              <a:rPr lang="es-ES" err="1"/>
              <a:t>elit</a:t>
            </a:r>
            <a:r>
              <a:rPr lang="es-ES"/>
              <a:t>, sed </a:t>
            </a:r>
            <a:r>
              <a:rPr lang="es-ES" err="1"/>
              <a:t>diam</a:t>
            </a:r>
            <a:r>
              <a:rPr lang="es-ES"/>
              <a:t> </a:t>
            </a:r>
            <a:r>
              <a:rPr lang="es-ES" err="1"/>
              <a:t>nonummy</a:t>
            </a:r>
            <a:r>
              <a:rPr lang="es-ES"/>
              <a:t> </a:t>
            </a:r>
            <a:r>
              <a:rPr lang="es-ES" err="1"/>
              <a:t>nibh</a:t>
            </a:r>
            <a:r>
              <a:rPr lang="es-ES"/>
              <a:t> </a:t>
            </a:r>
            <a:r>
              <a:rPr lang="es-ES" err="1"/>
              <a:t>euismod</a:t>
            </a:r>
            <a:r>
              <a:rPr lang="es-ES"/>
              <a:t> </a:t>
            </a:r>
            <a:r>
              <a:rPr lang="es-ES" err="1"/>
              <a:t>tincidunt</a:t>
            </a:r>
            <a:r>
              <a:rPr lang="es-ES"/>
              <a:t> ut </a:t>
            </a:r>
            <a:r>
              <a:rPr lang="es-ES" err="1"/>
              <a:t>laoreet</a:t>
            </a:r>
            <a:r>
              <a:rPr lang="es-ES"/>
              <a:t> </a:t>
            </a:r>
            <a:r>
              <a:rPr lang="es-ES" err="1"/>
              <a:t>dolore</a:t>
            </a:r>
            <a:r>
              <a:rPr lang="es-ES"/>
              <a:t> magna </a:t>
            </a:r>
            <a:r>
              <a:rPr lang="es-ES" err="1"/>
              <a:t>aliquam</a:t>
            </a:r>
            <a:r>
              <a:rPr lang="es-ES"/>
              <a:t> </a:t>
            </a:r>
            <a:r>
              <a:rPr lang="es-ES" err="1"/>
              <a:t>erat</a:t>
            </a:r>
            <a:r>
              <a:rPr lang="es-ES"/>
              <a:t> </a:t>
            </a:r>
            <a:r>
              <a:rPr lang="es-ES" err="1"/>
              <a:t>volutpat</a:t>
            </a:r>
            <a:r>
              <a:rPr lang="es-ES"/>
              <a:t>.</a:t>
            </a:r>
          </a:p>
        </p:txBody>
      </p:sp>
      <p:sp>
        <p:nvSpPr>
          <p:cNvPr id="11" name="Marcador de posición de imagen 10">
            <a:extLst>
              <a:ext uri="{FF2B5EF4-FFF2-40B4-BE49-F238E27FC236}">
                <a16:creationId xmlns:a16="http://schemas.microsoft.com/office/drawing/2014/main" id="{080F371A-13AF-D1CD-E516-7A4A86D988BF}"/>
              </a:ext>
            </a:extLst>
          </p:cNvPr>
          <p:cNvSpPr>
            <a:spLocks noGrp="1"/>
          </p:cNvSpPr>
          <p:nvPr>
            <p:ph type="pic" sz="quarter" idx="14" hasCustomPrompt="1"/>
          </p:nvPr>
        </p:nvSpPr>
        <p:spPr>
          <a:xfrm>
            <a:off x="5419898" y="2096296"/>
            <a:ext cx="6475615" cy="4420392"/>
          </a:xfrm>
          <a:prstGeom prst="rect">
            <a:avLst/>
          </a:prstGeom>
        </p:spPr>
        <p:txBody>
          <a:bodyPr/>
          <a:lstStyle>
            <a:lvl1pPr marL="0" indent="0">
              <a:buNone/>
              <a:defRPr/>
            </a:lvl1pPr>
          </a:lstStyle>
          <a:p>
            <a:r>
              <a:rPr lang="es-ES" err="1"/>
              <a:t>Product</a:t>
            </a:r>
            <a:r>
              <a:rPr lang="es-ES"/>
              <a:t> </a:t>
            </a:r>
            <a:r>
              <a:rPr lang="es-ES" err="1"/>
              <a:t>image</a:t>
            </a:r>
            <a:endParaRPr lang="es-ES"/>
          </a:p>
        </p:txBody>
      </p:sp>
      <p:sp>
        <p:nvSpPr>
          <p:cNvPr id="15" name="Marcador de texto 13">
            <a:extLst>
              <a:ext uri="{FF2B5EF4-FFF2-40B4-BE49-F238E27FC236}">
                <a16:creationId xmlns:a16="http://schemas.microsoft.com/office/drawing/2014/main" id="{D02425D7-B073-681F-3AEA-6E506540577A}"/>
              </a:ext>
            </a:extLst>
          </p:cNvPr>
          <p:cNvSpPr>
            <a:spLocks noGrp="1"/>
          </p:cNvSpPr>
          <p:nvPr>
            <p:ph type="body" sz="quarter" idx="11" hasCustomPrompt="1"/>
          </p:nvPr>
        </p:nvSpPr>
        <p:spPr>
          <a:xfrm>
            <a:off x="108065" y="133001"/>
            <a:ext cx="556953" cy="639455"/>
          </a:xfrm>
          <a:prstGeom prst="rect">
            <a:avLst/>
          </a:prstGeom>
        </p:spPr>
        <p:txBody>
          <a:bodyPr/>
          <a:lstStyle>
            <a:lvl1pPr marL="0" indent="0">
              <a:buNone/>
              <a:defRPr sz="4800" b="1">
                <a:solidFill>
                  <a:srgbClr val="E20612"/>
                </a:solidFill>
                <a:latin typeface="+mj-lt"/>
              </a:defRPr>
            </a:lvl1pPr>
          </a:lstStyle>
          <a:p>
            <a:pPr lvl="0"/>
            <a:r>
              <a:rPr lang="es-ES"/>
              <a:t>1.</a:t>
            </a:r>
          </a:p>
        </p:txBody>
      </p:sp>
      <p:sp>
        <p:nvSpPr>
          <p:cNvPr id="16" name="Marcador de texto 7">
            <a:extLst>
              <a:ext uri="{FF2B5EF4-FFF2-40B4-BE49-F238E27FC236}">
                <a16:creationId xmlns:a16="http://schemas.microsoft.com/office/drawing/2014/main" id="{1BE8EB5A-091B-25E8-6C84-FDC572781A2B}"/>
              </a:ext>
            </a:extLst>
          </p:cNvPr>
          <p:cNvSpPr>
            <a:spLocks noGrp="1"/>
          </p:cNvSpPr>
          <p:nvPr>
            <p:ph type="body" sz="quarter" idx="10" hasCustomPrompt="1"/>
          </p:nvPr>
        </p:nvSpPr>
        <p:spPr>
          <a:xfrm>
            <a:off x="773083" y="445029"/>
            <a:ext cx="9709264" cy="303113"/>
          </a:xfrm>
          <a:prstGeom prst="rect">
            <a:avLst/>
          </a:prstGeom>
        </p:spPr>
        <p:txBody>
          <a:bodyPr/>
          <a:lstStyle>
            <a:lvl1pPr marL="0" indent="0" algn="l">
              <a:buNone/>
              <a:defRPr sz="1800">
                <a:solidFill>
                  <a:schemeClr val="tx1"/>
                </a:solidFill>
                <a:latin typeface="+mn-lt"/>
              </a:defRPr>
            </a:lvl1pPr>
          </a:lstStyle>
          <a:p>
            <a:pPr lvl="0"/>
            <a:r>
              <a:rPr lang="es-ES"/>
              <a:t>CHAPTER TITLE</a:t>
            </a:r>
          </a:p>
        </p:txBody>
      </p:sp>
      <p:sp>
        <p:nvSpPr>
          <p:cNvPr id="20" name="Título 3">
            <a:extLst>
              <a:ext uri="{FF2B5EF4-FFF2-40B4-BE49-F238E27FC236}">
                <a16:creationId xmlns:a16="http://schemas.microsoft.com/office/drawing/2014/main" id="{8D6851F3-2D0B-A6E4-6EAA-103E94BD0FAC}"/>
              </a:ext>
            </a:extLst>
          </p:cNvPr>
          <p:cNvSpPr>
            <a:spLocks noGrp="1"/>
          </p:cNvSpPr>
          <p:nvPr>
            <p:ph type="title" hasCustomPrompt="1"/>
          </p:nvPr>
        </p:nvSpPr>
        <p:spPr>
          <a:xfrm>
            <a:off x="798026" y="1278846"/>
            <a:ext cx="2244437" cy="432262"/>
          </a:xfrm>
          <a:prstGeom prst="rect">
            <a:avLst/>
          </a:prstGeom>
        </p:spPr>
        <p:txBody>
          <a:bodyPr/>
          <a:lstStyle>
            <a:lvl1pPr>
              <a:defRPr sz="2800" b="1">
                <a:solidFill>
                  <a:schemeClr val="bg1"/>
                </a:solidFill>
                <a:latin typeface="+mj-lt"/>
              </a:defRPr>
            </a:lvl1pPr>
          </a:lstStyle>
          <a:p>
            <a:r>
              <a:rPr lang="es-ES"/>
              <a:t>TITLE</a:t>
            </a:r>
          </a:p>
        </p:txBody>
      </p:sp>
    </p:spTree>
    <p:extLst>
      <p:ext uri="{BB962C8B-B14F-4D97-AF65-F5344CB8AC3E}">
        <p14:creationId xmlns:p14="http://schemas.microsoft.com/office/powerpoint/2010/main" val="2471508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 TOC">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5ED1850-EAC7-50FB-88BF-103DE78E44B9}"/>
              </a:ext>
            </a:extLst>
          </p:cNvPr>
          <p:cNvGraphicFramePr>
            <a:graphicFrameLocks noChangeAspect="1"/>
          </p:cNvGraphicFramePr>
          <p:nvPr userDrawn="1">
            <p:custDataLst>
              <p:tags r:id="rId1"/>
            </p:custDataLst>
            <p:extLst>
              <p:ext uri="{D42A27DB-BD31-4B8C-83A1-F6EECF244321}">
                <p14:modId xmlns:p14="http://schemas.microsoft.com/office/powerpoint/2010/main" val="1705040906"/>
              </p:ext>
            </p:extLst>
          </p:nvPr>
        </p:nvGraphicFramePr>
        <p:xfrm>
          <a:off x="1587" y="1588"/>
          <a:ext cx="1587"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5" name="Object 4" hidden="1">
                        <a:extLst>
                          <a:ext uri="{FF2B5EF4-FFF2-40B4-BE49-F238E27FC236}">
                            <a16:creationId xmlns:a16="http://schemas.microsoft.com/office/drawing/2014/main" id="{65ED1850-EAC7-50FB-88BF-103DE78E44B9}"/>
                          </a:ext>
                        </a:extLst>
                      </p:cNvPr>
                      <p:cNvPicPr/>
                      <p:nvPr/>
                    </p:nvPicPr>
                    <p:blipFill>
                      <a:blip r:embed="rId4"/>
                      <a:stretch>
                        <a:fillRect/>
                      </a:stretch>
                    </p:blipFill>
                    <p:spPr>
                      <a:xfrm>
                        <a:off x="1587" y="1588"/>
                        <a:ext cx="1587" cy="1588"/>
                      </a:xfrm>
                      <a:prstGeom prst="rect">
                        <a:avLst/>
                      </a:prstGeom>
                    </p:spPr>
                  </p:pic>
                </p:oleObj>
              </mc:Fallback>
            </mc:AlternateContent>
          </a:graphicData>
        </a:graphic>
      </p:graphicFrame>
      <p:grpSp>
        <p:nvGrpSpPr>
          <p:cNvPr id="3" name="SP Agenda Section" hidden="1"/>
          <p:cNvGrpSpPr/>
          <p:nvPr userDrawn="1"/>
        </p:nvGrpSpPr>
        <p:grpSpPr>
          <a:xfrm>
            <a:off x="721303" y="1238598"/>
            <a:ext cx="8657275" cy="369332"/>
            <a:chOff x="1797664" y="2085631"/>
            <a:chExt cx="8657274" cy="369332"/>
          </a:xfrm>
          <a:noFill/>
        </p:grpSpPr>
        <p:sp>
          <p:nvSpPr>
            <p:cNvPr id="20" name="Section Title"/>
            <p:cNvSpPr txBox="1">
              <a:spLocks/>
            </p:cNvSpPr>
            <p:nvPr userDrawn="1"/>
          </p:nvSpPr>
          <p:spPr>
            <a:xfrm>
              <a:off x="2267220" y="2085631"/>
              <a:ext cx="3843347" cy="369332"/>
            </a:xfrm>
            <a:prstGeom prst="rect">
              <a:avLst/>
            </a:prstGeom>
            <a:grpFill/>
          </p:spPr>
          <p:txBody>
            <a:bodyPr wrap="square" rtlCol="0" anchor="ctr">
              <a:normAutofit/>
            </a:bodyPr>
            <a:lstStyle/>
            <a:p>
              <a:pPr defTabSz="9329600">
                <a:tabLst>
                  <a:tab pos="9507306" algn="l"/>
                </a:tabLst>
              </a:pPr>
              <a:r>
                <a:rPr lang="en-US" sz="1399">
                  <a:solidFill>
                    <a:schemeClr val="bg1"/>
                  </a:solidFill>
                </a:rPr>
                <a:t>&lt;TEXT&gt;</a:t>
              </a:r>
            </a:p>
          </p:txBody>
        </p:sp>
        <p:sp>
          <p:nvSpPr>
            <p:cNvPr id="21" name="Section Number"/>
            <p:cNvSpPr txBox="1">
              <a:spLocks/>
            </p:cNvSpPr>
            <p:nvPr userDrawn="1"/>
          </p:nvSpPr>
          <p:spPr>
            <a:xfrm>
              <a:off x="1797664" y="2085631"/>
              <a:ext cx="379556" cy="369332"/>
            </a:xfrm>
            <a:prstGeom prst="rect">
              <a:avLst/>
            </a:prstGeom>
            <a:grpFill/>
          </p:spPr>
          <p:txBody>
            <a:bodyPr wrap="none" rtlCol="0" anchor="ctr">
              <a:noAutofit/>
            </a:bodyPr>
            <a:lstStyle/>
            <a:p>
              <a:pPr algn="ctr"/>
              <a:r>
                <a:rPr lang="en-US" sz="1399">
                  <a:solidFill>
                    <a:schemeClr val="bg1"/>
                  </a:solidFill>
                </a:rPr>
                <a:t>&lt;N&gt;</a:t>
              </a:r>
            </a:p>
          </p:txBody>
        </p:sp>
        <p:sp>
          <p:nvSpPr>
            <p:cNvPr id="22" name="Slide Number"/>
            <p:cNvSpPr txBox="1">
              <a:spLocks/>
            </p:cNvSpPr>
            <p:nvPr userDrawn="1"/>
          </p:nvSpPr>
          <p:spPr>
            <a:xfrm>
              <a:off x="9817944" y="2085631"/>
              <a:ext cx="636994" cy="369332"/>
            </a:xfrm>
            <a:prstGeom prst="rect">
              <a:avLst/>
            </a:prstGeom>
            <a:grpFill/>
          </p:spPr>
          <p:txBody>
            <a:bodyPr wrap="none" rtlCol="0" anchor="ctr">
              <a:noAutofit/>
            </a:bodyPr>
            <a:lstStyle/>
            <a:p>
              <a:pPr algn="r"/>
              <a:r>
                <a:rPr lang="en-US" sz="1399">
                  <a:solidFill>
                    <a:schemeClr val="bg1"/>
                  </a:solidFill>
                </a:rPr>
                <a:t>&lt;P&gt;</a:t>
              </a:r>
            </a:p>
          </p:txBody>
        </p:sp>
        <p:sp>
          <p:nvSpPr>
            <p:cNvPr id="24" name="Timeslot" hidden="1"/>
            <p:cNvSpPr txBox="1">
              <a:spLocks/>
            </p:cNvSpPr>
            <p:nvPr userDrawn="1"/>
          </p:nvSpPr>
          <p:spPr>
            <a:xfrm>
              <a:off x="7696160" y="2085631"/>
              <a:ext cx="1257061" cy="369332"/>
            </a:xfrm>
            <a:prstGeom prst="rect">
              <a:avLst/>
            </a:prstGeom>
            <a:grpFill/>
          </p:spPr>
          <p:txBody>
            <a:bodyPr wrap="none" rtlCol="0" anchor="ctr">
              <a:noAutofit/>
            </a:bodyPr>
            <a:lstStyle/>
            <a:p>
              <a:pPr algn="l"/>
              <a:r>
                <a:rPr lang="en-US" sz="1399">
                  <a:solidFill>
                    <a:schemeClr val="bg1"/>
                  </a:solidFill>
                </a:rPr>
                <a:t>&lt;TIMESLOT&gt;</a:t>
              </a:r>
            </a:p>
          </p:txBody>
        </p:sp>
        <p:sp>
          <p:nvSpPr>
            <p:cNvPr id="28" name="Responsible" hidden="1"/>
            <p:cNvSpPr txBox="1">
              <a:spLocks/>
            </p:cNvSpPr>
            <p:nvPr userDrawn="1"/>
          </p:nvSpPr>
          <p:spPr>
            <a:xfrm>
              <a:off x="6209330" y="2085631"/>
              <a:ext cx="1388067" cy="369332"/>
            </a:xfrm>
            <a:prstGeom prst="rect">
              <a:avLst/>
            </a:prstGeom>
            <a:grpFill/>
          </p:spPr>
          <p:txBody>
            <a:bodyPr wrap="none" rtlCol="0" anchor="ctr">
              <a:noAutofit/>
            </a:bodyPr>
            <a:lstStyle/>
            <a:p>
              <a:pPr algn="l"/>
              <a:r>
                <a:rPr lang="en-US" sz="1399">
                  <a:solidFill>
                    <a:schemeClr val="bg1"/>
                  </a:solidFill>
                </a:rPr>
                <a:t>&lt;RESPONSIBLE&gt;</a:t>
              </a:r>
            </a:p>
          </p:txBody>
        </p:sp>
        <p:sp>
          <p:nvSpPr>
            <p:cNvPr id="29" name="Duration" hidden="1"/>
            <p:cNvSpPr txBox="1">
              <a:spLocks/>
            </p:cNvSpPr>
            <p:nvPr userDrawn="1"/>
          </p:nvSpPr>
          <p:spPr>
            <a:xfrm>
              <a:off x="9043221" y="2085631"/>
              <a:ext cx="684723" cy="369332"/>
            </a:xfrm>
            <a:prstGeom prst="rect">
              <a:avLst/>
            </a:prstGeom>
            <a:grpFill/>
          </p:spPr>
          <p:txBody>
            <a:bodyPr wrap="none" rtlCol="0" anchor="ctr">
              <a:noAutofit/>
            </a:bodyPr>
            <a:lstStyle/>
            <a:p>
              <a:pPr algn="l"/>
              <a:r>
                <a:rPr lang="en-US" sz="1399">
                  <a:solidFill>
                    <a:schemeClr val="bg1"/>
                  </a:solidFill>
                </a:rPr>
                <a:t>&lt;DURATION&gt;</a:t>
              </a:r>
            </a:p>
          </p:txBody>
        </p:sp>
      </p:grpSp>
      <p:grpSp>
        <p:nvGrpSpPr>
          <p:cNvPr id="4" name="SP Agenda Section Highlight" hidden="1"/>
          <p:cNvGrpSpPr>
            <a:grpSpLocks/>
          </p:cNvGrpSpPr>
          <p:nvPr userDrawn="1"/>
        </p:nvGrpSpPr>
        <p:grpSpPr>
          <a:xfrm>
            <a:off x="721303" y="1769930"/>
            <a:ext cx="8657274" cy="369332"/>
            <a:chOff x="1797664" y="2616963"/>
            <a:chExt cx="8657274" cy="369332"/>
          </a:xfrm>
          <a:noFill/>
        </p:grpSpPr>
        <p:sp>
          <p:nvSpPr>
            <p:cNvPr id="32" name="Section Title"/>
            <p:cNvSpPr txBox="1">
              <a:spLocks/>
            </p:cNvSpPr>
            <p:nvPr userDrawn="1"/>
          </p:nvSpPr>
          <p:spPr>
            <a:xfrm>
              <a:off x="2267220" y="2616963"/>
              <a:ext cx="3843347" cy="369332"/>
            </a:xfrm>
            <a:prstGeom prst="rect">
              <a:avLst/>
            </a:prstGeom>
            <a:grpFill/>
          </p:spPr>
          <p:txBody>
            <a:bodyPr wrap="square" rtlCol="0" anchor="ctr">
              <a:normAutofit/>
            </a:bodyPr>
            <a:lstStyle/>
            <a:p>
              <a:pPr defTabSz="9329600">
                <a:tabLst>
                  <a:tab pos="9507306" algn="l"/>
                </a:tabLst>
              </a:pPr>
              <a:r>
                <a:rPr lang="en-US" sz="1399" b="1">
                  <a:solidFill>
                    <a:schemeClr val="tx2"/>
                  </a:solidFill>
                </a:rPr>
                <a:t>&lt;TEXT&gt;</a:t>
              </a:r>
            </a:p>
          </p:txBody>
        </p:sp>
        <p:sp>
          <p:nvSpPr>
            <p:cNvPr id="33" name="Section Number"/>
            <p:cNvSpPr txBox="1">
              <a:spLocks/>
            </p:cNvSpPr>
            <p:nvPr userDrawn="1"/>
          </p:nvSpPr>
          <p:spPr>
            <a:xfrm>
              <a:off x="1797664" y="2616963"/>
              <a:ext cx="379556" cy="369332"/>
            </a:xfrm>
            <a:prstGeom prst="rect">
              <a:avLst/>
            </a:prstGeom>
            <a:grpFill/>
          </p:spPr>
          <p:txBody>
            <a:bodyPr wrap="none" rtlCol="0" anchor="ctr">
              <a:noAutofit/>
            </a:bodyPr>
            <a:lstStyle/>
            <a:p>
              <a:pPr algn="ctr"/>
              <a:r>
                <a:rPr lang="en-US" sz="1399" b="1">
                  <a:solidFill>
                    <a:schemeClr val="tx2"/>
                  </a:solidFill>
                </a:rPr>
                <a:t>&lt;N&gt;</a:t>
              </a:r>
            </a:p>
          </p:txBody>
        </p:sp>
        <p:sp>
          <p:nvSpPr>
            <p:cNvPr id="34" name="Slide Number"/>
            <p:cNvSpPr txBox="1">
              <a:spLocks/>
            </p:cNvSpPr>
            <p:nvPr userDrawn="1"/>
          </p:nvSpPr>
          <p:spPr>
            <a:xfrm>
              <a:off x="9817944" y="2616963"/>
              <a:ext cx="636994" cy="369332"/>
            </a:xfrm>
            <a:prstGeom prst="rect">
              <a:avLst/>
            </a:prstGeom>
            <a:grpFill/>
          </p:spPr>
          <p:txBody>
            <a:bodyPr wrap="none" rtlCol="0" anchor="ctr">
              <a:noAutofit/>
            </a:bodyPr>
            <a:lstStyle/>
            <a:p>
              <a:pPr algn="r"/>
              <a:r>
                <a:rPr lang="en-US" sz="1399" b="1">
                  <a:solidFill>
                    <a:schemeClr val="tx2"/>
                  </a:solidFill>
                </a:rPr>
                <a:t>&lt;P&gt;</a:t>
              </a:r>
            </a:p>
          </p:txBody>
        </p:sp>
        <p:sp>
          <p:nvSpPr>
            <p:cNvPr id="35" name="Timeslot" hidden="1"/>
            <p:cNvSpPr txBox="1">
              <a:spLocks/>
            </p:cNvSpPr>
            <p:nvPr userDrawn="1"/>
          </p:nvSpPr>
          <p:spPr>
            <a:xfrm>
              <a:off x="7696160" y="2616963"/>
              <a:ext cx="1257061" cy="369332"/>
            </a:xfrm>
            <a:prstGeom prst="rect">
              <a:avLst/>
            </a:prstGeom>
            <a:grpFill/>
          </p:spPr>
          <p:txBody>
            <a:bodyPr wrap="none" rtlCol="0" anchor="ctr">
              <a:noAutofit/>
            </a:bodyPr>
            <a:lstStyle/>
            <a:p>
              <a:pPr algn="l"/>
              <a:r>
                <a:rPr lang="en-US" sz="1399" b="1">
                  <a:solidFill>
                    <a:schemeClr val="bg1"/>
                  </a:solidFill>
                </a:rPr>
                <a:t>&lt;TIMESLOT&gt;</a:t>
              </a:r>
            </a:p>
          </p:txBody>
        </p:sp>
        <p:sp>
          <p:nvSpPr>
            <p:cNvPr id="36" name="Responsible" hidden="1"/>
            <p:cNvSpPr txBox="1">
              <a:spLocks/>
            </p:cNvSpPr>
            <p:nvPr userDrawn="1"/>
          </p:nvSpPr>
          <p:spPr>
            <a:xfrm>
              <a:off x="6209330" y="2616963"/>
              <a:ext cx="1388067" cy="369332"/>
            </a:xfrm>
            <a:prstGeom prst="rect">
              <a:avLst/>
            </a:prstGeom>
            <a:grpFill/>
          </p:spPr>
          <p:txBody>
            <a:bodyPr wrap="none" rtlCol="0" anchor="ctr">
              <a:noAutofit/>
            </a:bodyPr>
            <a:lstStyle/>
            <a:p>
              <a:pPr algn="l"/>
              <a:r>
                <a:rPr lang="en-US" sz="1399" b="1">
                  <a:solidFill>
                    <a:schemeClr val="bg1"/>
                  </a:solidFill>
                </a:rPr>
                <a:t>&lt;RESPONSIBLE&gt;</a:t>
              </a:r>
            </a:p>
          </p:txBody>
        </p:sp>
        <p:sp>
          <p:nvSpPr>
            <p:cNvPr id="37" name="Duration" hidden="1"/>
            <p:cNvSpPr txBox="1">
              <a:spLocks/>
            </p:cNvSpPr>
            <p:nvPr userDrawn="1"/>
          </p:nvSpPr>
          <p:spPr>
            <a:xfrm>
              <a:off x="9043221" y="2616963"/>
              <a:ext cx="684723" cy="369332"/>
            </a:xfrm>
            <a:prstGeom prst="rect">
              <a:avLst/>
            </a:prstGeom>
            <a:grpFill/>
          </p:spPr>
          <p:txBody>
            <a:bodyPr wrap="none" rtlCol="0" anchor="ctr">
              <a:noAutofit/>
            </a:bodyPr>
            <a:lstStyle/>
            <a:p>
              <a:pPr algn="l"/>
              <a:r>
                <a:rPr lang="en-US" sz="1399" b="1">
                  <a:solidFill>
                    <a:schemeClr val="bg1"/>
                  </a:solidFill>
                </a:rPr>
                <a:t>&lt;DURATION&gt;</a:t>
              </a:r>
            </a:p>
          </p:txBody>
        </p:sp>
      </p:grpSp>
      <p:grpSp>
        <p:nvGrpSpPr>
          <p:cNvPr id="8" name="SP Agenda Subsection" hidden="1"/>
          <p:cNvGrpSpPr>
            <a:grpSpLocks/>
          </p:cNvGrpSpPr>
          <p:nvPr userDrawn="1"/>
        </p:nvGrpSpPr>
        <p:grpSpPr>
          <a:xfrm>
            <a:off x="1189444" y="2301262"/>
            <a:ext cx="8189135" cy="369332"/>
            <a:chOff x="2265804" y="3155687"/>
            <a:chExt cx="8189134" cy="369332"/>
          </a:xfrm>
          <a:noFill/>
        </p:grpSpPr>
        <p:sp>
          <p:nvSpPr>
            <p:cNvPr id="39" name="Section Title"/>
            <p:cNvSpPr txBox="1">
              <a:spLocks/>
            </p:cNvSpPr>
            <p:nvPr userDrawn="1"/>
          </p:nvSpPr>
          <p:spPr>
            <a:xfrm>
              <a:off x="2744123" y="3155687"/>
              <a:ext cx="3366444" cy="369332"/>
            </a:xfrm>
            <a:prstGeom prst="rect">
              <a:avLst/>
            </a:prstGeom>
            <a:grpFill/>
          </p:spPr>
          <p:txBody>
            <a:bodyPr wrap="square" rtlCol="0" anchor="ctr">
              <a:normAutofit/>
            </a:bodyPr>
            <a:lstStyle/>
            <a:p>
              <a:pPr defTabSz="9329600">
                <a:tabLst>
                  <a:tab pos="9507306" algn="l"/>
                </a:tabLst>
              </a:pPr>
              <a:r>
                <a:rPr lang="en-US" sz="1399">
                  <a:solidFill>
                    <a:schemeClr val="bg1"/>
                  </a:solidFill>
                </a:rPr>
                <a:t>&lt;TEXT&gt;</a:t>
              </a:r>
            </a:p>
          </p:txBody>
        </p:sp>
        <p:sp>
          <p:nvSpPr>
            <p:cNvPr id="40" name="Section Number"/>
            <p:cNvSpPr txBox="1">
              <a:spLocks/>
            </p:cNvSpPr>
            <p:nvPr userDrawn="1"/>
          </p:nvSpPr>
          <p:spPr>
            <a:xfrm>
              <a:off x="2265804" y="3155687"/>
              <a:ext cx="379556" cy="369332"/>
            </a:xfrm>
            <a:prstGeom prst="rect">
              <a:avLst/>
            </a:prstGeom>
            <a:grpFill/>
          </p:spPr>
          <p:txBody>
            <a:bodyPr wrap="none" rtlCol="0" anchor="ctr">
              <a:noAutofit/>
            </a:bodyPr>
            <a:lstStyle/>
            <a:p>
              <a:pPr algn="ctr"/>
              <a:r>
                <a:rPr lang="en-US" sz="1399">
                  <a:solidFill>
                    <a:schemeClr val="bg1"/>
                  </a:solidFill>
                </a:rPr>
                <a:t>&lt;N&gt;</a:t>
              </a:r>
            </a:p>
          </p:txBody>
        </p:sp>
        <p:sp>
          <p:nvSpPr>
            <p:cNvPr id="41" name="Slide Number"/>
            <p:cNvSpPr txBox="1">
              <a:spLocks/>
            </p:cNvSpPr>
            <p:nvPr userDrawn="1"/>
          </p:nvSpPr>
          <p:spPr>
            <a:xfrm>
              <a:off x="9817944" y="3155687"/>
              <a:ext cx="636994" cy="369332"/>
            </a:xfrm>
            <a:prstGeom prst="rect">
              <a:avLst/>
            </a:prstGeom>
            <a:grpFill/>
          </p:spPr>
          <p:txBody>
            <a:bodyPr wrap="none" rtlCol="0" anchor="ctr">
              <a:noAutofit/>
            </a:bodyPr>
            <a:lstStyle/>
            <a:p>
              <a:pPr algn="r"/>
              <a:r>
                <a:rPr lang="en-US" sz="1399">
                  <a:solidFill>
                    <a:schemeClr val="bg1"/>
                  </a:solidFill>
                </a:rPr>
                <a:t>&lt;P&gt;</a:t>
              </a:r>
            </a:p>
          </p:txBody>
        </p:sp>
        <p:sp>
          <p:nvSpPr>
            <p:cNvPr id="42" name="Timeslot" hidden="1"/>
            <p:cNvSpPr txBox="1">
              <a:spLocks/>
            </p:cNvSpPr>
            <p:nvPr userDrawn="1"/>
          </p:nvSpPr>
          <p:spPr>
            <a:xfrm>
              <a:off x="7696160" y="3155687"/>
              <a:ext cx="1257061" cy="369332"/>
            </a:xfrm>
            <a:prstGeom prst="rect">
              <a:avLst/>
            </a:prstGeom>
            <a:grpFill/>
          </p:spPr>
          <p:txBody>
            <a:bodyPr wrap="none" rtlCol="0" anchor="ctr">
              <a:noAutofit/>
            </a:bodyPr>
            <a:lstStyle/>
            <a:p>
              <a:pPr algn="l"/>
              <a:r>
                <a:rPr lang="en-US" sz="1399">
                  <a:solidFill>
                    <a:schemeClr val="bg1"/>
                  </a:solidFill>
                </a:rPr>
                <a:t>&lt;TIMESLOT&gt;</a:t>
              </a:r>
            </a:p>
          </p:txBody>
        </p:sp>
        <p:sp>
          <p:nvSpPr>
            <p:cNvPr id="43" name="Responsible" hidden="1"/>
            <p:cNvSpPr txBox="1">
              <a:spLocks/>
            </p:cNvSpPr>
            <p:nvPr userDrawn="1"/>
          </p:nvSpPr>
          <p:spPr>
            <a:xfrm>
              <a:off x="6209330" y="3155687"/>
              <a:ext cx="1388067" cy="369332"/>
            </a:xfrm>
            <a:prstGeom prst="rect">
              <a:avLst/>
            </a:prstGeom>
            <a:grpFill/>
          </p:spPr>
          <p:txBody>
            <a:bodyPr wrap="none" rtlCol="0" anchor="ctr">
              <a:noAutofit/>
            </a:bodyPr>
            <a:lstStyle/>
            <a:p>
              <a:pPr algn="l"/>
              <a:r>
                <a:rPr lang="en-US" sz="1399">
                  <a:solidFill>
                    <a:schemeClr val="bg1"/>
                  </a:solidFill>
                </a:rPr>
                <a:t>&lt;RESPONSIBLE&gt;</a:t>
              </a:r>
            </a:p>
          </p:txBody>
        </p:sp>
        <p:sp>
          <p:nvSpPr>
            <p:cNvPr id="44" name="Duration" hidden="1"/>
            <p:cNvSpPr txBox="1">
              <a:spLocks/>
            </p:cNvSpPr>
            <p:nvPr userDrawn="1"/>
          </p:nvSpPr>
          <p:spPr>
            <a:xfrm>
              <a:off x="9043221" y="3155687"/>
              <a:ext cx="684723" cy="369332"/>
            </a:xfrm>
            <a:prstGeom prst="rect">
              <a:avLst/>
            </a:prstGeom>
            <a:grpFill/>
          </p:spPr>
          <p:txBody>
            <a:bodyPr wrap="none" rtlCol="0" anchor="ctr">
              <a:noAutofit/>
            </a:bodyPr>
            <a:lstStyle/>
            <a:p>
              <a:pPr algn="l"/>
              <a:r>
                <a:rPr lang="en-US" sz="1399">
                  <a:solidFill>
                    <a:schemeClr val="bg1"/>
                  </a:solidFill>
                </a:rPr>
                <a:t>&lt;DURATION&gt;</a:t>
              </a:r>
            </a:p>
          </p:txBody>
        </p:sp>
      </p:grpSp>
      <p:grpSp>
        <p:nvGrpSpPr>
          <p:cNvPr id="9" name="SP Agenda Subsection Highlight" hidden="1"/>
          <p:cNvGrpSpPr>
            <a:grpSpLocks/>
          </p:cNvGrpSpPr>
          <p:nvPr userDrawn="1"/>
        </p:nvGrpSpPr>
        <p:grpSpPr>
          <a:xfrm>
            <a:off x="1189443" y="2832594"/>
            <a:ext cx="8189134" cy="369332"/>
            <a:chOff x="2265804" y="3694411"/>
            <a:chExt cx="8189134" cy="369332"/>
          </a:xfrm>
          <a:noFill/>
        </p:grpSpPr>
        <p:sp>
          <p:nvSpPr>
            <p:cNvPr id="46" name="Section Title"/>
            <p:cNvSpPr txBox="1">
              <a:spLocks/>
            </p:cNvSpPr>
            <p:nvPr userDrawn="1"/>
          </p:nvSpPr>
          <p:spPr>
            <a:xfrm>
              <a:off x="2744123" y="3694411"/>
              <a:ext cx="3366444" cy="369332"/>
            </a:xfrm>
            <a:prstGeom prst="rect">
              <a:avLst/>
            </a:prstGeom>
            <a:grpFill/>
          </p:spPr>
          <p:txBody>
            <a:bodyPr wrap="square" rtlCol="0" anchor="ctr">
              <a:normAutofit/>
            </a:bodyPr>
            <a:lstStyle/>
            <a:p>
              <a:pPr defTabSz="9329600">
                <a:tabLst>
                  <a:tab pos="9507306" algn="l"/>
                </a:tabLst>
              </a:pPr>
              <a:r>
                <a:rPr lang="en-US" sz="1399" b="1">
                  <a:solidFill>
                    <a:schemeClr val="tx2"/>
                  </a:solidFill>
                </a:rPr>
                <a:t>&lt;TEXT&gt;</a:t>
              </a:r>
            </a:p>
          </p:txBody>
        </p:sp>
        <p:sp>
          <p:nvSpPr>
            <p:cNvPr id="47" name="Section Number"/>
            <p:cNvSpPr txBox="1">
              <a:spLocks/>
            </p:cNvSpPr>
            <p:nvPr userDrawn="1"/>
          </p:nvSpPr>
          <p:spPr>
            <a:xfrm>
              <a:off x="2265804" y="3694411"/>
              <a:ext cx="379556" cy="369332"/>
            </a:xfrm>
            <a:prstGeom prst="rect">
              <a:avLst/>
            </a:prstGeom>
            <a:grpFill/>
          </p:spPr>
          <p:txBody>
            <a:bodyPr wrap="none" rtlCol="0" anchor="ctr">
              <a:noAutofit/>
            </a:bodyPr>
            <a:lstStyle/>
            <a:p>
              <a:pPr algn="ctr"/>
              <a:r>
                <a:rPr lang="en-US" sz="1399" b="1">
                  <a:solidFill>
                    <a:schemeClr val="tx2"/>
                  </a:solidFill>
                </a:rPr>
                <a:t>&lt;N&gt;</a:t>
              </a:r>
            </a:p>
          </p:txBody>
        </p:sp>
        <p:sp>
          <p:nvSpPr>
            <p:cNvPr id="48" name="Slide Number"/>
            <p:cNvSpPr txBox="1">
              <a:spLocks/>
            </p:cNvSpPr>
            <p:nvPr userDrawn="1"/>
          </p:nvSpPr>
          <p:spPr>
            <a:xfrm>
              <a:off x="9817944" y="3694411"/>
              <a:ext cx="636994" cy="369332"/>
            </a:xfrm>
            <a:prstGeom prst="rect">
              <a:avLst/>
            </a:prstGeom>
            <a:grpFill/>
          </p:spPr>
          <p:txBody>
            <a:bodyPr wrap="none" rtlCol="0" anchor="ctr">
              <a:noAutofit/>
            </a:bodyPr>
            <a:lstStyle/>
            <a:p>
              <a:pPr algn="r"/>
              <a:r>
                <a:rPr lang="en-US" sz="1399" b="1">
                  <a:solidFill>
                    <a:schemeClr val="tx2"/>
                  </a:solidFill>
                </a:rPr>
                <a:t>&lt;P&gt;</a:t>
              </a:r>
            </a:p>
          </p:txBody>
        </p:sp>
        <p:sp>
          <p:nvSpPr>
            <p:cNvPr id="49" name="Timeslot" hidden="1"/>
            <p:cNvSpPr txBox="1">
              <a:spLocks/>
            </p:cNvSpPr>
            <p:nvPr userDrawn="1"/>
          </p:nvSpPr>
          <p:spPr>
            <a:xfrm>
              <a:off x="7696160" y="3694411"/>
              <a:ext cx="1257061" cy="369332"/>
            </a:xfrm>
            <a:prstGeom prst="rect">
              <a:avLst/>
            </a:prstGeom>
            <a:grpFill/>
          </p:spPr>
          <p:txBody>
            <a:bodyPr wrap="none" rtlCol="0" anchor="ctr">
              <a:noAutofit/>
            </a:bodyPr>
            <a:lstStyle/>
            <a:p>
              <a:pPr algn="l"/>
              <a:r>
                <a:rPr lang="en-US" sz="1399" b="1">
                  <a:solidFill>
                    <a:schemeClr val="bg1"/>
                  </a:solidFill>
                </a:rPr>
                <a:t>&lt;TIMESLOT&gt;</a:t>
              </a:r>
            </a:p>
          </p:txBody>
        </p:sp>
        <p:sp>
          <p:nvSpPr>
            <p:cNvPr id="50" name="Responsible" hidden="1"/>
            <p:cNvSpPr txBox="1">
              <a:spLocks/>
            </p:cNvSpPr>
            <p:nvPr userDrawn="1"/>
          </p:nvSpPr>
          <p:spPr>
            <a:xfrm>
              <a:off x="6209330" y="3694411"/>
              <a:ext cx="1388067" cy="369332"/>
            </a:xfrm>
            <a:prstGeom prst="rect">
              <a:avLst/>
            </a:prstGeom>
            <a:grpFill/>
          </p:spPr>
          <p:txBody>
            <a:bodyPr wrap="none" rtlCol="0" anchor="ctr">
              <a:noAutofit/>
            </a:bodyPr>
            <a:lstStyle/>
            <a:p>
              <a:pPr algn="l"/>
              <a:r>
                <a:rPr lang="en-US" sz="1399" b="1">
                  <a:solidFill>
                    <a:schemeClr val="bg1"/>
                  </a:solidFill>
                </a:rPr>
                <a:t>&lt;RESPONSIBLE&gt;</a:t>
              </a:r>
            </a:p>
          </p:txBody>
        </p:sp>
        <p:sp>
          <p:nvSpPr>
            <p:cNvPr id="51" name="Duration" hidden="1"/>
            <p:cNvSpPr txBox="1">
              <a:spLocks/>
            </p:cNvSpPr>
            <p:nvPr userDrawn="1"/>
          </p:nvSpPr>
          <p:spPr>
            <a:xfrm>
              <a:off x="9043221" y="3694411"/>
              <a:ext cx="684723" cy="369332"/>
            </a:xfrm>
            <a:prstGeom prst="rect">
              <a:avLst/>
            </a:prstGeom>
            <a:grpFill/>
          </p:spPr>
          <p:txBody>
            <a:bodyPr wrap="none" rtlCol="0" anchor="ctr">
              <a:noAutofit/>
            </a:bodyPr>
            <a:lstStyle/>
            <a:p>
              <a:pPr algn="l"/>
              <a:r>
                <a:rPr lang="en-US" sz="1399" b="1">
                  <a:solidFill>
                    <a:schemeClr val="bg1"/>
                  </a:solidFill>
                </a:rPr>
                <a:t>&lt;DURATION&gt;</a:t>
              </a:r>
            </a:p>
          </p:txBody>
        </p:sp>
      </p:grpSp>
    </p:spTree>
    <p:extLst>
      <p:ext uri="{BB962C8B-B14F-4D97-AF65-F5344CB8AC3E}">
        <p14:creationId xmlns:p14="http://schemas.microsoft.com/office/powerpoint/2010/main" val="2353567578"/>
      </p:ext>
    </p:extLst>
  </p:cSld>
  <p:clrMapOvr>
    <a:masterClrMapping/>
  </p:clrMapOvr>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 Divider 1">
    <p:bg>
      <p:bgPr>
        <a:solidFill>
          <a:schemeClr val="tx1"/>
        </a:solidFill>
        <a:effectLst/>
      </p:bgPr>
    </p:bg>
    <p:spTree>
      <p:nvGrpSpPr>
        <p:cNvPr id="1" name=""/>
        <p:cNvGrpSpPr/>
        <p:nvPr/>
      </p:nvGrpSpPr>
      <p:grpSpPr>
        <a:xfrm>
          <a:off x="0" y="0"/>
          <a:ext cx="0" cy="0"/>
          <a:chOff x="0" y="0"/>
          <a:chExt cx="0" cy="0"/>
        </a:xfrm>
      </p:grpSpPr>
      <p:grpSp>
        <p:nvGrpSpPr>
          <p:cNvPr id="71" name="SP Agenda Section" hidden="1">
            <a:extLst>
              <a:ext uri="{FF2B5EF4-FFF2-40B4-BE49-F238E27FC236}">
                <a16:creationId xmlns:a16="http://schemas.microsoft.com/office/drawing/2014/main" id="{91D61CFA-1A29-4B89-8F49-1E216E25DD2B}"/>
              </a:ext>
            </a:extLst>
          </p:cNvPr>
          <p:cNvGrpSpPr>
            <a:grpSpLocks/>
          </p:cNvGrpSpPr>
          <p:nvPr userDrawn="1"/>
        </p:nvGrpSpPr>
        <p:grpSpPr>
          <a:xfrm>
            <a:off x="1284761" y="3618571"/>
            <a:ext cx="9001961" cy="360001"/>
            <a:chOff x="1797664" y="2085630"/>
            <a:chExt cx="5114599" cy="360001"/>
          </a:xfrm>
        </p:grpSpPr>
        <p:sp>
          <p:nvSpPr>
            <p:cNvPr id="72" name="Section Title">
              <a:extLst>
                <a:ext uri="{FF2B5EF4-FFF2-40B4-BE49-F238E27FC236}">
                  <a16:creationId xmlns:a16="http://schemas.microsoft.com/office/drawing/2014/main" id="{8BF45C0E-D24F-4800-98B2-20E0A3AC8C3F}"/>
                </a:ext>
              </a:extLst>
            </p:cNvPr>
            <p:cNvSpPr txBox="1">
              <a:spLocks/>
            </p:cNvSpPr>
            <p:nvPr userDrawn="1"/>
          </p:nvSpPr>
          <p:spPr>
            <a:xfrm>
              <a:off x="2369098" y="2085631"/>
              <a:ext cx="4279115" cy="360000"/>
            </a:xfrm>
            <a:prstGeom prst="rect">
              <a:avLst/>
            </a:prstGeom>
            <a:noFill/>
          </p:spPr>
          <p:txBody>
            <a:bodyPr wrap="square" rtlCol="0" anchor="ctr">
              <a:noAutofit/>
            </a:bodyPr>
            <a:lstStyle/>
            <a:p>
              <a:pPr defTabSz="9329600">
                <a:tabLst>
                  <a:tab pos="9507306" algn="l"/>
                </a:tabLst>
              </a:pPr>
              <a:r>
                <a:rPr lang="en-US" sz="1599" b="1">
                  <a:solidFill>
                    <a:schemeClr val="bg1"/>
                  </a:solidFill>
                </a:rPr>
                <a:t>&lt;TEXT&gt;</a:t>
              </a:r>
            </a:p>
          </p:txBody>
        </p:sp>
        <p:sp>
          <p:nvSpPr>
            <p:cNvPr id="73" name="Section Number">
              <a:extLst>
                <a:ext uri="{FF2B5EF4-FFF2-40B4-BE49-F238E27FC236}">
                  <a16:creationId xmlns:a16="http://schemas.microsoft.com/office/drawing/2014/main" id="{B36140C3-09D5-4D3F-906D-270C63E34027}"/>
                </a:ext>
              </a:extLst>
            </p:cNvPr>
            <p:cNvSpPr txBox="1">
              <a:spLocks/>
            </p:cNvSpPr>
            <p:nvPr userDrawn="1"/>
          </p:nvSpPr>
          <p:spPr>
            <a:xfrm>
              <a:off x="1797664" y="2085631"/>
              <a:ext cx="379556" cy="360000"/>
            </a:xfrm>
            <a:prstGeom prst="rect">
              <a:avLst/>
            </a:prstGeom>
            <a:noFill/>
          </p:spPr>
          <p:txBody>
            <a:bodyPr wrap="none" rtlCol="0" anchor="ctr">
              <a:noAutofit/>
            </a:bodyPr>
            <a:lstStyle/>
            <a:p>
              <a:pPr algn="ctr"/>
              <a:r>
                <a:rPr lang="en-US" sz="1599" b="1">
                  <a:solidFill>
                    <a:schemeClr val="bg1"/>
                  </a:solidFill>
                </a:rPr>
                <a:t>&lt;N&gt;</a:t>
              </a:r>
            </a:p>
          </p:txBody>
        </p:sp>
        <p:sp>
          <p:nvSpPr>
            <p:cNvPr id="74" name="Slide Number">
              <a:extLst>
                <a:ext uri="{FF2B5EF4-FFF2-40B4-BE49-F238E27FC236}">
                  <a16:creationId xmlns:a16="http://schemas.microsoft.com/office/drawing/2014/main" id="{871FFF1F-6558-47A3-B57A-1327C25BF06E}"/>
                </a:ext>
              </a:extLst>
            </p:cNvPr>
            <p:cNvSpPr txBox="1">
              <a:spLocks/>
            </p:cNvSpPr>
            <p:nvPr userDrawn="1"/>
          </p:nvSpPr>
          <p:spPr>
            <a:xfrm flipH="1">
              <a:off x="6771276" y="2085630"/>
              <a:ext cx="140987" cy="360000"/>
            </a:xfrm>
            <a:prstGeom prst="rect">
              <a:avLst/>
            </a:prstGeom>
            <a:noFill/>
          </p:spPr>
          <p:txBody>
            <a:bodyPr wrap="none" rtlCol="0" anchor="ctr">
              <a:noAutofit/>
            </a:bodyPr>
            <a:lstStyle/>
            <a:p>
              <a:pPr algn="ctr"/>
              <a:r>
                <a:rPr lang="en-US" sz="1599">
                  <a:solidFill>
                    <a:schemeClr val="bg1"/>
                  </a:solidFill>
                </a:rPr>
                <a:t>&lt;P&gt;</a:t>
              </a:r>
            </a:p>
          </p:txBody>
        </p:sp>
        <p:sp>
          <p:nvSpPr>
            <p:cNvPr id="75" name="Timeslot" hidden="1">
              <a:extLst>
                <a:ext uri="{FF2B5EF4-FFF2-40B4-BE49-F238E27FC236}">
                  <a16:creationId xmlns:a16="http://schemas.microsoft.com/office/drawing/2014/main" id="{98FFC8B2-AAEA-4B46-BACD-C8587958201A}"/>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999">
                  <a:solidFill>
                    <a:schemeClr val="bg1"/>
                  </a:solidFill>
                </a:rPr>
                <a:t>&lt;TIMESLOT&gt;</a:t>
              </a:r>
            </a:p>
          </p:txBody>
        </p:sp>
        <p:sp>
          <p:nvSpPr>
            <p:cNvPr id="76" name="Responsible" hidden="1">
              <a:extLst>
                <a:ext uri="{FF2B5EF4-FFF2-40B4-BE49-F238E27FC236}">
                  <a16:creationId xmlns:a16="http://schemas.microsoft.com/office/drawing/2014/main" id="{0E8F7A35-E5F6-48B1-BC2B-4D8D2886AA71}"/>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999">
                  <a:solidFill>
                    <a:schemeClr val="bg1"/>
                  </a:solidFill>
                </a:rPr>
                <a:t>&lt;RESPONSIBLE&gt;</a:t>
              </a:r>
            </a:p>
          </p:txBody>
        </p:sp>
        <p:sp>
          <p:nvSpPr>
            <p:cNvPr id="77" name="Duration" hidden="1">
              <a:extLst>
                <a:ext uri="{FF2B5EF4-FFF2-40B4-BE49-F238E27FC236}">
                  <a16:creationId xmlns:a16="http://schemas.microsoft.com/office/drawing/2014/main" id="{D42D33A2-C40A-44B6-BE0C-4D7653C496BC}"/>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999">
                  <a:solidFill>
                    <a:schemeClr val="bg1"/>
                  </a:solidFill>
                </a:rPr>
                <a:t>&lt;DURATION&gt;</a:t>
              </a:r>
            </a:p>
          </p:txBody>
        </p:sp>
      </p:grpSp>
      <p:grpSp>
        <p:nvGrpSpPr>
          <p:cNvPr id="78" name="SP Agenda Subsection" hidden="1">
            <a:extLst>
              <a:ext uri="{FF2B5EF4-FFF2-40B4-BE49-F238E27FC236}">
                <a16:creationId xmlns:a16="http://schemas.microsoft.com/office/drawing/2014/main" id="{3CDEAECC-3C3D-40DC-8048-05157150AD6E}"/>
              </a:ext>
            </a:extLst>
          </p:cNvPr>
          <p:cNvGrpSpPr>
            <a:grpSpLocks/>
          </p:cNvGrpSpPr>
          <p:nvPr userDrawn="1"/>
        </p:nvGrpSpPr>
        <p:grpSpPr>
          <a:xfrm>
            <a:off x="1284761" y="4244226"/>
            <a:ext cx="10080000" cy="759679"/>
            <a:chOff x="1797664" y="2233764"/>
            <a:chExt cx="5940745" cy="759679"/>
          </a:xfrm>
        </p:grpSpPr>
        <p:sp>
          <p:nvSpPr>
            <p:cNvPr id="79" name="Section Title">
              <a:extLst>
                <a:ext uri="{FF2B5EF4-FFF2-40B4-BE49-F238E27FC236}">
                  <a16:creationId xmlns:a16="http://schemas.microsoft.com/office/drawing/2014/main" id="{584D4FFB-892A-49C8-973F-893B258E19BF}"/>
                </a:ext>
              </a:extLst>
            </p:cNvPr>
            <p:cNvSpPr txBox="1">
              <a:spLocks/>
            </p:cNvSpPr>
            <p:nvPr userDrawn="1"/>
          </p:nvSpPr>
          <p:spPr>
            <a:xfrm>
              <a:off x="2140025" y="2624111"/>
              <a:ext cx="5598384" cy="369332"/>
            </a:xfrm>
            <a:prstGeom prst="rect">
              <a:avLst/>
            </a:prstGeom>
            <a:noFill/>
          </p:spPr>
          <p:txBody>
            <a:bodyPr wrap="square" rtlCol="0" anchor="ctr">
              <a:noAutofit/>
            </a:bodyPr>
            <a:lstStyle/>
            <a:p>
              <a:pPr defTabSz="9329600">
                <a:tabLst>
                  <a:tab pos="9507306" algn="l"/>
                </a:tabLst>
              </a:pPr>
              <a:r>
                <a:rPr lang="en-US" sz="3598" b="1">
                  <a:solidFill>
                    <a:srgbClr val="000000">
                      <a:alpha val="0"/>
                    </a:srgbClr>
                  </a:solidFill>
                </a:rPr>
                <a:t>&lt;TEXT&gt;</a:t>
              </a:r>
            </a:p>
          </p:txBody>
        </p:sp>
        <p:sp>
          <p:nvSpPr>
            <p:cNvPr id="80" name="Section Number">
              <a:extLst>
                <a:ext uri="{FF2B5EF4-FFF2-40B4-BE49-F238E27FC236}">
                  <a16:creationId xmlns:a16="http://schemas.microsoft.com/office/drawing/2014/main" id="{BB144044-4B4E-495D-8D8D-9D01BCCA9A24}"/>
                </a:ext>
              </a:extLst>
            </p:cNvPr>
            <p:cNvSpPr txBox="1">
              <a:spLocks/>
            </p:cNvSpPr>
            <p:nvPr userDrawn="1"/>
          </p:nvSpPr>
          <p:spPr>
            <a:xfrm>
              <a:off x="1797664" y="2532671"/>
              <a:ext cx="379556" cy="369332"/>
            </a:xfrm>
            <a:prstGeom prst="rect">
              <a:avLst/>
            </a:prstGeom>
            <a:noFill/>
          </p:spPr>
          <p:txBody>
            <a:bodyPr wrap="none" rtlCol="0" anchor="ctr">
              <a:noAutofit/>
            </a:bodyPr>
            <a:lstStyle/>
            <a:p>
              <a:pPr algn="ctr"/>
              <a:r>
                <a:rPr lang="en-US" sz="3598" b="1">
                  <a:solidFill>
                    <a:srgbClr val="000000">
                      <a:alpha val="0"/>
                    </a:srgbClr>
                  </a:solidFill>
                </a:rPr>
                <a:t>&lt;N&gt;</a:t>
              </a:r>
            </a:p>
          </p:txBody>
        </p:sp>
        <p:sp>
          <p:nvSpPr>
            <p:cNvPr id="81" name="Slide Number">
              <a:extLst>
                <a:ext uri="{FF2B5EF4-FFF2-40B4-BE49-F238E27FC236}">
                  <a16:creationId xmlns:a16="http://schemas.microsoft.com/office/drawing/2014/main" id="{72849E41-8C22-4F28-A058-02BC25DF49BB}"/>
                </a:ext>
              </a:extLst>
            </p:cNvPr>
            <p:cNvSpPr txBox="1">
              <a:spLocks/>
            </p:cNvSpPr>
            <p:nvPr userDrawn="1"/>
          </p:nvSpPr>
          <p:spPr>
            <a:xfrm flipH="1">
              <a:off x="6855436" y="2233764"/>
              <a:ext cx="56827" cy="45719"/>
            </a:xfrm>
            <a:prstGeom prst="rect">
              <a:avLst/>
            </a:prstGeom>
            <a:noFill/>
          </p:spPr>
          <p:txBody>
            <a:bodyPr wrap="none" rtlCol="0" anchor="ctr">
              <a:noAutofit/>
            </a:bodyPr>
            <a:lstStyle/>
            <a:p>
              <a:pPr algn="r"/>
              <a:r>
                <a:rPr lang="en-US" sz="999" b="1">
                  <a:solidFill>
                    <a:srgbClr val="000000">
                      <a:alpha val="0"/>
                    </a:srgbClr>
                  </a:solidFill>
                </a:rPr>
                <a:t>&lt;P&gt;</a:t>
              </a:r>
            </a:p>
          </p:txBody>
        </p:sp>
        <p:sp>
          <p:nvSpPr>
            <p:cNvPr id="82" name="Timeslot">
              <a:extLst>
                <a:ext uri="{FF2B5EF4-FFF2-40B4-BE49-F238E27FC236}">
                  <a16:creationId xmlns:a16="http://schemas.microsoft.com/office/drawing/2014/main" id="{CA1BEB0B-B88B-4782-BF66-3BC90122CA1F}"/>
                </a:ext>
              </a:extLst>
            </p:cNvPr>
            <p:cNvSpPr txBox="1">
              <a:spLocks/>
            </p:cNvSpPr>
            <p:nvPr userDrawn="1"/>
          </p:nvSpPr>
          <p:spPr>
            <a:xfrm>
              <a:off x="6913759" y="2395511"/>
              <a:ext cx="129450" cy="228600"/>
            </a:xfrm>
            <a:prstGeom prst="rect">
              <a:avLst/>
            </a:prstGeom>
            <a:noFill/>
          </p:spPr>
          <p:txBody>
            <a:bodyPr wrap="none" rtlCol="0" anchor="ctr">
              <a:noAutofit/>
            </a:bodyPr>
            <a:lstStyle/>
            <a:p>
              <a:pPr algn="l"/>
              <a:r>
                <a:rPr lang="en-US" sz="999" b="1">
                  <a:solidFill>
                    <a:srgbClr val="000000">
                      <a:alpha val="0"/>
                    </a:srgbClr>
                  </a:solidFill>
                </a:rPr>
                <a:t>&lt;TIMESLOT&gt;</a:t>
              </a:r>
            </a:p>
          </p:txBody>
        </p:sp>
        <p:sp>
          <p:nvSpPr>
            <p:cNvPr id="83" name="Responsible">
              <a:extLst>
                <a:ext uri="{FF2B5EF4-FFF2-40B4-BE49-F238E27FC236}">
                  <a16:creationId xmlns:a16="http://schemas.microsoft.com/office/drawing/2014/main" id="{2488CE60-C0C7-4375-8E28-316DE55D3DE1}"/>
                </a:ext>
              </a:extLst>
            </p:cNvPr>
            <p:cNvSpPr txBox="1">
              <a:spLocks/>
            </p:cNvSpPr>
            <p:nvPr userDrawn="1"/>
          </p:nvSpPr>
          <p:spPr>
            <a:xfrm>
              <a:off x="6912262" y="2279483"/>
              <a:ext cx="75587" cy="175480"/>
            </a:xfrm>
            <a:prstGeom prst="rect">
              <a:avLst/>
            </a:prstGeom>
            <a:noFill/>
          </p:spPr>
          <p:txBody>
            <a:bodyPr wrap="none" rtlCol="0" anchor="ctr">
              <a:noAutofit/>
            </a:bodyPr>
            <a:lstStyle/>
            <a:p>
              <a:pPr algn="l"/>
              <a:r>
                <a:rPr lang="en-US" sz="999" b="1">
                  <a:solidFill>
                    <a:srgbClr val="000000">
                      <a:alpha val="0"/>
                    </a:srgbClr>
                  </a:solidFill>
                </a:rPr>
                <a:t>&lt;RESPONSIBLE&gt;</a:t>
              </a:r>
            </a:p>
          </p:txBody>
        </p:sp>
        <p:sp>
          <p:nvSpPr>
            <p:cNvPr id="84" name="Duration">
              <a:extLst>
                <a:ext uri="{FF2B5EF4-FFF2-40B4-BE49-F238E27FC236}">
                  <a16:creationId xmlns:a16="http://schemas.microsoft.com/office/drawing/2014/main" id="{FDCF7982-797D-46DB-BA8C-F96B93FBBFAF}"/>
                </a:ext>
              </a:extLst>
            </p:cNvPr>
            <p:cNvSpPr txBox="1">
              <a:spLocks/>
            </p:cNvSpPr>
            <p:nvPr userDrawn="1"/>
          </p:nvSpPr>
          <p:spPr>
            <a:xfrm flipH="1">
              <a:off x="6815787" y="2314939"/>
              <a:ext cx="96476" cy="48480"/>
            </a:xfrm>
            <a:prstGeom prst="rect">
              <a:avLst/>
            </a:prstGeom>
            <a:noFill/>
          </p:spPr>
          <p:txBody>
            <a:bodyPr wrap="none" rtlCol="0" anchor="ctr">
              <a:noAutofit/>
            </a:bodyPr>
            <a:lstStyle/>
            <a:p>
              <a:pPr algn="l"/>
              <a:r>
                <a:rPr lang="en-US" sz="999" b="1">
                  <a:solidFill>
                    <a:srgbClr val="000000">
                      <a:alpha val="0"/>
                    </a:srgbClr>
                  </a:solidFill>
                </a:rPr>
                <a:t>&lt;DURATION&gt;</a:t>
              </a:r>
            </a:p>
          </p:txBody>
        </p:sp>
      </p:grpSp>
    </p:spTree>
    <p:extLst>
      <p:ext uri="{BB962C8B-B14F-4D97-AF65-F5344CB8AC3E}">
        <p14:creationId xmlns:p14="http://schemas.microsoft.com/office/powerpoint/2010/main" val="3660659819"/>
      </p:ext>
    </p:extLst>
  </p:cSld>
  <p:clrMapOvr>
    <a:masterClrMapping/>
  </p:clrMapOvr>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2_Cover alternate">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29AE89D-C7E3-1E72-7356-44E462BADE5E}"/>
              </a:ext>
            </a:extLst>
          </p:cNvPr>
          <p:cNvGraphicFramePr>
            <a:graphicFrameLocks noChangeAspect="1"/>
          </p:cNvGraphicFramePr>
          <p:nvPr userDrawn="1">
            <p:custDataLst>
              <p:tags r:id="rId1"/>
            </p:custDataLst>
            <p:extLst>
              <p:ext uri="{D42A27DB-BD31-4B8C-83A1-F6EECF244321}">
                <p14:modId xmlns:p14="http://schemas.microsoft.com/office/powerpoint/2010/main" val="723680315"/>
              </p:ext>
            </p:extLst>
          </p:nvPr>
        </p:nvGraphicFramePr>
        <p:xfrm>
          <a:off x="1587" y="1588"/>
          <a:ext cx="1587"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2" name="Object 1" hidden="1">
                        <a:extLst>
                          <a:ext uri="{FF2B5EF4-FFF2-40B4-BE49-F238E27FC236}">
                            <a16:creationId xmlns:a16="http://schemas.microsoft.com/office/drawing/2014/main" id="{329AE89D-C7E3-1E72-7356-44E462BADE5E}"/>
                          </a:ext>
                        </a:extLst>
                      </p:cNvPr>
                      <p:cNvPicPr/>
                      <p:nvPr/>
                    </p:nvPicPr>
                    <p:blipFill>
                      <a:blip r:embed="rId4"/>
                      <a:stretch>
                        <a:fillRect/>
                      </a:stretch>
                    </p:blipFill>
                    <p:spPr>
                      <a:xfrm>
                        <a:off x="1587" y="1588"/>
                        <a:ext cx="1587" cy="1588"/>
                      </a:xfrm>
                      <a:prstGeom prst="rect">
                        <a:avLst/>
                      </a:prstGeom>
                    </p:spPr>
                  </p:pic>
                </p:oleObj>
              </mc:Fallback>
            </mc:AlternateContent>
          </a:graphicData>
        </a:graphic>
      </p:graphicFrame>
    </p:spTree>
    <p:extLst>
      <p:ext uri="{BB962C8B-B14F-4D97-AF65-F5344CB8AC3E}">
        <p14:creationId xmlns:p14="http://schemas.microsoft.com/office/powerpoint/2010/main" val="2222451931"/>
      </p:ext>
    </p:extLst>
  </p:cSld>
  <p:clrMapOvr>
    <a:masterClrMapping/>
  </p:clrMapOvr>
  <p:extLst>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3.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oleObject" Target="../embeddings/oleObject1.bin"/><Relationship Id="rId5" Type="http://schemas.openxmlformats.org/officeDocument/2006/relationships/tags" Target="../tags/tag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692AE1BD-77B1-33BA-A95C-8A465A365D85}"/>
              </a:ext>
            </a:extLst>
          </p:cNvPr>
          <p:cNvSpPr/>
          <p:nvPr userDrawn="1"/>
        </p:nvSpPr>
        <p:spPr>
          <a:xfrm>
            <a:off x="0" y="0"/>
            <a:ext cx="12192000" cy="6858000"/>
          </a:xfrm>
          <a:prstGeom prst="rect">
            <a:avLst/>
          </a:prstGeom>
          <a:solidFill>
            <a:srgbClr val="001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Char char="•"/>
              <a:tabLst/>
              <a:defRPr/>
            </a:pPr>
            <a:endParaRPr kumimoji="0" lang="en-NL"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91178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3" r:id="rId4"/>
    <p:sldLayoutId id="2147483659" r:id="rId5"/>
    <p:sldLayoutId id="2147483656" r:id="rId6"/>
    <p:sldLayoutId id="2147483661" r:id="rId7"/>
    <p:sldLayoutId id="2147483657" r:id="rId8"/>
    <p:sldLayoutId id="2147483658" r:id="rId9"/>
    <p:sldLayoutId id="2147483655" r:id="rId10"/>
    <p:sldLayoutId id="2147483662" r:id="rId11"/>
    <p:sldLayoutId id="2147483663" r:id="rId12"/>
    <p:sldLayoutId id="2147483696" r:id="rId13"/>
    <p:sldLayoutId id="214748371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CBF8AE3-7ECA-E392-95F0-09254ACC9FA1}"/>
              </a:ext>
            </a:extLst>
          </p:cNvPr>
          <p:cNvGraphicFramePr>
            <a:graphicFrameLocks noChangeAspect="1"/>
          </p:cNvGraphicFramePr>
          <p:nvPr userDrawn="1">
            <p:custDataLst>
              <p:tags r:id="rId5"/>
            </p:custDataLst>
            <p:extLst>
              <p:ext uri="{D42A27DB-BD31-4B8C-83A1-F6EECF244321}">
                <p14:modId xmlns:p14="http://schemas.microsoft.com/office/powerpoint/2010/main" val="1071956795"/>
              </p:ext>
            </p:extLst>
          </p:nvPr>
        </p:nvGraphicFramePr>
        <p:xfrm>
          <a:off x="1587" y="1588"/>
          <a:ext cx="1587" cy="1588"/>
        </p:xfrm>
        <a:graphic>
          <a:graphicData uri="http://schemas.openxmlformats.org/presentationml/2006/ole">
            <mc:AlternateContent xmlns:mc="http://schemas.openxmlformats.org/markup-compatibility/2006">
              <mc:Choice xmlns:v="urn:schemas-microsoft-com:vml" Requires="v">
                <p:oleObj name="think-cell Slide" r:id="rId6" imgW="592" imgH="595" progId="TCLayout.ActiveDocument.1">
                  <p:embed/>
                </p:oleObj>
              </mc:Choice>
              <mc:Fallback>
                <p:oleObj name="think-cell Slide" r:id="rId6" imgW="592" imgH="595" progId="TCLayout.ActiveDocument.1">
                  <p:embed/>
                  <p:pic>
                    <p:nvPicPr>
                      <p:cNvPr id="5" name="Object 4" hidden="1">
                        <a:extLst>
                          <a:ext uri="{FF2B5EF4-FFF2-40B4-BE49-F238E27FC236}">
                            <a16:creationId xmlns:a16="http://schemas.microsoft.com/office/drawing/2014/main" id="{DCBF8AE3-7ECA-E392-95F0-09254ACC9FA1}"/>
                          </a:ext>
                        </a:extLst>
                      </p:cNvPr>
                      <p:cNvPicPr/>
                      <p:nvPr/>
                    </p:nvPicPr>
                    <p:blipFill>
                      <a:blip r:embed="rId7"/>
                      <a:stretch>
                        <a:fillRect/>
                      </a:stretch>
                    </p:blipFill>
                    <p:spPr>
                      <a:xfrm>
                        <a:off x="1587" y="1588"/>
                        <a:ext cx="1587" cy="1588"/>
                      </a:xfrm>
                      <a:prstGeom prst="rect">
                        <a:avLst/>
                      </a:prstGeom>
                    </p:spPr>
                  </p:pic>
                </p:oleObj>
              </mc:Fallback>
            </mc:AlternateContent>
          </a:graphicData>
        </a:graphic>
      </p:graphicFrame>
    </p:spTree>
    <p:extLst>
      <p:ext uri="{BB962C8B-B14F-4D97-AF65-F5344CB8AC3E}">
        <p14:creationId xmlns:p14="http://schemas.microsoft.com/office/powerpoint/2010/main" val="210158442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hf hdr="0"/>
  <p:txStyles>
    <p:titleStyle>
      <a:lvl1pPr algn="l" defTabSz="913943" rtl="0" eaLnBrk="1" latinLnBrk="0" hangingPunct="1">
        <a:lnSpc>
          <a:spcPct val="85000"/>
        </a:lnSpc>
        <a:spcBef>
          <a:spcPct val="0"/>
        </a:spcBef>
        <a:buNone/>
        <a:defRPr sz="2399" b="0" kern="1200">
          <a:solidFill>
            <a:schemeClr val="bg1"/>
          </a:solidFill>
          <a:latin typeface="EYInterstate Light" panose="02000506000000020004" pitchFamily="2" charset="0"/>
          <a:ea typeface="+mj-ea"/>
          <a:cs typeface="Arial" pitchFamily="34" charset="0"/>
        </a:defRPr>
      </a:lvl1pPr>
    </p:titleStyle>
    <p:bodyStyle>
      <a:lvl1pPr marL="3598" indent="0" algn="l" defTabSz="913943" rtl="0" eaLnBrk="1" latinLnBrk="0" hangingPunct="1">
        <a:spcBef>
          <a:spcPct val="20000"/>
        </a:spcBef>
        <a:buClr>
          <a:schemeClr val="bg1"/>
        </a:buClr>
        <a:buSzPct val="100000"/>
        <a:buFont typeface="EYInterstate Light" panose="02000506000000020004" pitchFamily="2" charset="0"/>
        <a:buNone/>
        <a:defRPr sz="999" kern="1200">
          <a:solidFill>
            <a:schemeClr val="bg1"/>
          </a:solidFill>
          <a:latin typeface="EYInterstate Light" panose="02000506000000020004" pitchFamily="2" charset="0"/>
          <a:ea typeface="+mn-ea"/>
          <a:cs typeface="+mn-cs"/>
        </a:defRPr>
      </a:lvl1pPr>
      <a:lvl2pPr marL="190705"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2pPr>
      <a:lvl3pPr marL="381409"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3pPr>
      <a:lvl4pPr marL="572114"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4pPr>
      <a:lvl5pPr marL="762818"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13943" rtl="0" eaLnBrk="1" latinLnBrk="0" hangingPunct="1">
        <a:defRPr sz="1799" kern="1200">
          <a:solidFill>
            <a:schemeClr val="tx1"/>
          </a:solidFill>
          <a:latin typeface="+mn-lt"/>
          <a:ea typeface="+mn-ea"/>
          <a:cs typeface="+mn-cs"/>
        </a:defRPr>
      </a:lvl1pPr>
      <a:lvl2pPr marL="456971" algn="l" defTabSz="913943" rtl="0" eaLnBrk="1" latinLnBrk="0" hangingPunct="1">
        <a:defRPr sz="1799" kern="1200">
          <a:solidFill>
            <a:schemeClr val="tx1"/>
          </a:solidFill>
          <a:latin typeface="+mn-lt"/>
          <a:ea typeface="+mn-ea"/>
          <a:cs typeface="+mn-cs"/>
        </a:defRPr>
      </a:lvl2pPr>
      <a:lvl3pPr marL="913943" algn="l" defTabSz="913943" rtl="0" eaLnBrk="1" latinLnBrk="0" hangingPunct="1">
        <a:defRPr sz="1799" kern="1200">
          <a:solidFill>
            <a:schemeClr val="tx1"/>
          </a:solidFill>
          <a:latin typeface="+mn-lt"/>
          <a:ea typeface="+mn-ea"/>
          <a:cs typeface="+mn-cs"/>
        </a:defRPr>
      </a:lvl3pPr>
      <a:lvl4pPr marL="1370914" algn="l" defTabSz="913943" rtl="0" eaLnBrk="1" latinLnBrk="0" hangingPunct="1">
        <a:defRPr sz="1799" kern="1200">
          <a:solidFill>
            <a:schemeClr val="tx1"/>
          </a:solidFill>
          <a:latin typeface="+mn-lt"/>
          <a:ea typeface="+mn-ea"/>
          <a:cs typeface="+mn-cs"/>
        </a:defRPr>
      </a:lvl4pPr>
      <a:lvl5pPr marL="1827886" algn="l" defTabSz="913943" rtl="0" eaLnBrk="1" latinLnBrk="0" hangingPunct="1">
        <a:defRPr sz="1799" kern="1200">
          <a:solidFill>
            <a:schemeClr val="tx1"/>
          </a:solidFill>
          <a:latin typeface="+mn-lt"/>
          <a:ea typeface="+mn-ea"/>
          <a:cs typeface="+mn-cs"/>
        </a:defRPr>
      </a:lvl5pPr>
      <a:lvl6pPr marL="2284857" algn="l" defTabSz="913943" rtl="0" eaLnBrk="1" latinLnBrk="0" hangingPunct="1">
        <a:defRPr sz="1799" kern="1200">
          <a:solidFill>
            <a:schemeClr val="tx1"/>
          </a:solidFill>
          <a:latin typeface="+mn-lt"/>
          <a:ea typeface="+mn-ea"/>
          <a:cs typeface="+mn-cs"/>
        </a:defRPr>
      </a:lvl6pPr>
      <a:lvl7pPr marL="2741828" algn="l" defTabSz="913943" rtl="0" eaLnBrk="1" latinLnBrk="0" hangingPunct="1">
        <a:defRPr sz="1799" kern="1200">
          <a:solidFill>
            <a:schemeClr val="tx1"/>
          </a:solidFill>
          <a:latin typeface="+mn-lt"/>
          <a:ea typeface="+mn-ea"/>
          <a:cs typeface="+mn-cs"/>
        </a:defRPr>
      </a:lvl7pPr>
      <a:lvl8pPr marL="3198800" algn="l" defTabSz="913943" rtl="0" eaLnBrk="1" latinLnBrk="0" hangingPunct="1">
        <a:defRPr sz="1799" kern="1200">
          <a:solidFill>
            <a:schemeClr val="tx1"/>
          </a:solidFill>
          <a:latin typeface="+mn-lt"/>
          <a:ea typeface="+mn-ea"/>
          <a:cs typeface="+mn-cs"/>
        </a:defRPr>
      </a:lvl8pPr>
      <a:lvl9pPr marL="3655771" algn="l" defTabSz="91394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2">
          <p15:clr>
            <a:srgbClr val="F26B43"/>
          </p15:clr>
        </p15:guide>
        <p15:guide id="3" pos="384">
          <p15:clr>
            <a:srgbClr val="F26B43"/>
          </p15:clr>
        </p15:guide>
        <p15:guide id="4" pos="7302">
          <p15:clr>
            <a:srgbClr val="F26B43"/>
          </p15:clr>
        </p15:guide>
        <p15:guide id="5" orient="horz" pos="712">
          <p15:clr>
            <a:srgbClr val="F26B43"/>
          </p15:clr>
        </p15:guide>
        <p15:guide id="6" orient="horz" pos="3840">
          <p15:clr>
            <a:srgbClr val="F26B43"/>
          </p15:clr>
        </p15:guide>
        <p15:guide id="7" orient="horz" pos="4199">
          <p15:clr>
            <a:srgbClr val="F26B43"/>
          </p15:clr>
        </p15:guide>
        <p15:guide id="8" orient="horz" pos="173">
          <p15:clr>
            <a:srgbClr val="F26B43"/>
          </p15:clr>
        </p15:guide>
        <p15:guide id="9" orient="horz" pos="39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9F7DCDA-5099-F003-9B87-CF70808EC2E5}"/>
              </a:ext>
            </a:extLst>
          </p:cNvPr>
          <p:cNvSpPr>
            <a:spLocks noGrp="1"/>
          </p:cNvSpPr>
          <p:nvPr>
            <p:ph type="title"/>
          </p:nvPr>
        </p:nvSpPr>
        <p:spPr>
          <a:xfrm>
            <a:off x="-193039" y="1253173"/>
            <a:ext cx="3840480" cy="432262"/>
          </a:xfrm>
        </p:spPr>
        <p:txBody>
          <a:bodyPr/>
          <a:lstStyle/>
          <a:p>
            <a:pPr algn="ctr"/>
            <a:r>
              <a:rPr lang="es-ES"/>
              <a:t>HITSTER BINGO</a:t>
            </a:r>
          </a:p>
        </p:txBody>
      </p:sp>
      <p:grpSp>
        <p:nvGrpSpPr>
          <p:cNvPr id="5" name="Groep 14">
            <a:extLst>
              <a:ext uri="{FF2B5EF4-FFF2-40B4-BE49-F238E27FC236}">
                <a16:creationId xmlns:a16="http://schemas.microsoft.com/office/drawing/2014/main" id="{75831B44-E83A-DB7E-DD80-69BEDF9C1127}"/>
              </a:ext>
            </a:extLst>
          </p:cNvPr>
          <p:cNvGrpSpPr/>
          <p:nvPr/>
        </p:nvGrpSpPr>
        <p:grpSpPr>
          <a:xfrm>
            <a:off x="239350" y="5895950"/>
            <a:ext cx="2516657" cy="721294"/>
            <a:chOff x="270331" y="5805264"/>
            <a:chExt cx="2564518" cy="735012"/>
          </a:xfrm>
        </p:grpSpPr>
        <p:pic>
          <p:nvPicPr>
            <p:cNvPr id="6" name="Picture 2" descr="N:\Algemeen\_Users\Joost\On pack info\Picto's game.png">
              <a:extLst>
                <a:ext uri="{FF2B5EF4-FFF2-40B4-BE49-F238E27FC236}">
                  <a16:creationId xmlns:a16="http://schemas.microsoft.com/office/drawing/2014/main" id="{B4E50453-D837-4B2E-81A5-F6B24D47039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70331" y="5805264"/>
              <a:ext cx="2386012" cy="735012"/>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16">
              <a:extLst>
                <a:ext uri="{FF2B5EF4-FFF2-40B4-BE49-F238E27FC236}">
                  <a16:creationId xmlns:a16="http://schemas.microsoft.com/office/drawing/2014/main" id="{E1F8BFD9-66F0-E010-3416-B675DC82D72A}"/>
                </a:ext>
              </a:extLst>
            </p:cNvPr>
            <p:cNvSpPr txBox="1"/>
            <p:nvPr/>
          </p:nvSpPr>
          <p:spPr>
            <a:xfrm>
              <a:off x="1103337" y="6252130"/>
              <a:ext cx="720000" cy="2403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33" b="1" i="0" u="none" strike="noStrike" kern="1200" cap="none" spc="0" normalizeH="0" baseline="0" noProof="0">
                  <a:ln>
                    <a:noFill/>
                  </a:ln>
                  <a:solidFill>
                    <a:prstClr val="black"/>
                  </a:solidFill>
                  <a:effectLst/>
                  <a:uLnTx/>
                  <a:uFillTx/>
                  <a:latin typeface="Calibri" panose="020F0502020204030204"/>
                  <a:ea typeface="+mn-ea"/>
                  <a:cs typeface="+mn-cs"/>
                </a:rPr>
                <a:t>30 min</a:t>
              </a:r>
            </a:p>
          </p:txBody>
        </p:sp>
        <p:sp>
          <p:nvSpPr>
            <p:cNvPr id="8" name="Tekstvak 17">
              <a:extLst>
                <a:ext uri="{FF2B5EF4-FFF2-40B4-BE49-F238E27FC236}">
                  <a16:creationId xmlns:a16="http://schemas.microsoft.com/office/drawing/2014/main" id="{BF63411F-2491-7632-978F-9CDAFDA39C22}"/>
                </a:ext>
              </a:extLst>
            </p:cNvPr>
            <p:cNvSpPr txBox="1"/>
            <p:nvPr/>
          </p:nvSpPr>
          <p:spPr>
            <a:xfrm>
              <a:off x="1757837" y="6252130"/>
              <a:ext cx="1077012" cy="2403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33" b="1" i="0" u="none" strike="noStrike" kern="1200" cap="none" spc="0" normalizeH="0" baseline="0" noProof="0">
                  <a:ln>
                    <a:noFill/>
                  </a:ln>
                  <a:solidFill>
                    <a:prstClr val="black"/>
                  </a:solidFill>
                  <a:effectLst/>
                  <a:uLnTx/>
                  <a:uFillTx/>
                  <a:latin typeface="Calibri" panose="020F0502020204030204"/>
                  <a:ea typeface="+mn-ea"/>
                  <a:cs typeface="+mn-cs"/>
                </a:rPr>
                <a:t>2-10</a:t>
              </a:r>
            </a:p>
          </p:txBody>
        </p:sp>
        <p:sp>
          <p:nvSpPr>
            <p:cNvPr id="9" name="Tekstvak 18">
              <a:extLst>
                <a:ext uri="{FF2B5EF4-FFF2-40B4-BE49-F238E27FC236}">
                  <a16:creationId xmlns:a16="http://schemas.microsoft.com/office/drawing/2014/main" id="{EDC90FC7-B8E8-7FD2-D5EE-A36C85707EEA}"/>
                </a:ext>
              </a:extLst>
            </p:cNvPr>
            <p:cNvSpPr txBox="1"/>
            <p:nvPr/>
          </p:nvSpPr>
          <p:spPr>
            <a:xfrm>
              <a:off x="287427" y="6252130"/>
              <a:ext cx="720000" cy="2403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33" b="1" i="0" u="none" strike="noStrike" kern="1200" cap="none" spc="0" normalizeH="0" baseline="0" noProof="0">
                  <a:ln>
                    <a:noFill/>
                  </a:ln>
                  <a:solidFill>
                    <a:prstClr val="black"/>
                  </a:solidFill>
                  <a:effectLst/>
                  <a:uLnTx/>
                  <a:uFillTx/>
                  <a:latin typeface="Calibri" panose="020F0502020204030204"/>
                  <a:ea typeface="+mn-ea"/>
                  <a:cs typeface="+mn-cs"/>
                </a:rPr>
                <a:t>16+</a:t>
              </a:r>
            </a:p>
          </p:txBody>
        </p:sp>
      </p:grpSp>
      <p:sp>
        <p:nvSpPr>
          <p:cNvPr id="11" name="Rectangle 3">
            <a:extLst>
              <a:ext uri="{FF2B5EF4-FFF2-40B4-BE49-F238E27FC236}">
                <a16:creationId xmlns:a16="http://schemas.microsoft.com/office/drawing/2014/main" id="{BB0B96E4-C5F9-93C4-B409-62D234A7329D}"/>
              </a:ext>
            </a:extLst>
          </p:cNvPr>
          <p:cNvSpPr txBox="1">
            <a:spLocks noChangeArrowheads="1"/>
          </p:cNvSpPr>
          <p:nvPr/>
        </p:nvSpPr>
        <p:spPr bwMode="auto">
          <a:xfrm>
            <a:off x="4946334" y="3884188"/>
            <a:ext cx="7106203" cy="321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88900" indent="-88900" algn="l" rtl="0" eaLnBrk="0" fontAlgn="base" hangingPunct="0">
              <a:spcBef>
                <a:spcPct val="20000"/>
              </a:spcBef>
              <a:spcAft>
                <a:spcPct val="0"/>
              </a:spcAft>
              <a:buClr>
                <a:srgbClr val="FF0000"/>
              </a:buClr>
              <a:buFont typeface="Verdana" pitchFamily="34" charset="0"/>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800">
                <a:solidFill>
                  <a:schemeClr val="tx1"/>
                </a:solidFill>
                <a:latin typeface="+mn-lt"/>
                <a:ea typeface="+mn-ea"/>
                <a:cs typeface="+mn-cs"/>
              </a:defRPr>
            </a:lvl1pPr>
            <a:lvl2pPr marL="536575" indent="-182563" algn="l" rtl="0"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solidFill>
                  <a:schemeClr val="tx1"/>
                </a:solidFill>
                <a:latin typeface="+mn-lt"/>
              </a:defRPr>
            </a:lvl2pPr>
            <a:lvl3pPr marL="892175"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solidFill>
                  <a:schemeClr val="tx1"/>
                </a:solidFill>
                <a:latin typeface="+mn-lt"/>
              </a:defRPr>
            </a:lvl3pPr>
            <a:lvl4pPr marL="1257300" indent="-182563"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4pPr>
            <a:lvl5pPr marL="1611313"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5pPr>
            <a:lvl6pPr marL="20685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6pPr>
            <a:lvl7pPr marL="25257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7pPr>
            <a:lvl8pPr marL="29829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8pPr>
            <a:lvl9pPr marL="34401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Verdana" pitchFamily="34" charset="0"/>
              <a:buNone/>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srgbClr val="FF0000"/>
                </a:solidFill>
                <a:effectLst/>
                <a:uLnTx/>
                <a:uFillTx/>
                <a:latin typeface="Calibri" panose="020F0502020204030204"/>
                <a:ea typeface="+mn-ea"/>
                <a:cs typeface="+mn-cs"/>
              </a:rPr>
              <a:t>PRODUCT INFORMATIE:</a:t>
            </a: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Categorie: Gezelschapsspellen</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lang="nl-BE" sz="1050" b="1" dirty="0">
              <a:solidFill>
                <a:prstClr val="black"/>
              </a:solidFill>
              <a:latin typeface="Calibri" panose="020F0502020204030204"/>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Beschrijving: Maak je klaar om de discobal te draaien en op de beats te dansen in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Hitster</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 Bingo! Draai aan de discobal om de categorie te onthullen, scan de kaart en laat de muziek spelen. Raad het decennium, identificeer zangers of bands, kies het exacte jaar of bepaal of het voor of na de jaren 2000 is. Maak als eerste een rij of kolom compleet met de vier verschillende categorieën om tot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Hitster</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 Bingo kampioen gekroond te worden!</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Inhoud: 225 muziekkaarten, Disco Ball Timer met gekleurde lampjes, 6x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Wipe</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-Off Borden en stiften om te markeren, gratis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Hitster</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 app.</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USP: Duik in de tunes van verschillende tijdperken en stel je muzikale kennis op de proef!</a:t>
            </a:r>
          </a:p>
          <a:p>
            <a:pPr marL="0" marR="0" lvl="0" indent="0" algn="l" defTabSz="914400" rtl="0" eaLnBrk="1" fontAlgn="base" latinLnBrk="0" hangingPunct="1">
              <a:lnSpc>
                <a:spcPct val="100000"/>
              </a:lnSpc>
              <a:spcBef>
                <a:spcPct val="20000"/>
              </a:spcBef>
              <a:spcAft>
                <a:spcPct val="0"/>
              </a:spcAft>
              <a:buClr>
                <a:srgbClr val="FF0000"/>
              </a:buClr>
              <a:buSzTx/>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lang="nl-BE" sz="1050" b="1" dirty="0">
                <a:solidFill>
                  <a:prstClr val="black"/>
                </a:solidFill>
                <a:latin typeface="Calibri" panose="020F0502020204030204"/>
              </a:rPr>
              <a:t>	    </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225 grootste hits om door de tijd te reizen en je kennis op de proef te stellen</a:t>
            </a:r>
          </a:p>
          <a:p>
            <a:pPr marL="0" marR="0" lvl="0" indent="0" algn="l" defTabSz="914400" rtl="0" eaLnBrk="1" fontAlgn="base" latinLnBrk="0" hangingPunct="1">
              <a:lnSpc>
                <a:spcPct val="100000"/>
              </a:lnSpc>
              <a:spcBef>
                <a:spcPct val="20000"/>
              </a:spcBef>
              <a:spcAft>
                <a:spcPct val="0"/>
              </a:spcAft>
              <a:buClr>
                <a:srgbClr val="FF0000"/>
              </a:buClr>
              <a:buSzTx/>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lang="nl-BE" sz="1050" b="1" dirty="0">
                <a:solidFill>
                  <a:prstClr val="black"/>
                </a:solidFill>
                <a:latin typeface="Calibri" panose="020F0502020204030204"/>
              </a:rPr>
              <a:t>	    </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Compatibel met alle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Hitster</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-versies! Geniet afzonderlijk van het spel of combineer het met andere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Hitster</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-spellen</a:t>
            </a:r>
            <a:r>
              <a:rPr lang="nl-BE" sz="1050" b="1" dirty="0">
                <a:solidFill>
                  <a:prstClr val="black"/>
                </a:solidFill>
                <a:latin typeface="Calibri" panose="020F0502020204030204"/>
              </a:rPr>
              <a:t>     	</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De gratis app start automatisch met het afspelen van de nummers in 's werelds meest gebruikte   muziekstreamingdienst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Spotify</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 Voor de beste ervaring gebruik je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Spotify</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 Premium, maar je kunt ook met </a:t>
            </a:r>
            <a:r>
              <a:rPr kumimoji="0" lang="nl-BE" sz="1050" b="1" i="0" u="none" strike="noStrike" kern="1200" cap="none" spc="0" normalizeH="0" baseline="0" noProof="0" dirty="0" err="1">
                <a:ln>
                  <a:noFill/>
                </a:ln>
                <a:solidFill>
                  <a:prstClr val="black"/>
                </a:solidFill>
                <a:effectLst/>
                <a:uLnTx/>
                <a:uFillTx/>
                <a:latin typeface="Calibri" panose="020F0502020204030204"/>
                <a:ea typeface="+mn-ea"/>
                <a:cs typeface="+mn-cs"/>
              </a:rPr>
              <a:t>Spotify</a:t>
            </a:r>
            <a:r>
              <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rPr>
              <a:t> Free spelen.</a:t>
            </a:r>
          </a:p>
          <a:p>
            <a:pPr marL="0" marR="0" lvl="0" indent="0" algn="l" defTabSz="914400" rtl="0" eaLnBrk="1" fontAlgn="base" latinLnBrk="0" hangingPunct="1">
              <a:lnSpc>
                <a:spcPct val="100000"/>
              </a:lnSpc>
              <a:spcBef>
                <a:spcPct val="20000"/>
              </a:spcBef>
              <a:spcAft>
                <a:spcPct val="0"/>
              </a:spcAft>
              <a:buClr>
                <a:srgbClr val="FF0000"/>
              </a:buClr>
              <a:buSzTx/>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nl-BE" sz="105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nl-BE" sz="11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2" name="Groep 24">
            <a:extLst>
              <a:ext uri="{FF2B5EF4-FFF2-40B4-BE49-F238E27FC236}">
                <a16:creationId xmlns:a16="http://schemas.microsoft.com/office/drawing/2014/main" id="{6E2B9105-5C1A-E991-D18F-8E45752417D5}"/>
              </a:ext>
            </a:extLst>
          </p:cNvPr>
          <p:cNvGrpSpPr/>
          <p:nvPr/>
        </p:nvGrpSpPr>
        <p:grpSpPr>
          <a:xfrm>
            <a:off x="4946334" y="948876"/>
            <a:ext cx="7170213" cy="1480406"/>
            <a:chOff x="3894734" y="1075962"/>
            <a:chExt cx="5590581" cy="1480405"/>
          </a:xfrm>
        </p:grpSpPr>
        <p:sp>
          <p:nvSpPr>
            <p:cNvPr id="13" name="Rectangle 3">
              <a:extLst>
                <a:ext uri="{FF2B5EF4-FFF2-40B4-BE49-F238E27FC236}">
                  <a16:creationId xmlns:a16="http://schemas.microsoft.com/office/drawing/2014/main" id="{572A2101-16CD-BE42-B3EF-369DF1560C81}"/>
                </a:ext>
              </a:extLst>
            </p:cNvPr>
            <p:cNvSpPr txBox="1">
              <a:spLocks noChangeArrowheads="1"/>
            </p:cNvSpPr>
            <p:nvPr/>
          </p:nvSpPr>
          <p:spPr bwMode="auto">
            <a:xfrm>
              <a:off x="3894734" y="1075963"/>
              <a:ext cx="3418029" cy="1480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88900" indent="-88900" algn="l" rtl="0" eaLnBrk="0" fontAlgn="base" hangingPunct="0">
                <a:spcBef>
                  <a:spcPct val="20000"/>
                </a:spcBef>
                <a:spcAft>
                  <a:spcPct val="0"/>
                </a:spcAft>
                <a:buClr>
                  <a:srgbClr val="FF0000"/>
                </a:buClr>
                <a:buFont typeface="Verdana" pitchFamily="34" charset="0"/>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800">
                  <a:solidFill>
                    <a:schemeClr val="tx1"/>
                  </a:solidFill>
                  <a:latin typeface="+mn-lt"/>
                  <a:ea typeface="+mn-ea"/>
                  <a:cs typeface="+mn-cs"/>
                </a:defRPr>
              </a:lvl1pPr>
              <a:lvl2pPr marL="536575" indent="-182563" algn="l" rtl="0"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solidFill>
                    <a:schemeClr val="tx1"/>
                  </a:solidFill>
                  <a:latin typeface="+mn-lt"/>
                </a:defRPr>
              </a:lvl2pPr>
              <a:lvl3pPr marL="892175"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solidFill>
                    <a:schemeClr val="tx1"/>
                  </a:solidFill>
                  <a:latin typeface="+mn-lt"/>
                </a:defRPr>
              </a:lvl3pPr>
              <a:lvl4pPr marL="1257300" indent="-182563"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4pPr>
              <a:lvl5pPr marL="1611313"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5pPr>
              <a:lvl6pPr marL="20685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6pPr>
              <a:lvl7pPr marL="25257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7pPr>
              <a:lvl8pPr marL="29829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8pPr>
              <a:lvl9pPr marL="34401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Verdana" pitchFamily="34" charset="0"/>
                <a:buNone/>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srgbClr val="FF0000"/>
                  </a:solidFill>
                  <a:effectLst/>
                  <a:uLnTx/>
                  <a:uFillTx/>
                  <a:latin typeface="Calibri" panose="020F0502020204030204"/>
                  <a:ea typeface="+mn-ea"/>
                  <a:cs typeface="+mn-cs"/>
                </a:rPr>
                <a:t>LOGISTIEKE INFORMATIE:</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Article no:</a:t>
              </a: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 1110100382(NL) </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SKU size: </a:t>
              </a:r>
              <a:r>
                <a:rPr lang="nl-NL" sz="1100" dirty="0">
                  <a:solidFill>
                    <a:prstClr val="black"/>
                  </a:solidFill>
                  <a:latin typeface="Calibri" panose="020F0502020204030204"/>
                </a:rPr>
                <a:t>30</a:t>
              </a: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x21x8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cm (TBD)</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ITF-14:</a:t>
              </a:r>
              <a:r>
                <a:rPr lang="en-US" sz="1100" b="1" dirty="0">
                  <a:solidFill>
                    <a:prstClr val="black"/>
                  </a:solidFill>
                  <a:latin typeface="Calibri" panose="020F0502020204030204"/>
                </a:rPr>
                <a:t>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18721017600487(NL)/ 13701656100178 (FR)</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nl-NL" sz="11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3">
              <a:extLst>
                <a:ext uri="{FF2B5EF4-FFF2-40B4-BE49-F238E27FC236}">
                  <a16:creationId xmlns:a16="http://schemas.microsoft.com/office/drawing/2014/main" id="{CAF998E7-B731-365A-BF9B-8DC123071EE1}"/>
                </a:ext>
              </a:extLst>
            </p:cNvPr>
            <p:cNvSpPr txBox="1">
              <a:spLocks noChangeArrowheads="1"/>
            </p:cNvSpPr>
            <p:nvPr/>
          </p:nvSpPr>
          <p:spPr bwMode="auto">
            <a:xfrm>
              <a:off x="6697085" y="1075962"/>
              <a:ext cx="2788230" cy="464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88900" indent="-88900" algn="l" rtl="0" eaLnBrk="0" fontAlgn="base" hangingPunct="0">
                <a:spcBef>
                  <a:spcPct val="20000"/>
                </a:spcBef>
                <a:spcAft>
                  <a:spcPct val="0"/>
                </a:spcAft>
                <a:buClr>
                  <a:srgbClr val="FF0000"/>
                </a:buClr>
                <a:buFont typeface="Verdana" pitchFamily="34" charset="0"/>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800">
                  <a:solidFill>
                    <a:schemeClr val="tx1"/>
                  </a:solidFill>
                  <a:latin typeface="+mn-lt"/>
                  <a:ea typeface="+mn-ea"/>
                  <a:cs typeface="+mn-cs"/>
                </a:defRPr>
              </a:lvl1pPr>
              <a:lvl2pPr marL="536575" indent="-182563" algn="l" rtl="0"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solidFill>
                    <a:schemeClr val="tx1"/>
                  </a:solidFill>
                  <a:latin typeface="+mn-lt"/>
                </a:defRPr>
              </a:lvl2pPr>
              <a:lvl3pPr marL="892175"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solidFill>
                    <a:schemeClr val="tx1"/>
                  </a:solidFill>
                  <a:latin typeface="+mn-lt"/>
                </a:defRPr>
              </a:lvl3pPr>
              <a:lvl4pPr marL="1257300" indent="-182563"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4pPr>
              <a:lvl5pPr marL="1611313"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5pPr>
              <a:lvl6pPr marL="20685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6pPr>
              <a:lvl7pPr marL="25257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7pPr>
              <a:lvl8pPr marL="29829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8pPr>
              <a:lvl9pPr marL="34401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9pPr>
            </a:lstStyle>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EAN-13: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8721017600480(NL) </a:t>
              </a:r>
            </a:p>
          </p:txBody>
        </p:sp>
      </p:grpSp>
      <p:sp>
        <p:nvSpPr>
          <p:cNvPr id="21" name="Rectangle 3">
            <a:extLst>
              <a:ext uri="{FF2B5EF4-FFF2-40B4-BE49-F238E27FC236}">
                <a16:creationId xmlns:a16="http://schemas.microsoft.com/office/drawing/2014/main" id="{A89F7106-BF6A-CC90-36BA-5ACB98739D2E}"/>
              </a:ext>
            </a:extLst>
          </p:cNvPr>
          <p:cNvSpPr txBox="1">
            <a:spLocks noChangeArrowheads="1"/>
          </p:cNvSpPr>
          <p:nvPr/>
        </p:nvSpPr>
        <p:spPr bwMode="auto">
          <a:xfrm>
            <a:off x="4946334" y="2189354"/>
            <a:ext cx="6758985" cy="1480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88900" indent="-88900" algn="l" rtl="0" eaLnBrk="0" fontAlgn="base" hangingPunct="0">
              <a:spcBef>
                <a:spcPct val="20000"/>
              </a:spcBef>
              <a:spcAft>
                <a:spcPct val="0"/>
              </a:spcAft>
              <a:buClr>
                <a:srgbClr val="FF0000"/>
              </a:buClr>
              <a:buFont typeface="Verdana" pitchFamily="34" charset="0"/>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800">
                <a:solidFill>
                  <a:schemeClr val="tx1"/>
                </a:solidFill>
                <a:latin typeface="+mn-lt"/>
                <a:ea typeface="+mn-ea"/>
                <a:cs typeface="+mn-cs"/>
              </a:defRPr>
            </a:lvl1pPr>
            <a:lvl2pPr marL="536575" indent="-182563" algn="l" rtl="0"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solidFill>
                  <a:schemeClr val="tx1"/>
                </a:solidFill>
                <a:latin typeface="+mn-lt"/>
              </a:defRPr>
            </a:lvl2pPr>
            <a:lvl3pPr marL="892175"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solidFill>
                  <a:schemeClr val="tx1"/>
                </a:solidFill>
                <a:latin typeface="+mn-lt"/>
              </a:defRPr>
            </a:lvl3pPr>
            <a:lvl4pPr marL="1257300" indent="-182563"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4pPr>
            <a:lvl5pPr marL="1611313"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5pPr>
            <a:lvl6pPr marL="20685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6pPr>
            <a:lvl7pPr marL="25257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7pPr>
            <a:lvl8pPr marL="29829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8pPr>
            <a:lvl9pPr marL="34401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FF0000"/>
              </a:buClr>
              <a:buSzTx/>
              <a:buFont typeface="Verdana" pitchFamily="34" charset="0"/>
              <a:buNone/>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srgbClr val="FF0000"/>
                </a:solidFill>
                <a:effectLst/>
                <a:uLnTx/>
                <a:uFillTx/>
                <a:latin typeface="Calibri" panose="020F0502020204030204"/>
                <a:ea typeface="+mn-ea"/>
                <a:cs typeface="+mn-cs"/>
              </a:rPr>
              <a:t>COMMERCIELE INFORMATIE:</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100" b="1" i="0" u="none" strike="noStrike" kern="1200" cap="none" spc="0" normalizeH="0" baseline="0" noProof="0" dirty="0">
                <a:ln>
                  <a:noFill/>
                </a:ln>
                <a:solidFill>
                  <a:prstClr val="black"/>
                </a:solidFill>
                <a:effectLst/>
                <a:uLnTx/>
                <a:uFillTx/>
                <a:latin typeface="Calibri" panose="020F0502020204030204"/>
                <a:ea typeface="+mn-ea"/>
                <a:cs typeface="+mn-cs"/>
              </a:rPr>
              <a:t>Gemaakt in: China</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100" b="1" i="0" u="none" strike="noStrike" kern="1200" cap="none" spc="0" normalizeH="0" baseline="0" noProof="0" dirty="0">
                <a:ln>
                  <a:noFill/>
                </a:ln>
                <a:solidFill>
                  <a:prstClr val="black"/>
                </a:solidFill>
                <a:effectLst/>
                <a:uLnTx/>
                <a:uFillTx/>
                <a:latin typeface="Calibri" panose="020F0502020204030204"/>
                <a:ea typeface="+mn-ea"/>
                <a:cs typeface="+mn-cs"/>
              </a:rPr>
              <a:t>Markten: BNL, DACH, ES, FR, UK, PT</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100" b="1" i="0" u="none" strike="noStrike" kern="1200" cap="none" spc="0" normalizeH="0" baseline="0" noProof="0" dirty="0">
                <a:ln>
                  <a:noFill/>
                </a:ln>
                <a:solidFill>
                  <a:prstClr val="black"/>
                </a:solidFill>
                <a:effectLst/>
                <a:uLnTx/>
                <a:uFillTx/>
                <a:latin typeface="Calibri" panose="020F0502020204030204"/>
                <a:ea typeface="+mn-ea"/>
                <a:cs typeface="+mn-cs"/>
              </a:rPr>
              <a:t>Rechten: wereldwijd, behalve Scandinavië</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100" b="1" i="0" u="none" strike="noStrike" kern="1200" cap="none" spc="0" normalizeH="0" baseline="0" noProof="0" dirty="0">
                <a:ln>
                  <a:noFill/>
                </a:ln>
                <a:solidFill>
                  <a:prstClr val="black"/>
                </a:solidFill>
                <a:effectLst/>
                <a:uLnTx/>
                <a:uFillTx/>
                <a:latin typeface="Calibri" panose="020F0502020204030204"/>
                <a:ea typeface="+mn-ea"/>
                <a:cs typeface="+mn-cs"/>
              </a:rPr>
              <a:t>Talen (op verpakking): Nederlands (1110100382) </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100" b="1" i="0" u="none" strike="noStrike" kern="1200" cap="none" spc="0" normalizeH="0" baseline="0" noProof="0" dirty="0">
                <a:ln>
                  <a:noFill/>
                </a:ln>
                <a:solidFill>
                  <a:prstClr val="black"/>
                </a:solidFill>
                <a:effectLst/>
                <a:uLnTx/>
                <a:uFillTx/>
                <a:latin typeface="Calibri" panose="020F0502020204030204"/>
                <a:ea typeface="+mn-ea"/>
                <a:cs typeface="+mn-cs"/>
              </a:rPr>
              <a:t>Verschijningsdatum: 1-9-2024</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nl-BE" sz="1100" b="1" i="0" u="none" strike="noStrike" kern="1200" cap="none" spc="0" normalizeH="0" baseline="0" noProof="0" dirty="0">
                <a:ln>
                  <a:noFill/>
                </a:ln>
                <a:solidFill>
                  <a:prstClr val="black"/>
                </a:solidFill>
                <a:effectLst/>
                <a:uLnTx/>
                <a:uFillTx/>
                <a:latin typeface="Calibri" panose="020F0502020204030204"/>
                <a:ea typeface="+mn-ea"/>
                <a:cs typeface="+mn-cs"/>
              </a:rPr>
              <a:t>PRIJS: €34,99</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n 1" descr="Imagen de la pantalla de un video juego&#10;&#10;Descripción generada automáticamente con confianza baja">
            <a:extLst>
              <a:ext uri="{FF2B5EF4-FFF2-40B4-BE49-F238E27FC236}">
                <a16:creationId xmlns:a16="http://schemas.microsoft.com/office/drawing/2014/main" id="{108D9EEA-62B4-EDA5-249B-FD6FB6ED7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24" y="1665246"/>
            <a:ext cx="4712040" cy="4712040"/>
          </a:xfrm>
          <a:prstGeom prst="rect">
            <a:avLst/>
          </a:prstGeom>
        </p:spPr>
      </p:pic>
    </p:spTree>
    <p:extLst>
      <p:ext uri="{BB962C8B-B14F-4D97-AF65-F5344CB8AC3E}">
        <p14:creationId xmlns:p14="http://schemas.microsoft.com/office/powerpoint/2010/main" val="171034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Jumbodiset 2021 f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rgbClr val="E2003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Jumbodiset 2021 fina;" id="{D540FA92-B952-401F-8B3A-321AE7B39C52}" vid="{B64A4928-F91F-4065-9259-D94863EB42DE}"/>
    </a:ext>
  </a:extLst>
</a:theme>
</file>

<file path=ppt/theme/theme2.xml><?xml version="1.0" encoding="utf-8"?>
<a:theme xmlns:a="http://schemas.openxmlformats.org/drawingml/2006/main" name="EY light background">
  <a:themeElements>
    <a:clrScheme name="Custom 8">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EB56F15D60B84C8F10C616B52FFFD9" ma:contentTypeVersion="18" ma:contentTypeDescription="Create a new document." ma:contentTypeScope="" ma:versionID="0681e5287290f008c9fe75460f3dea49">
  <xsd:schema xmlns:xsd="http://www.w3.org/2001/XMLSchema" xmlns:xs="http://www.w3.org/2001/XMLSchema" xmlns:p="http://schemas.microsoft.com/office/2006/metadata/properties" xmlns:ns2="79717430-a124-410e-ab52-0db2fe788d2a" xmlns:ns3="31aa64ba-ad85-4d03-a311-2eaebd603d64" targetNamespace="http://schemas.microsoft.com/office/2006/metadata/properties" ma:root="true" ma:fieldsID="48ab72c05990792efddd5104ad2b91c8" ns2:_="" ns3:_="">
    <xsd:import namespace="79717430-a124-410e-ab52-0db2fe788d2a"/>
    <xsd:import namespace="31aa64ba-ad85-4d03-a311-2eaebd603d6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717430-a124-410e-ab52-0db2fe788d2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cb2a18e-ef74-42c6-bfad-58541c756be5}" ma:internalName="TaxCatchAll" ma:showField="CatchAllData" ma:web="79717430-a124-410e-ab52-0db2fe788d2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1aa64ba-ad85-4d03-a311-2eaebd603d6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db6ff23-a6b9-433e-8168-a7cf1f2dd02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9717430-a124-410e-ab52-0db2fe788d2a" xsi:nil="true"/>
    <lcf76f155ced4ddcb4097134ff3c332f xmlns="31aa64ba-ad85-4d03-a311-2eaebd603d64">
      <Terms xmlns="http://schemas.microsoft.com/office/infopath/2007/PartnerControls"/>
    </lcf76f155ced4ddcb4097134ff3c332f>
    <MediaLengthInSeconds xmlns="31aa64ba-ad85-4d03-a311-2eaebd603d64" xsi:nil="true"/>
    <SharedWithUsers xmlns="79717430-a124-410e-ab52-0db2fe788d2a">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BB9234-5AE9-4BE7-90CC-C2770AE71ED1}">
  <ds:schemaRefs>
    <ds:schemaRef ds:uri="31aa64ba-ad85-4d03-a311-2eaebd603d64"/>
    <ds:schemaRef ds:uri="79717430-a124-410e-ab52-0db2fe788d2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B7CEF46-40F7-426B-BB46-F81BE3F88D12}">
  <ds:schemaRefs>
    <ds:schemaRef ds:uri="http://schemas.microsoft.com/office/2006/documentManagement/types"/>
    <ds:schemaRef ds:uri="http://purl.org/dc/dcmitype/"/>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31aa64ba-ad85-4d03-a311-2eaebd603d64"/>
    <ds:schemaRef ds:uri="79717430-a124-410e-ab52-0db2fe788d2a"/>
    <ds:schemaRef ds:uri="http://purl.org/dc/terms/"/>
  </ds:schemaRefs>
</ds:datastoreItem>
</file>

<file path=customXml/itemProps3.xml><?xml version="1.0" encoding="utf-8"?>
<ds:datastoreItem xmlns:ds="http://schemas.openxmlformats.org/officeDocument/2006/customXml" ds:itemID="{0F757AA8-E0AF-47EE-8764-F3D54B5941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emplate>
  <TotalTime>5</TotalTime>
  <Words>293</Words>
  <Application>Microsoft Office PowerPoint</Application>
  <PresentationFormat>Grand écran</PresentationFormat>
  <Paragraphs>26</Paragraphs>
  <Slides>1</Slides>
  <Notes>0</Notes>
  <HiddenSlides>0</HiddenSlides>
  <MMClips>0</MMClips>
  <ScaleCrop>false</ScaleCrop>
  <HeadingPairs>
    <vt:vector size="8" baseType="variant">
      <vt:variant>
        <vt:lpstr>Polices utilisées</vt:lpstr>
      </vt:variant>
      <vt:variant>
        <vt:i4>4</vt:i4>
      </vt:variant>
      <vt:variant>
        <vt:lpstr>Thème</vt:lpstr>
      </vt:variant>
      <vt:variant>
        <vt:i4>2</vt:i4>
      </vt:variant>
      <vt:variant>
        <vt:lpstr>Serveurs OLE incorporés</vt:lpstr>
      </vt:variant>
      <vt:variant>
        <vt:i4>1</vt:i4>
      </vt:variant>
      <vt:variant>
        <vt:lpstr>Titres des diapositives</vt:lpstr>
      </vt:variant>
      <vt:variant>
        <vt:i4>1</vt:i4>
      </vt:variant>
    </vt:vector>
  </HeadingPairs>
  <TitlesOfParts>
    <vt:vector size="8" baseType="lpstr">
      <vt:lpstr>Arial</vt:lpstr>
      <vt:lpstr>Calibri</vt:lpstr>
      <vt:lpstr>EYInterstate Light</vt:lpstr>
      <vt:lpstr>Verdana</vt:lpstr>
      <vt:lpstr>Jumbodiset 2021 fina;</vt:lpstr>
      <vt:lpstr>EY light background</vt:lpstr>
      <vt:lpstr>think-cell Slide</vt:lpstr>
      <vt:lpstr>HITSTER BINGO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Joost van Haasteren</dc:creator>
  <cp:lastModifiedBy>Nicolas Sinia</cp:lastModifiedBy>
  <cp:revision>2</cp:revision>
  <dcterms:created xsi:type="dcterms:W3CDTF">2022-09-28T08:35:15Z</dcterms:created>
  <dcterms:modified xsi:type="dcterms:W3CDTF">2024-07-09T12:21:45Z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0x01010069EB56F15D60B84C8F10C616B52FFFD9</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