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2.xml" ContentType="application/vnd.openxmlformats-officedocument.presentationml.notesSlide+xml"/>
  <Override PartName="/ppt/charts/chart9.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6"/>
  </p:sldMasterIdLst>
  <p:notesMasterIdLst>
    <p:notesMasterId r:id="rId20"/>
  </p:notesMasterIdLst>
  <p:handoutMasterIdLst>
    <p:handoutMasterId r:id="rId21"/>
  </p:handoutMasterIdLst>
  <p:sldIdLst>
    <p:sldId id="276" r:id="rId7"/>
    <p:sldId id="280" r:id="rId8"/>
    <p:sldId id="499" r:id="rId9"/>
    <p:sldId id="2147483640" r:id="rId10"/>
    <p:sldId id="267" r:id="rId11"/>
    <p:sldId id="287" r:id="rId12"/>
    <p:sldId id="323" r:id="rId13"/>
    <p:sldId id="2147483645" r:id="rId14"/>
    <p:sldId id="424" r:id="rId15"/>
    <p:sldId id="2147483641" r:id="rId16"/>
    <p:sldId id="2147483643" r:id="rId17"/>
    <p:sldId id="2147483644" r:id="rId18"/>
    <p:sldId id="294" r:id="rId19"/>
  </p:sldIdLst>
  <p:sldSz cx="12192000" cy="6858000"/>
  <p:notesSz cx="6858000" cy="9144000"/>
  <p:embeddedFontLst>
    <p:embeddedFont>
      <p:font typeface="Poppins" panose="00000500000000000000" pitchFamily="2" charset="0"/>
      <p:regular r:id="rId22"/>
      <p:bold r:id="rId23"/>
      <p:italic r:id="rId24"/>
      <p:boldItalic r:id="rId25"/>
    </p:embeddedFont>
    <p:embeddedFont>
      <p:font typeface="Roboto Condensed" panose="02000000000000000000" pitchFamily="2" charset="0"/>
      <p:regular r:id="rId26"/>
      <p:bold r:id="rId27"/>
      <p:italic r:id="rId28"/>
      <p:boldItalic r:id="rId29"/>
    </p:embeddedFont>
    <p:embeddedFont>
      <p:font typeface="Webdings" panose="05030102010509060703" pitchFamily="18" charset="2"/>
      <p:regular r:id="rId30"/>
    </p:embeddedFont>
  </p:embeddedFontLst>
  <p:custDataLst>
    <p:custData r:id="rId4"/>
    <p:custData r:id="rId5"/>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werPoint Instructions - Delete After Reading" id="{163A083F-D728-40C1-9B40-6054C9C14549}">
          <p14:sldIdLst>
            <p14:sldId id="276"/>
            <p14:sldId id="280"/>
            <p14:sldId id="499"/>
            <p14:sldId id="2147483640"/>
            <p14:sldId id="267"/>
            <p14:sldId id="287"/>
            <p14:sldId id="323"/>
            <p14:sldId id="2147483645"/>
            <p14:sldId id="424"/>
            <p14:sldId id="2147483641"/>
            <p14:sldId id="2147483643"/>
            <p14:sldId id="2147483644"/>
            <p14:sldId id="294"/>
          </p14:sldIdLst>
        </p14:section>
      </p14:sectionLst>
    </p:ext>
    <p:ext uri="{EFAFB233-063F-42B5-8137-9DF3F51BA10A}">
      <p15:sldGuideLst xmlns:p15="http://schemas.microsoft.com/office/powerpoint/2012/main">
        <p15:guide id="1" pos="3840" userDrawn="1">
          <p15:clr>
            <a:srgbClr val="A4A3A4"/>
          </p15:clr>
        </p15:guide>
        <p15:guide id="2" orient="horz" pos="1412" userDrawn="1">
          <p15:clr>
            <a:srgbClr val="A4A3A4"/>
          </p15:clr>
        </p15:guide>
        <p15:guide id="3" orient="horz" pos="322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199A02-8F2D-B8F9-17DB-6348BC69C067}" name="Santiago Campos" initials="SC" userId="S::Santiago.Campos@Circana.com::c948b7d5-d210-4b38-9a94-2e4cbc840e68" providerId="AD"/>
  <p188:author id="{C1415356-E4DB-49B9-9398-9A0D5F562490}" name="Kirstin Armistead" initials="KA" userId="S::Kirstin.Armistead@npd.com::327e65e7-6470-4024-8323-7b9dc5548c58" providerId="AD"/>
  <p188:author id="{9D467F5F-A2F6-D5B5-8542-B8FAA38D685F}" name="Keisha Ridwan" initials="KR" userId="S::keisha.ridwan@landorandfitch.com::b5d18e47-bc42-422a-a197-fcf3ca4d761f" providerId="AD"/>
  <p188:author id="{1D1A4566-9589-5DE7-B515-BA6DF3E4FB61}" name="Lynn Ritts" initials="LR" userId="S::lynn.ritts@landorandfitch.com::d48c719e-6ea1-4ee3-aa08-6e6232f87e60" providerId="AD"/>
  <p188:author id="{DEECC467-7F27-E717-9BDF-ED577CD3B2BF}" name="Kristin Brzoznowski" initials="KB" userId="S::Kristin.Brzoznowski@circana.com::844c69a9-1652-4603-be15-651a21b0eaf6" providerId="AD"/>
  <p188:author id="{2E1F0C69-1F51-57D7-E259-DA4BACD64497}" name="Matthew Baris" initials="MB" userId="S::Matthew.Baris@circana.com::ad83089e-e2f7-4f58-b8e1-5d170a48ddeb" providerId="AD"/>
  <p188:author id="{C3A12A86-8063-8095-0B60-32CF2841B529}" name="Alesa Upholzer" initials="AU" userId="S::Alesa.Upholzer@circana.com::e3989773-dfcc-44bf-96f4-5b883b658483" providerId="AD"/>
  <p188:author id="{40395995-1B4F-C2BF-C0B9-31BD29D7B493}" name="Devang Patel" initials="DP" userId="S::devang.patel@circana.com::dc996148-71b9-44c4-a7be-32ed42e653a3" providerId="AD"/>
  <p188:author id="{FC24E1A0-854A-820C-5961-93231044500E}" name="Kirstin Armistead" initials="KA" userId="S::kirstin.armistead@npd.com::327e65e7-6470-4024-8323-7b9dc5548c58" providerId="AD"/>
  <p188:author id="{C84149C6-9ED4-5991-C086-E99EC5CA9220}" name="Abigail Dean" initials="AD" userId="S::Abigail.Dean@npd.com::e98040ec-8e2d-4954-8b13-0a3c7c6230e5" providerId="AD"/>
  <p188:author id="{F33569D0-7A0D-2D51-BE77-4F055A0A98EA}" name="Marina Balasco" initials="MB" userId="S::Marina.Balasco@circana.com::5fa3514b-17fe-4d30-ab82-03908e0e3aca" providerId="AD"/>
  <p188:author id="{A3C9D8D0-A848-354F-0464-634B2502D63E}" name="Pallavi Kadam" initials="PK" userId="Pallavi Kadam" providerId="None"/>
  <p188:author id="{FE1D7CD3-789E-1C1C-F448-CA3BBA90A8CC}" name="Juana Mesa" initials="JM" userId="S::Juana.Mesa@Circana.com::dcaabba8-02ad-405c-9f2d-be8ba4b2eb6d" providerId="AD"/>
  <p188:author id="{91AFD4DB-D0AE-4010-0CE6-BF6091C10760}" name="Jennifer Mandeville" initials="JM" userId="S::Jennifer.Mandeville@circana.com::dd7491eb-e8db-447a-b5aa-a1a86a33e150" providerId="AD"/>
  <p188:author id="{D48078EA-3B7D-7478-7A77-71F1C941C516}" name="Kelly Franzolini" initials="KF" userId="S::Kelly.Franzolini@Circana.com::684a8310-049d-4f7e-aac7-7af922939170" providerId="AD"/>
  <p188:author id="{AE1620FE-620D-280E-7ADC-87A2E034A46E}" name="Abigail Dean" initials="AD" userId="S::Abigail.Dean@circana.com::271df5c9-e348-4adf-b74f-34d4cd2d6c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106F"/>
    <a:srgbClr val="F898ED"/>
    <a:srgbClr val="CECED3"/>
    <a:srgbClr val="E4E4E4"/>
    <a:srgbClr val="7038E0"/>
    <a:srgbClr val="B75EE8"/>
    <a:srgbClr val="499B7A"/>
    <a:srgbClr val="6A5EFF"/>
    <a:srgbClr val="FF8275"/>
    <a:srgbClr val="A2A2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8" dt="2026-10-01T15:46:47.210"/>
    <p1510:client id="{180CE195-C397-4237-93FD-91F23BC51075}" v="788" dt="2026-10-02T09:00:20.857"/>
    <p1510:client id="{EA19FC4B-75B5-49DD-AEC3-5ECF6D2E212A}" v="1150" dt="2026-10-01T16:12:26.017"/>
  </p1510:revLst>
</p1510:revInfo>
</file>

<file path=ppt/tableStyles.xml><?xml version="1.0" encoding="utf-8"?>
<a:tblStyleLst xmlns:a="http://schemas.openxmlformats.org/drawingml/2006/main" def="{5AE92ECF-E361-4E72-AAFF-E3335EA6DE0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AE92ECF-E361-4E72-AAFF-E3335EA6DE0A}" styleName="Circana Style 1">
    <a:wholeTbl>
      <a:tcTxStyle>
        <a:fontRef idx="minor">
          <a:schemeClr val="dk1"/>
        </a:fontRef>
        <a:schemeClr val="tx1"/>
      </a:tcTxStyle>
      <a:tcStyle>
        <a:tcBdr>
          <a:left>
            <a:lnRef idx="1">
              <a:schemeClr val="lt1"/>
            </a:lnRef>
          </a:left>
          <a:right>
            <a:lnRef idx="1">
              <a:schemeClr val="lt1"/>
            </a:lnRef>
          </a:right>
          <a:top>
            <a:lnRef idx="1">
              <a:schemeClr val="accent1"/>
            </a:lnRef>
          </a:top>
          <a:bottom>
            <a:lnRef idx="1">
              <a:schemeClr val="dk1"/>
            </a:lnRef>
          </a:bottom>
          <a:insideH>
            <a:lnRef idx="1">
              <a:schemeClr val="dk1"/>
            </a:lnRef>
          </a:insideH>
          <a:insideV>
            <a:lnRef idx="1">
              <a:schemeClr val="dk1"/>
            </a:lnRef>
          </a:insideV>
        </a:tcBdr>
        <a:fill>
          <a:noFill/>
        </a:fill>
      </a:tcStyle>
    </a:wholeTbl>
    <a:band1H>
      <a:tcStyle>
        <a:tcBdr>
          <a:top>
            <a:lnRef idx="1">
              <a:scrgbClr r="0" g="0" b="0"/>
            </a:lnRef>
          </a:top>
          <a:bottom>
            <a:lnRef idx="1">
              <a:schemeClr val="dk1"/>
            </a:lnRef>
          </a:bottom>
        </a:tcBdr>
      </a:tcStyle>
    </a:band1H>
    <a:band1V>
      <a:tcStyle>
        <a:tcBdr>
          <a:left>
            <a:lnRef idx="1">
              <a:scrgbClr r="0" g="0" b="0"/>
            </a:lnRef>
          </a:left>
          <a:right>
            <a:lnRef idx="1">
              <a:scrgbClr r="0" g="0" b="0"/>
            </a:lnRef>
          </a:right>
        </a:tcBdr>
      </a:tcStyle>
    </a:band1V>
    <a:band2V>
      <a:tcStyle>
        <a:tcBdr>
          <a:left>
            <a:lnRef idx="1">
              <a:scrgbClr r="0" g="0" b="0"/>
            </a:lnRef>
          </a:left>
          <a:right>
            <a:lnRef idx="1">
              <a:scrgbClr r="0" g="0" b="0"/>
            </a:lnRef>
          </a:right>
        </a:tcBdr>
      </a:tcStyle>
    </a:band2V>
    <a:lastCol>
      <a:tcTxStyle b="on"/>
      <a:tcStyle>
        <a:tcBdr>
          <a:left>
            <a:lnRef idx="1">
              <a:scrgbClr r="0" g="0" b="0"/>
            </a:lnRef>
          </a:left>
          <a:right>
            <a:lnRef idx="1">
              <a:scrgbClr r="0" g="0" b="0"/>
            </a:lnRef>
          </a:right>
        </a:tcBdr>
      </a:tcStyle>
    </a:lastCol>
    <a:firstCol>
      <a:tcTxStyle b="on"/>
      <a:tcStyle>
        <a:tcBdr>
          <a:left>
            <a:lnRef idx="1">
              <a:scrgbClr r="0" g="0" b="0"/>
            </a:lnRef>
          </a:left>
          <a:right>
            <a:lnRef idx="1">
              <a:scrgbClr r="0" g="0" b="0"/>
            </a:lnRef>
          </a:right>
        </a:tcBdr>
      </a:tcStyle>
    </a:firstCol>
    <a:lastRow>
      <a:tcTxStyle b="on"/>
      <a:tcStyle>
        <a:tcBdr>
          <a:top>
            <a:ln w="50800" cmpd="dbl">
              <a:solidFill>
                <a:schemeClr val="accent1"/>
              </a:solidFill>
            </a:ln>
          </a:top>
        </a:tcBdr>
      </a:tcStyle>
    </a:lastRow>
    <a:firstRow>
      <a:tcTxStyle b="on">
        <a:fontRef idx="minor">
          <a:schemeClr val="dk1"/>
        </a:fontRef>
        <a:schemeClr val="bg1"/>
      </a:tcTxStyle>
      <a:tcStyle>
        <a:tcBdr>
          <a:left>
            <a:lnRef idx="1">
              <a:schemeClr val="accent1"/>
            </a:lnRef>
          </a:left>
          <a:right>
            <a:lnRef idx="1">
              <a:schemeClr val="accent1"/>
            </a:lnRef>
          </a:right>
          <a:top>
            <a:lnRef idx="1">
              <a:schemeClr val="accent1"/>
            </a:lnRef>
          </a:top>
          <a:bottom>
            <a:lnRef idx="1">
              <a:schemeClr val="lt1"/>
            </a:lnRef>
          </a:bottom>
          <a:insideH>
            <a:lnRef idx="1">
              <a:schemeClr val="accent1"/>
            </a:lnRef>
          </a:insideH>
          <a:insideV>
            <a:lnRef idx="1">
              <a:schemeClr val="accent1"/>
            </a:lnRef>
          </a:insideV>
        </a:tcBdr>
        <a:fillRef idx="1">
          <a:schemeClr val="accent1"/>
        </a:fillRef>
      </a:tcStyle>
    </a:firstRow>
  </a:tblStyle>
  <a:tblStyle styleId="{D379A76D-888E-490F-97A5-7DDB2A04D263}" styleName="Circana Style 2">
    <a:wholeTbl>
      <a:tcTxStyle>
        <a:fontRef idx="minor">
          <a:schemeClr val="lt1"/>
        </a:fontRef>
        <a:schemeClr val="lt1"/>
      </a:tcTxStyle>
      <a:tcStyle>
        <a:tcBdr>
          <a:left>
            <a:lnRef idx="4">
              <a:schemeClr val="lt1"/>
            </a:lnRef>
          </a:left>
          <a:right>
            <a:lnRef idx="4">
              <a:schemeClr val="lt1"/>
            </a:lnRef>
          </a:right>
          <a:top>
            <a:lnRef idx="1">
              <a:schemeClr val="accent1"/>
            </a:lnRef>
          </a:top>
          <a:bottom>
            <a:lnRef idx="1">
              <a:schemeClr val="lt1"/>
            </a:lnRef>
          </a:bottom>
          <a:insideH>
            <a:lnRef idx="1">
              <a:schemeClr val="lt1"/>
            </a:lnRef>
          </a:insideH>
          <a:insideV>
            <a:lnRef idx="1">
              <a:schemeClr val="lt1"/>
            </a:lnRef>
          </a:insideV>
        </a:tcBdr>
        <a:fill>
          <a:noFill/>
        </a:fill>
      </a:tcStyle>
    </a:wholeTbl>
    <a:band1H>
      <a:tcStyle>
        <a:tcBdr>
          <a:bottom>
            <a:lnRef idx="1">
              <a:schemeClr val="lt1"/>
            </a:lnRef>
          </a:bottom>
        </a:tcBdr>
      </a:tcStyle>
    </a:band1H>
    <a:band2H>
      <a:tcStyle>
        <a:tcBdr>
          <a:bottom>
            <a:lnRef idx="1">
              <a:schemeClr val="lt1"/>
            </a:lnRef>
          </a:bottom>
        </a:tcBdr>
      </a:tcStyle>
    </a:band2H>
    <a:lastCol>
      <a:tcTxStyle b="on"/>
      <a:tcStyle>
        <a:tcBdr/>
      </a:tcStyle>
    </a:lastCol>
    <a:firstCol>
      <a:tcTxStyle b="on">
        <a:fontRef idx="minor">
          <a:schemeClr val="accent1"/>
        </a:fontRef>
        <a:schemeClr val="accent1"/>
      </a:tcTxStyle>
      <a:tcStyle>
        <a:tcBdr/>
      </a:tcStyle>
    </a:firstCol>
    <a:firstRow>
      <a:tcTxStyle b="on">
        <a:fontRef idx="minor">
          <a:schemeClr val="accent1"/>
        </a:fontRef>
        <a:schemeClr val="accent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Ref idx="1">
          <a:schemeClr val="accent3"/>
        </a:fillRef>
      </a:tcStyle>
    </a:firstRow>
  </a:tblStyle>
  <a:tblStyle styleId="{DE72D60E-4C96-43AB-9C3D-96A9E0121967}" styleName="Circana Style 3">
    <a:wholeTbl>
      <a:tcTxStyle>
        <a:fontRef idx="minor">
          <a:schemeClr val="lt1"/>
        </a:fontRef>
        <a:schemeClr val="lt1"/>
      </a:tcTxStyle>
      <a:tcStyle>
        <a:tcBdr>
          <a:left>
            <a:lnRef idx="4">
              <a:schemeClr val="lt1"/>
            </a:lnRef>
          </a:left>
          <a:right>
            <a:lnRef idx="4">
              <a:schemeClr val="lt1"/>
            </a:lnRef>
          </a:right>
          <a:top>
            <a:lnRef idx="1">
              <a:schemeClr val="dk1"/>
            </a:lnRef>
          </a:top>
          <a:bottom>
            <a:lnRef idx="1">
              <a:schemeClr val="lt1"/>
            </a:lnRef>
          </a:bottom>
          <a:insideH>
            <a:lnRef idx="1">
              <a:schemeClr val="lt1"/>
            </a:lnRef>
          </a:insideH>
          <a:insideV>
            <a:lnRef idx="1">
              <a:schemeClr val="lt1"/>
            </a:lnRef>
          </a:insideV>
        </a:tcBdr>
        <a:fill>
          <a:noFill/>
        </a:fill>
      </a:tcStyle>
    </a:wholeTbl>
    <a:band1H>
      <a:tcStyle>
        <a:tcBdr>
          <a:bottom>
            <a:lnRef idx="1">
              <a:schemeClr val="lt1"/>
            </a:lnRef>
          </a:bottom>
        </a:tcBdr>
      </a:tcStyle>
    </a:band1H>
    <a:band2H>
      <a:tcStyle>
        <a:tcBdr>
          <a:bottom>
            <a:lnRef idx="1">
              <a:schemeClr val="lt1"/>
            </a:lnRef>
          </a:bottom>
        </a:tcBdr>
      </a:tcStyle>
    </a:band2H>
    <a:lastCol>
      <a:tcTxStyle b="on"/>
      <a:tcStyle>
        <a:tcBdr/>
      </a:tcStyle>
    </a:lastCol>
    <a:firstCol>
      <a:tcTxStyle b="on">
        <a:fontRef idx="minor">
          <a:schemeClr val="accent1"/>
        </a:fontRef>
        <a:schemeClr val="accent1"/>
      </a:tcTxStyle>
      <a:tcStyle>
        <a:tcBdr/>
      </a:tcStyle>
    </a:firstCol>
    <a:firstRow>
      <a:tcTxStyle b="on">
        <a:fontRef idx="minor">
          <a:schemeClr val="lt1"/>
        </a:fontRef>
        <a:schemeClr val="lt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Ref idx="1">
          <a:schemeClr val="accent2"/>
        </a:fillRef>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80" y="68"/>
      </p:cViewPr>
      <p:guideLst>
        <p:guide pos="3840"/>
        <p:guide orient="horz" pos="1412"/>
        <p:guide orient="horz" pos="322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5.fntdata"/><Relationship Id="rId21" Type="http://schemas.openxmlformats.org/officeDocument/2006/relationships/handoutMaster" Target="handoutMasters/handoutMaster1.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4.fntdata"/><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font" Target="fonts/font3.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font" Target="fonts/font2.fntdata"/><Relationship Id="rId28" Type="http://schemas.openxmlformats.org/officeDocument/2006/relationships/font" Target="fonts/font7.fntdata"/><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 Pons" userId="S::nicolas.pons@circana.com::9adf8534-6541-4b7c-8ef4-bf1c63f6deb4" providerId="AD" clId="Web-{00000000-0000-0000-0000-000000000000}"/>
    <pc:docChg chg="modSld">
      <pc:chgData name="Nicolas Pons" userId="S::nicolas.pons@circana.com::9adf8534-6541-4b7c-8ef4-bf1c63f6deb4" providerId="AD" clId="Web-{00000000-0000-0000-0000-000000000000}" dt="2026-10-01T15:46:47.210" v="16" actId="20577"/>
      <pc:docMkLst>
        <pc:docMk/>
      </pc:docMkLst>
      <pc:sldChg chg="modSp">
        <pc:chgData name="Nicolas Pons" userId="S::nicolas.pons@circana.com::9adf8534-6541-4b7c-8ef4-bf1c63f6deb4" providerId="AD" clId="Web-{00000000-0000-0000-0000-000000000000}" dt="2026-10-01T15:46:23.491" v="14" actId="20577"/>
        <pc:sldMkLst>
          <pc:docMk/>
          <pc:sldMk cId="1329176420" sldId="280"/>
        </pc:sldMkLst>
        <pc:spChg chg="mod">
          <ac:chgData name="Nicolas Pons" userId="S::nicolas.pons@circana.com::9adf8534-6541-4b7c-8ef4-bf1c63f6deb4" providerId="AD" clId="Web-{00000000-0000-0000-0000-000000000000}" dt="2026-10-01T15:46:23.491" v="14" actId="20577"/>
          <ac:spMkLst>
            <pc:docMk/>
            <pc:sldMk cId="1329176420" sldId="280"/>
            <ac:spMk id="11" creationId="{0A25CBC9-318E-F7A4-5401-D556586F4901}"/>
          </ac:spMkLst>
        </pc:spChg>
      </pc:sldChg>
      <pc:sldChg chg="modSp">
        <pc:chgData name="Nicolas Pons" userId="S::nicolas.pons@circana.com::9adf8534-6541-4b7c-8ef4-bf1c63f6deb4" providerId="AD" clId="Web-{00000000-0000-0000-0000-000000000000}" dt="2026-10-01T15:46:47.210" v="16" actId="20577"/>
        <pc:sldMkLst>
          <pc:docMk/>
          <pc:sldMk cId="3970083631" sldId="287"/>
        </pc:sldMkLst>
        <pc:spChg chg="mod">
          <ac:chgData name="Nicolas Pons" userId="S::nicolas.pons@circana.com::9adf8534-6541-4b7c-8ef4-bf1c63f6deb4" providerId="AD" clId="Web-{00000000-0000-0000-0000-000000000000}" dt="2026-10-01T15:46:47.210" v="16" actId="20577"/>
          <ac:spMkLst>
            <pc:docMk/>
            <pc:sldMk cId="3970083631" sldId="287"/>
            <ac:spMk id="12" creationId="{59ABEE28-714B-D218-2C30-4A2F5CA5C2A1}"/>
          </ac:spMkLst>
        </pc:spChg>
      </pc:sldChg>
    </pc:docChg>
  </pc:docChgLst>
  <pc:docChgLst>
    <pc:chgData name="Marianne Jamin" userId="d15763eb-0d27-4fca-9c09-d50e4aa05561" providerId="ADAL" clId="{C8B35525-3FCC-43C0-B877-92FC0E7957B7}"/>
    <pc:docChg chg="undo redo custSel addSld delSld modSld sldOrd modSection">
      <pc:chgData name="Marianne Jamin" userId="d15763eb-0d27-4fca-9c09-d50e4aa05561" providerId="ADAL" clId="{C8B35525-3FCC-43C0-B877-92FC0E7957B7}" dt="2026-10-01T16:12:26.017" v="1145" actId="1076"/>
      <pc:docMkLst>
        <pc:docMk/>
      </pc:docMkLst>
      <pc:sldChg chg="modSp mod">
        <pc:chgData name="Marianne Jamin" userId="d15763eb-0d27-4fca-9c09-d50e4aa05561" providerId="ADAL" clId="{C8B35525-3FCC-43C0-B877-92FC0E7957B7}" dt="2026-10-01T14:30:22.552" v="20" actId="1038"/>
        <pc:sldMkLst>
          <pc:docMk/>
          <pc:sldMk cId="398258731" sldId="267"/>
        </pc:sldMkLst>
        <pc:graphicFrameChg chg="mod">
          <ac:chgData name="Marianne Jamin" userId="d15763eb-0d27-4fca-9c09-d50e4aa05561" providerId="ADAL" clId="{C8B35525-3FCC-43C0-B877-92FC0E7957B7}" dt="2026-10-01T14:30:13.960" v="9" actId="14100"/>
          <ac:graphicFrameMkLst>
            <pc:docMk/>
            <pc:sldMk cId="398258731" sldId="267"/>
            <ac:graphicFrameMk id="6" creationId="{7893ABB7-6F1D-6216-7462-ED00E34F4A7F}"/>
          </ac:graphicFrameMkLst>
        </pc:graphicFrameChg>
        <pc:picChg chg="mod">
          <ac:chgData name="Marianne Jamin" userId="d15763eb-0d27-4fca-9c09-d50e4aa05561" providerId="ADAL" clId="{C8B35525-3FCC-43C0-B877-92FC0E7957B7}" dt="2026-10-01T14:30:22.552" v="20" actId="1038"/>
          <ac:picMkLst>
            <pc:docMk/>
            <pc:sldMk cId="398258731" sldId="267"/>
            <ac:picMk id="21" creationId="{CE5DD21C-B095-994D-F76F-E39830F6C3E1}"/>
          </ac:picMkLst>
        </pc:picChg>
      </pc:sldChg>
      <pc:sldChg chg="modSp mod">
        <pc:chgData name="Marianne Jamin" userId="d15763eb-0d27-4fca-9c09-d50e4aa05561" providerId="ADAL" clId="{C8B35525-3FCC-43C0-B877-92FC0E7957B7}" dt="2026-10-01T15:32:54.663" v="245" actId="18131"/>
        <pc:sldMkLst>
          <pc:docMk/>
          <pc:sldMk cId="2111443902" sldId="276"/>
        </pc:sldMkLst>
        <pc:picChg chg="mod modCrop">
          <ac:chgData name="Marianne Jamin" userId="d15763eb-0d27-4fca-9c09-d50e4aa05561" providerId="ADAL" clId="{C8B35525-3FCC-43C0-B877-92FC0E7957B7}" dt="2026-10-01T15:27:40.608" v="232" actId="11530"/>
          <ac:picMkLst>
            <pc:docMk/>
            <pc:sldMk cId="2111443902" sldId="276"/>
            <ac:picMk id="15" creationId="{443E86B9-12A2-A4E9-E80B-B9D246271EF4}"/>
          </ac:picMkLst>
        </pc:picChg>
        <pc:picChg chg="mod modCrop">
          <ac:chgData name="Marianne Jamin" userId="d15763eb-0d27-4fca-9c09-d50e4aa05561" providerId="ADAL" clId="{C8B35525-3FCC-43C0-B877-92FC0E7957B7}" dt="2026-10-01T15:32:01.641" v="239" actId="18131"/>
          <ac:picMkLst>
            <pc:docMk/>
            <pc:sldMk cId="2111443902" sldId="276"/>
            <ac:picMk id="17" creationId="{C12A8A60-4439-5FA9-C0FA-85A2E4242CCD}"/>
          </ac:picMkLst>
        </pc:picChg>
        <pc:picChg chg="mod modCrop">
          <ac:chgData name="Marianne Jamin" userId="d15763eb-0d27-4fca-9c09-d50e4aa05561" providerId="ADAL" clId="{C8B35525-3FCC-43C0-B877-92FC0E7957B7}" dt="2026-10-01T15:30:06.770" v="234" actId="18131"/>
          <ac:picMkLst>
            <pc:docMk/>
            <pc:sldMk cId="2111443902" sldId="276"/>
            <ac:picMk id="19" creationId="{6AF4397D-3C11-BE94-1F38-B7A4CC9FC400}"/>
          </ac:picMkLst>
        </pc:picChg>
        <pc:picChg chg="mod modCrop">
          <ac:chgData name="Marianne Jamin" userId="d15763eb-0d27-4fca-9c09-d50e4aa05561" providerId="ADAL" clId="{C8B35525-3FCC-43C0-B877-92FC0E7957B7}" dt="2026-10-01T15:32:54.663" v="245" actId="18131"/>
          <ac:picMkLst>
            <pc:docMk/>
            <pc:sldMk cId="2111443902" sldId="276"/>
            <ac:picMk id="21" creationId="{EBDE901F-2775-0DCC-68ED-D4E6CE8CCCE7}"/>
          </ac:picMkLst>
        </pc:picChg>
      </pc:sldChg>
      <pc:sldChg chg="addSp delSp modSp add mod">
        <pc:chgData name="Marianne Jamin" userId="d15763eb-0d27-4fca-9c09-d50e4aa05561" providerId="ADAL" clId="{C8B35525-3FCC-43C0-B877-92FC0E7957B7}" dt="2026-10-01T15:45:21.387" v="598" actId="18131"/>
        <pc:sldMkLst>
          <pc:docMk/>
          <pc:sldMk cId="1329176420" sldId="280"/>
        </pc:sldMkLst>
        <pc:spChg chg="mod">
          <ac:chgData name="Marianne Jamin" userId="d15763eb-0d27-4fca-9c09-d50e4aa05561" providerId="ADAL" clId="{C8B35525-3FCC-43C0-B877-92FC0E7957B7}" dt="2026-10-01T15:39:12.320" v="468" actId="20577"/>
          <ac:spMkLst>
            <pc:docMk/>
            <pc:sldMk cId="1329176420" sldId="280"/>
            <ac:spMk id="3" creationId="{3F0E2D9E-3C5D-21C1-320C-4C68B6FC113C}"/>
          </ac:spMkLst>
        </pc:spChg>
        <pc:spChg chg="add del mod">
          <ac:chgData name="Marianne Jamin" userId="d15763eb-0d27-4fca-9c09-d50e4aa05561" providerId="ADAL" clId="{C8B35525-3FCC-43C0-B877-92FC0E7957B7}" dt="2026-10-01T15:38:23.701" v="346" actId="478"/>
          <ac:spMkLst>
            <pc:docMk/>
            <pc:sldMk cId="1329176420" sldId="280"/>
            <ac:spMk id="4" creationId="{14C45724-022B-CE9E-CB0B-82C7B29ACF49}"/>
          </ac:spMkLst>
        </pc:spChg>
        <pc:spChg chg="add del mod">
          <ac:chgData name="Marianne Jamin" userId="d15763eb-0d27-4fca-9c09-d50e4aa05561" providerId="ADAL" clId="{C8B35525-3FCC-43C0-B877-92FC0E7957B7}" dt="2026-10-01T15:38:23.701" v="346" actId="478"/>
          <ac:spMkLst>
            <pc:docMk/>
            <pc:sldMk cId="1329176420" sldId="280"/>
            <ac:spMk id="6" creationId="{CEDDC40A-63C0-FBE8-F334-B426E7911373}"/>
          </ac:spMkLst>
        </pc:spChg>
        <pc:spChg chg="del">
          <ac:chgData name="Marianne Jamin" userId="d15763eb-0d27-4fca-9c09-d50e4aa05561" providerId="ADAL" clId="{C8B35525-3FCC-43C0-B877-92FC0E7957B7}" dt="2026-10-01T15:38:21.662" v="345" actId="478"/>
          <ac:spMkLst>
            <pc:docMk/>
            <pc:sldMk cId="1329176420" sldId="280"/>
            <ac:spMk id="7" creationId="{1B59AAC8-4B2A-8128-5990-4D1DA9BDD066}"/>
          </ac:spMkLst>
        </pc:spChg>
        <pc:spChg chg="del">
          <ac:chgData name="Marianne Jamin" userId="d15763eb-0d27-4fca-9c09-d50e4aa05561" providerId="ADAL" clId="{C8B35525-3FCC-43C0-B877-92FC0E7957B7}" dt="2026-10-01T15:38:21.662" v="345" actId="478"/>
          <ac:spMkLst>
            <pc:docMk/>
            <pc:sldMk cId="1329176420" sldId="280"/>
            <ac:spMk id="8" creationId="{A0599494-2CD4-F737-2FFC-FD0E9C72DF63}"/>
          </ac:spMkLst>
        </pc:spChg>
        <pc:spChg chg="mod">
          <ac:chgData name="Marianne Jamin" userId="d15763eb-0d27-4fca-9c09-d50e4aa05561" providerId="ADAL" clId="{C8B35525-3FCC-43C0-B877-92FC0E7957B7}" dt="2026-10-01T15:44:03.490" v="506" actId="1076"/>
          <ac:spMkLst>
            <pc:docMk/>
            <pc:sldMk cId="1329176420" sldId="280"/>
            <ac:spMk id="10" creationId="{4AAB727A-89CE-2C89-8488-44FC1BC8FA95}"/>
          </ac:spMkLst>
        </pc:spChg>
        <pc:spChg chg="mod">
          <ac:chgData name="Marianne Jamin" userId="d15763eb-0d27-4fca-9c09-d50e4aa05561" providerId="ADAL" clId="{C8B35525-3FCC-43C0-B877-92FC0E7957B7}" dt="2026-10-01T15:44:03.490" v="506" actId="1076"/>
          <ac:spMkLst>
            <pc:docMk/>
            <pc:sldMk cId="1329176420" sldId="280"/>
            <ac:spMk id="11" creationId="{0A25CBC9-318E-F7A4-5401-D556586F4901}"/>
          </ac:spMkLst>
        </pc:spChg>
        <pc:spChg chg="add del mod">
          <ac:chgData name="Marianne Jamin" userId="d15763eb-0d27-4fca-9c09-d50e4aa05561" providerId="ADAL" clId="{C8B35525-3FCC-43C0-B877-92FC0E7957B7}" dt="2026-10-01T15:38:23.701" v="346" actId="478"/>
          <ac:spMkLst>
            <pc:docMk/>
            <pc:sldMk cId="1329176420" sldId="280"/>
            <ac:spMk id="12" creationId="{1D6FF465-E1A4-6EBB-858C-0727CE312D2F}"/>
          </ac:spMkLst>
        </pc:spChg>
        <pc:spChg chg="mod">
          <ac:chgData name="Marianne Jamin" userId="d15763eb-0d27-4fca-9c09-d50e4aa05561" providerId="ADAL" clId="{C8B35525-3FCC-43C0-B877-92FC0E7957B7}" dt="2026-10-01T15:44:03.490" v="506" actId="1076"/>
          <ac:spMkLst>
            <pc:docMk/>
            <pc:sldMk cId="1329176420" sldId="280"/>
            <ac:spMk id="13" creationId="{CCB87AB2-2A46-5057-F603-C8B9AD8074C3}"/>
          </ac:spMkLst>
        </pc:spChg>
        <pc:spChg chg="mod">
          <ac:chgData name="Marianne Jamin" userId="d15763eb-0d27-4fca-9c09-d50e4aa05561" providerId="ADAL" clId="{C8B35525-3FCC-43C0-B877-92FC0E7957B7}" dt="2026-10-01T15:44:28.164" v="591" actId="14100"/>
          <ac:spMkLst>
            <pc:docMk/>
            <pc:sldMk cId="1329176420" sldId="280"/>
            <ac:spMk id="14" creationId="{E13A53A9-BBE8-4E3A-05BE-3199F3B052A3}"/>
          </ac:spMkLst>
        </pc:spChg>
        <pc:spChg chg="del">
          <ac:chgData name="Marianne Jamin" userId="d15763eb-0d27-4fca-9c09-d50e4aa05561" providerId="ADAL" clId="{C8B35525-3FCC-43C0-B877-92FC0E7957B7}" dt="2026-10-01T15:38:25.260" v="347" actId="478"/>
          <ac:spMkLst>
            <pc:docMk/>
            <pc:sldMk cId="1329176420" sldId="280"/>
            <ac:spMk id="16" creationId="{486D443E-792D-8ABA-7C03-A71E018A6812}"/>
          </ac:spMkLst>
        </pc:spChg>
        <pc:spChg chg="del">
          <ac:chgData name="Marianne Jamin" userId="d15763eb-0d27-4fca-9c09-d50e4aa05561" providerId="ADAL" clId="{C8B35525-3FCC-43C0-B877-92FC0E7957B7}" dt="2026-10-01T15:38:25.260" v="347" actId="478"/>
          <ac:spMkLst>
            <pc:docMk/>
            <pc:sldMk cId="1329176420" sldId="280"/>
            <ac:spMk id="17" creationId="{8D5D0BFF-C21E-358E-AA60-8EC6C16A7E93}"/>
          </ac:spMkLst>
        </pc:spChg>
        <pc:spChg chg="add del mod">
          <ac:chgData name="Marianne Jamin" userId="d15763eb-0d27-4fca-9c09-d50e4aa05561" providerId="ADAL" clId="{C8B35525-3FCC-43C0-B877-92FC0E7957B7}" dt="2026-10-01T15:38:27.532" v="348" actId="478"/>
          <ac:spMkLst>
            <pc:docMk/>
            <pc:sldMk cId="1329176420" sldId="280"/>
            <ac:spMk id="18" creationId="{2B7E295D-0821-6FFC-DC19-D49AE16BB7A8}"/>
          </ac:spMkLst>
        </pc:spChg>
        <pc:spChg chg="add del mod">
          <ac:chgData name="Marianne Jamin" userId="d15763eb-0d27-4fca-9c09-d50e4aa05561" providerId="ADAL" clId="{C8B35525-3FCC-43C0-B877-92FC0E7957B7}" dt="2026-10-01T15:38:27.532" v="348" actId="478"/>
          <ac:spMkLst>
            <pc:docMk/>
            <pc:sldMk cId="1329176420" sldId="280"/>
            <ac:spMk id="22" creationId="{B9DB25BB-98E8-10F7-44B1-30BD1EC20E9A}"/>
          </ac:spMkLst>
        </pc:spChg>
        <pc:spChg chg="add del mod">
          <ac:chgData name="Marianne Jamin" userId="d15763eb-0d27-4fca-9c09-d50e4aa05561" providerId="ADAL" clId="{C8B35525-3FCC-43C0-B877-92FC0E7957B7}" dt="2026-10-01T15:38:27.532" v="348" actId="478"/>
          <ac:spMkLst>
            <pc:docMk/>
            <pc:sldMk cId="1329176420" sldId="280"/>
            <ac:spMk id="26" creationId="{1A57B2C8-D417-EC36-C7AE-88511BCDB54C}"/>
          </ac:spMkLst>
        </pc:spChg>
        <pc:picChg chg="del">
          <ac:chgData name="Marianne Jamin" userId="d15763eb-0d27-4fca-9c09-d50e4aa05561" providerId="ADAL" clId="{C8B35525-3FCC-43C0-B877-92FC0E7957B7}" dt="2026-10-01T15:38:21.662" v="345" actId="478"/>
          <ac:picMkLst>
            <pc:docMk/>
            <pc:sldMk cId="1329176420" sldId="280"/>
            <ac:picMk id="19" creationId="{9998706D-4364-CBF3-4D4A-5F93D3D3936F}"/>
          </ac:picMkLst>
        </pc:picChg>
        <pc:picChg chg="mod modCrop">
          <ac:chgData name="Marianne Jamin" userId="d15763eb-0d27-4fca-9c09-d50e4aa05561" providerId="ADAL" clId="{C8B35525-3FCC-43C0-B877-92FC0E7957B7}" dt="2026-10-01T15:45:21.387" v="598" actId="18131"/>
          <ac:picMkLst>
            <pc:docMk/>
            <pc:sldMk cId="1329176420" sldId="280"/>
            <ac:picMk id="21" creationId="{8A06B812-63C3-4976-C4BF-57790C9B5CDB}"/>
          </ac:picMkLst>
        </pc:picChg>
        <pc:picChg chg="mod modCrop">
          <ac:chgData name="Marianne Jamin" userId="d15763eb-0d27-4fca-9c09-d50e4aa05561" providerId="ADAL" clId="{C8B35525-3FCC-43C0-B877-92FC0E7957B7}" dt="2026-10-01T15:44:03.490" v="506" actId="1076"/>
          <ac:picMkLst>
            <pc:docMk/>
            <pc:sldMk cId="1329176420" sldId="280"/>
            <ac:picMk id="23" creationId="{5684EE40-CED5-28C4-F704-1A9FF2A963C6}"/>
          </ac:picMkLst>
        </pc:picChg>
        <pc:picChg chg="del">
          <ac:chgData name="Marianne Jamin" userId="d15763eb-0d27-4fca-9c09-d50e4aa05561" providerId="ADAL" clId="{C8B35525-3FCC-43C0-B877-92FC0E7957B7}" dt="2026-10-01T15:38:25.260" v="347" actId="478"/>
          <ac:picMkLst>
            <pc:docMk/>
            <pc:sldMk cId="1329176420" sldId="280"/>
            <ac:picMk id="25" creationId="{99854078-551D-69A4-995F-4DB7FC6B6349}"/>
          </ac:picMkLst>
        </pc:picChg>
      </pc:sldChg>
      <pc:sldChg chg="add del">
        <pc:chgData name="Marianne Jamin" userId="d15763eb-0d27-4fca-9c09-d50e4aa05561" providerId="ADAL" clId="{C8B35525-3FCC-43C0-B877-92FC0E7957B7}" dt="2026-10-01T14:57:42.110" v="22" actId="47"/>
        <pc:sldMkLst>
          <pc:docMk/>
          <pc:sldMk cId="1067446506" sldId="285"/>
        </pc:sldMkLst>
      </pc:sldChg>
      <pc:sldChg chg="addSp delSp modSp add mod ord">
        <pc:chgData name="Marianne Jamin" userId="d15763eb-0d27-4fca-9c09-d50e4aa05561" providerId="ADAL" clId="{C8B35525-3FCC-43C0-B877-92FC0E7957B7}" dt="2026-10-01T15:39:29.828" v="471"/>
        <pc:sldMkLst>
          <pc:docMk/>
          <pc:sldMk cId="3970083631" sldId="287"/>
        </pc:sldMkLst>
        <pc:spChg chg="add mod">
          <ac:chgData name="Marianne Jamin" userId="d15763eb-0d27-4fca-9c09-d50e4aa05561" providerId="ADAL" clId="{C8B35525-3FCC-43C0-B877-92FC0E7957B7}" dt="2026-10-01T15:33:36.289" v="247" actId="1076"/>
          <ac:spMkLst>
            <pc:docMk/>
            <pc:sldMk cId="3970083631" sldId="287"/>
            <ac:spMk id="5" creationId="{39E5638B-965B-4615-8DA6-75C8B83F9750}"/>
          </ac:spMkLst>
        </pc:spChg>
        <pc:spChg chg="mod">
          <ac:chgData name="Marianne Jamin" userId="d15763eb-0d27-4fca-9c09-d50e4aa05561" providerId="ADAL" clId="{C8B35525-3FCC-43C0-B877-92FC0E7957B7}" dt="2026-10-01T15:01:02.620" v="107" actId="20577"/>
          <ac:spMkLst>
            <pc:docMk/>
            <pc:sldMk cId="3970083631" sldId="287"/>
            <ac:spMk id="6" creationId="{8C74099A-FC1B-8832-40FE-7F6F08C65C99}"/>
          </ac:spMkLst>
        </pc:spChg>
        <pc:spChg chg="mod">
          <ac:chgData name="Marianne Jamin" userId="d15763eb-0d27-4fca-9c09-d50e4aa05561" providerId="ADAL" clId="{C8B35525-3FCC-43C0-B877-92FC0E7957B7}" dt="2026-10-01T15:01:05.670" v="108" actId="20577"/>
          <ac:spMkLst>
            <pc:docMk/>
            <pc:sldMk cId="3970083631" sldId="287"/>
            <ac:spMk id="7" creationId="{31289BBF-21F5-AFD5-E28B-550BF43EDB9D}"/>
          </ac:spMkLst>
        </pc:spChg>
        <pc:spChg chg="mod">
          <ac:chgData name="Marianne Jamin" userId="d15763eb-0d27-4fca-9c09-d50e4aa05561" providerId="ADAL" clId="{C8B35525-3FCC-43C0-B877-92FC0E7957B7}" dt="2026-10-01T15:01:56.806" v="125" actId="403"/>
          <ac:spMkLst>
            <pc:docMk/>
            <pc:sldMk cId="3970083631" sldId="287"/>
            <ac:spMk id="8" creationId="{6C8AA2DC-2F34-4687-CC7D-5CC442A49920}"/>
          </ac:spMkLst>
        </pc:spChg>
        <pc:spChg chg="mod">
          <ac:chgData name="Marianne Jamin" userId="d15763eb-0d27-4fca-9c09-d50e4aa05561" providerId="ADAL" clId="{C8B35525-3FCC-43C0-B877-92FC0E7957B7}" dt="2026-10-01T15:01:56.806" v="125" actId="403"/>
          <ac:spMkLst>
            <pc:docMk/>
            <pc:sldMk cId="3970083631" sldId="287"/>
            <ac:spMk id="9" creationId="{16FFCF34-8593-54C2-752F-7CCE52BE92FB}"/>
          </ac:spMkLst>
        </pc:spChg>
        <pc:spChg chg="mod">
          <ac:chgData name="Marianne Jamin" userId="d15763eb-0d27-4fca-9c09-d50e4aa05561" providerId="ADAL" clId="{C8B35525-3FCC-43C0-B877-92FC0E7957B7}" dt="2026-10-01T15:01:56.806" v="125" actId="403"/>
          <ac:spMkLst>
            <pc:docMk/>
            <pc:sldMk cId="3970083631" sldId="287"/>
            <ac:spMk id="10" creationId="{5603A80E-3EEF-99EE-AF31-0CC5F6C9E2B8}"/>
          </ac:spMkLst>
        </pc:spChg>
        <pc:spChg chg="mod">
          <ac:chgData name="Marianne Jamin" userId="d15763eb-0d27-4fca-9c09-d50e4aa05561" providerId="ADAL" clId="{C8B35525-3FCC-43C0-B877-92FC0E7957B7}" dt="2026-10-01T15:02:06.554" v="133" actId="20577"/>
          <ac:spMkLst>
            <pc:docMk/>
            <pc:sldMk cId="3970083631" sldId="287"/>
            <ac:spMk id="11" creationId="{FC1113CA-1458-3DD5-EAD5-ADB9BE5BE393}"/>
          </ac:spMkLst>
        </pc:spChg>
        <pc:spChg chg="mod">
          <ac:chgData name="Marianne Jamin" userId="d15763eb-0d27-4fca-9c09-d50e4aa05561" providerId="ADAL" clId="{C8B35525-3FCC-43C0-B877-92FC0E7957B7}" dt="2026-10-01T15:04:00.848" v="203" actId="113"/>
          <ac:spMkLst>
            <pc:docMk/>
            <pc:sldMk cId="3970083631" sldId="287"/>
            <ac:spMk id="12" creationId="{59ABEE28-714B-D218-2C30-4A2F5CA5C2A1}"/>
          </ac:spMkLst>
        </pc:spChg>
        <pc:spChg chg="mod">
          <ac:chgData name="Marianne Jamin" userId="d15763eb-0d27-4fca-9c09-d50e4aa05561" providerId="ADAL" clId="{C8B35525-3FCC-43C0-B877-92FC0E7957B7}" dt="2026-10-01T15:03:58.010" v="202" actId="113"/>
          <ac:spMkLst>
            <pc:docMk/>
            <pc:sldMk cId="3970083631" sldId="287"/>
            <ac:spMk id="13" creationId="{90B1482D-23AD-4C50-2314-6D356EC5C80D}"/>
          </ac:spMkLst>
        </pc:spChg>
        <pc:spChg chg="mod">
          <ac:chgData name="Marianne Jamin" userId="d15763eb-0d27-4fca-9c09-d50e4aa05561" providerId="ADAL" clId="{C8B35525-3FCC-43C0-B877-92FC0E7957B7}" dt="2026-10-01T15:03:53.786" v="201" actId="113"/>
          <ac:spMkLst>
            <pc:docMk/>
            <pc:sldMk cId="3970083631" sldId="287"/>
            <ac:spMk id="14" creationId="{82F08DF1-24A2-5F03-6601-B01E439CBF36}"/>
          </ac:spMkLst>
        </pc:spChg>
        <pc:spChg chg="mod">
          <ac:chgData name="Marianne Jamin" userId="d15763eb-0d27-4fca-9c09-d50e4aa05561" providerId="ADAL" clId="{C8B35525-3FCC-43C0-B877-92FC0E7957B7}" dt="2026-10-01T15:03:53.786" v="201" actId="113"/>
          <ac:spMkLst>
            <pc:docMk/>
            <pc:sldMk cId="3970083631" sldId="287"/>
            <ac:spMk id="15" creationId="{51827D67-C8E6-AC1B-9876-277B4FB079B8}"/>
          </ac:spMkLst>
        </pc:spChg>
        <pc:picChg chg="add del">
          <ac:chgData name="Marianne Jamin" userId="d15763eb-0d27-4fca-9c09-d50e4aa05561" providerId="ADAL" clId="{C8B35525-3FCC-43C0-B877-92FC0E7957B7}" dt="2026-10-01T15:15:40.475" v="207" actId="478"/>
          <ac:picMkLst>
            <pc:docMk/>
            <pc:sldMk cId="3970083631" sldId="287"/>
            <ac:picMk id="3" creationId="{3D72B657-7355-BBC3-825E-10C02331E16E}"/>
          </ac:picMkLst>
        </pc:picChg>
        <pc:picChg chg="mod">
          <ac:chgData name="Marianne Jamin" userId="d15763eb-0d27-4fca-9c09-d50e4aa05561" providerId="ADAL" clId="{C8B35525-3FCC-43C0-B877-92FC0E7957B7}" dt="2026-10-01T15:07:05.740" v="205" actId="14826"/>
          <ac:picMkLst>
            <pc:docMk/>
            <pc:sldMk cId="3970083631" sldId="287"/>
            <ac:picMk id="19" creationId="{E756E171-262D-57FE-2536-F308AE3497B7}"/>
          </ac:picMkLst>
        </pc:picChg>
        <pc:picChg chg="mod">
          <ac:chgData name="Marianne Jamin" userId="d15763eb-0d27-4fca-9c09-d50e4aa05561" providerId="ADAL" clId="{C8B35525-3FCC-43C0-B877-92FC0E7957B7}" dt="2026-10-01T15:16:14.456" v="209" actId="14826"/>
          <ac:picMkLst>
            <pc:docMk/>
            <pc:sldMk cId="3970083631" sldId="287"/>
            <ac:picMk id="21" creationId="{EFFA52F2-582C-D13C-33AE-422F72DB50BA}"/>
          </ac:picMkLst>
        </pc:picChg>
        <pc:picChg chg="mod">
          <ac:chgData name="Marianne Jamin" userId="d15763eb-0d27-4fca-9c09-d50e4aa05561" providerId="ADAL" clId="{C8B35525-3FCC-43C0-B877-92FC0E7957B7}" dt="2026-10-01T15:18:50.237" v="210" actId="14826"/>
          <ac:picMkLst>
            <pc:docMk/>
            <pc:sldMk cId="3970083631" sldId="287"/>
            <ac:picMk id="23" creationId="{476B1223-8791-ACA4-C97B-6DFA7D3C8AD3}"/>
          </ac:picMkLst>
        </pc:picChg>
        <pc:picChg chg="mod">
          <ac:chgData name="Marianne Jamin" userId="d15763eb-0d27-4fca-9c09-d50e4aa05561" providerId="ADAL" clId="{C8B35525-3FCC-43C0-B877-92FC0E7957B7}" dt="2026-10-01T15:20:19.698" v="211" actId="14826"/>
          <ac:picMkLst>
            <pc:docMk/>
            <pc:sldMk cId="3970083631" sldId="287"/>
            <ac:picMk id="25" creationId="{0BA055A5-844E-24C1-6C6C-AEDE056DAE8F}"/>
          </ac:picMkLst>
        </pc:picChg>
      </pc:sldChg>
      <pc:sldChg chg="add">
        <pc:chgData name="Marianne Jamin" userId="d15763eb-0d27-4fca-9c09-d50e4aa05561" providerId="ADAL" clId="{C8B35525-3FCC-43C0-B877-92FC0E7957B7}" dt="2026-10-01T15:37:32.182" v="343"/>
        <pc:sldMkLst>
          <pc:docMk/>
          <pc:sldMk cId="2307014438" sldId="294"/>
        </pc:sldMkLst>
      </pc:sldChg>
      <pc:sldChg chg="modSp mod">
        <pc:chgData name="Marianne Jamin" userId="d15763eb-0d27-4fca-9c09-d50e4aa05561" providerId="ADAL" clId="{C8B35525-3FCC-43C0-B877-92FC0E7957B7}" dt="2026-10-01T16:00:36.997" v="868" actId="20577"/>
        <pc:sldMkLst>
          <pc:docMk/>
          <pc:sldMk cId="1914733711" sldId="322"/>
        </pc:sldMkLst>
        <pc:spChg chg="mod">
          <ac:chgData name="Marianne Jamin" userId="d15763eb-0d27-4fca-9c09-d50e4aa05561" providerId="ADAL" clId="{C8B35525-3FCC-43C0-B877-92FC0E7957B7}" dt="2026-10-01T16:00:28.723" v="865" actId="404"/>
          <ac:spMkLst>
            <pc:docMk/>
            <pc:sldMk cId="1914733711" sldId="322"/>
            <ac:spMk id="7" creationId="{4F8A8752-BBB2-EC82-EB7D-BBD387D4EFCD}"/>
          </ac:spMkLst>
        </pc:spChg>
        <pc:spChg chg="mod">
          <ac:chgData name="Marianne Jamin" userId="d15763eb-0d27-4fca-9c09-d50e4aa05561" providerId="ADAL" clId="{C8B35525-3FCC-43C0-B877-92FC0E7957B7}" dt="2026-10-01T16:00:36.997" v="868" actId="20577"/>
          <ac:spMkLst>
            <pc:docMk/>
            <pc:sldMk cId="1914733711" sldId="322"/>
            <ac:spMk id="9" creationId="{3680C5F8-0ABA-928C-3108-6246DE5EA707}"/>
          </ac:spMkLst>
        </pc:spChg>
      </pc:sldChg>
      <pc:sldChg chg="modSp del mod">
        <pc:chgData name="Marianne Jamin" userId="d15763eb-0d27-4fca-9c09-d50e4aa05561" providerId="ADAL" clId="{C8B35525-3FCC-43C0-B877-92FC0E7957B7}" dt="2026-10-01T15:52:02.267" v="824" actId="47"/>
        <pc:sldMkLst>
          <pc:docMk/>
          <pc:sldMk cId="1644985470" sldId="331"/>
        </pc:sldMkLst>
        <pc:spChg chg="mod">
          <ac:chgData name="Marianne Jamin" userId="d15763eb-0d27-4fca-9c09-d50e4aa05561" providerId="ADAL" clId="{C8B35525-3FCC-43C0-B877-92FC0E7957B7}" dt="2026-10-01T13:57:06.771" v="0" actId="20577"/>
          <ac:spMkLst>
            <pc:docMk/>
            <pc:sldMk cId="1644985470" sldId="331"/>
            <ac:spMk id="3" creationId="{9D52CC70-668B-DACC-B026-F50AD8CFD463}"/>
          </ac:spMkLst>
        </pc:spChg>
      </pc:sldChg>
      <pc:sldChg chg="modSp mod">
        <pc:chgData name="Marianne Jamin" userId="d15763eb-0d27-4fca-9c09-d50e4aa05561" providerId="ADAL" clId="{C8B35525-3FCC-43C0-B877-92FC0E7957B7}" dt="2026-10-01T16:12:08.293" v="1144" actId="20577"/>
        <pc:sldMkLst>
          <pc:docMk/>
          <pc:sldMk cId="3414824097" sldId="424"/>
        </pc:sldMkLst>
        <pc:spChg chg="mod">
          <ac:chgData name="Marianne Jamin" userId="d15763eb-0d27-4fca-9c09-d50e4aa05561" providerId="ADAL" clId="{C8B35525-3FCC-43C0-B877-92FC0E7957B7}" dt="2026-10-01T16:12:08.293" v="1144" actId="20577"/>
          <ac:spMkLst>
            <pc:docMk/>
            <pc:sldMk cId="3414824097" sldId="424"/>
            <ac:spMk id="3" creationId="{E56D6DA7-EBCD-D1D0-FCF0-E4781EB64C61}"/>
          </ac:spMkLst>
        </pc:spChg>
        <pc:spChg chg="mod">
          <ac:chgData name="Marianne Jamin" userId="d15763eb-0d27-4fca-9c09-d50e4aa05561" providerId="ADAL" clId="{C8B35525-3FCC-43C0-B877-92FC0E7957B7}" dt="2026-10-01T15:56:30.572" v="856" actId="6549"/>
          <ac:spMkLst>
            <pc:docMk/>
            <pc:sldMk cId="3414824097" sldId="424"/>
            <ac:spMk id="40" creationId="{07A127A0-0D48-F938-F100-2D28B7A33ED4}"/>
          </ac:spMkLst>
        </pc:spChg>
        <pc:picChg chg="mod modCrop">
          <ac:chgData name="Marianne Jamin" userId="d15763eb-0d27-4fca-9c09-d50e4aa05561" providerId="ADAL" clId="{C8B35525-3FCC-43C0-B877-92FC0E7957B7}" dt="2026-10-01T15:55:17.347" v="829" actId="18131"/>
          <ac:picMkLst>
            <pc:docMk/>
            <pc:sldMk cId="3414824097" sldId="424"/>
            <ac:picMk id="7" creationId="{1EB27C26-3186-E324-F566-74C8E0EACFDE}"/>
          </ac:picMkLst>
        </pc:picChg>
        <pc:picChg chg="mod modCrop">
          <ac:chgData name="Marianne Jamin" userId="d15763eb-0d27-4fca-9c09-d50e4aa05561" providerId="ADAL" clId="{C8B35525-3FCC-43C0-B877-92FC0E7957B7}" dt="2026-10-01T15:56:45.574" v="857" actId="18131"/>
          <ac:picMkLst>
            <pc:docMk/>
            <pc:sldMk cId="3414824097" sldId="424"/>
            <ac:picMk id="17" creationId="{736314CB-7828-6A23-DB2B-0458B575D157}"/>
          </ac:picMkLst>
        </pc:picChg>
        <pc:picChg chg="mod modCrop">
          <ac:chgData name="Marianne Jamin" userId="d15763eb-0d27-4fca-9c09-d50e4aa05561" providerId="ADAL" clId="{C8B35525-3FCC-43C0-B877-92FC0E7957B7}" dt="2026-10-01T15:59:37.847" v="862" actId="18131"/>
          <ac:picMkLst>
            <pc:docMk/>
            <pc:sldMk cId="3414824097" sldId="424"/>
            <ac:picMk id="18" creationId="{0103DBD2-9B0D-3551-4F79-AAAA8B67C1A8}"/>
          </ac:picMkLst>
        </pc:picChg>
      </pc:sldChg>
      <pc:sldChg chg="modSp del mod modShow">
        <pc:chgData name="Marianne Jamin" userId="d15763eb-0d27-4fca-9c09-d50e4aa05561" providerId="ADAL" clId="{C8B35525-3FCC-43C0-B877-92FC0E7957B7}" dt="2026-10-01T15:46:20.488" v="599" actId="47"/>
        <pc:sldMkLst>
          <pc:docMk/>
          <pc:sldMk cId="811780824" sldId="2147483291"/>
        </pc:sldMkLst>
        <pc:spChg chg="mod">
          <ac:chgData name="Marianne Jamin" userId="d15763eb-0d27-4fca-9c09-d50e4aa05561" providerId="ADAL" clId="{C8B35525-3FCC-43C0-B877-92FC0E7957B7}" dt="2026-10-01T13:57:11.604" v="1" actId="20577"/>
          <ac:spMkLst>
            <pc:docMk/>
            <pc:sldMk cId="811780824" sldId="2147483291"/>
            <ac:spMk id="41" creationId="{97AA516E-10CB-CED9-6C6E-391991EDC32E}"/>
          </ac:spMkLst>
        </pc:spChg>
      </pc:sldChg>
      <pc:sldChg chg="addSp delSp mod">
        <pc:chgData name="Marianne Jamin" userId="d15763eb-0d27-4fca-9c09-d50e4aa05561" providerId="ADAL" clId="{C8B35525-3FCC-43C0-B877-92FC0E7957B7}" dt="2026-10-01T15:52:54.605" v="826" actId="478"/>
        <pc:sldMkLst>
          <pc:docMk/>
          <pc:sldMk cId="661176195" sldId="2147483640"/>
        </pc:sldMkLst>
        <pc:picChg chg="add del">
          <ac:chgData name="Marianne Jamin" userId="d15763eb-0d27-4fca-9c09-d50e4aa05561" providerId="ADAL" clId="{C8B35525-3FCC-43C0-B877-92FC0E7957B7}" dt="2026-10-01T15:52:54.605" v="826" actId="478"/>
          <ac:picMkLst>
            <pc:docMk/>
            <pc:sldMk cId="661176195" sldId="2147483640"/>
            <ac:picMk id="45" creationId="{BDC4E896-4810-15D8-F352-21F1CE92A2E1}"/>
          </ac:picMkLst>
        </pc:picChg>
      </pc:sldChg>
      <pc:sldChg chg="modSp mod">
        <pc:chgData name="Marianne Jamin" userId="d15763eb-0d27-4fca-9c09-d50e4aa05561" providerId="ADAL" clId="{C8B35525-3FCC-43C0-B877-92FC0E7957B7}" dt="2026-10-01T16:07:48.884" v="1133" actId="1036"/>
        <pc:sldMkLst>
          <pc:docMk/>
          <pc:sldMk cId="1838689072" sldId="2147483641"/>
        </pc:sldMkLst>
        <pc:spChg chg="mod">
          <ac:chgData name="Marianne Jamin" userId="d15763eb-0d27-4fca-9c09-d50e4aa05561" providerId="ADAL" clId="{C8B35525-3FCC-43C0-B877-92FC0E7957B7}" dt="2026-10-01T16:07:48.884" v="1133" actId="1036"/>
          <ac:spMkLst>
            <pc:docMk/>
            <pc:sldMk cId="1838689072" sldId="2147483641"/>
            <ac:spMk id="2" creationId="{0323FF02-D777-36E1-1546-E51A2926E1D0}"/>
          </ac:spMkLst>
        </pc:spChg>
        <pc:graphicFrameChg chg="mod">
          <ac:chgData name="Marianne Jamin" userId="d15763eb-0d27-4fca-9c09-d50e4aa05561" providerId="ADAL" clId="{C8B35525-3FCC-43C0-B877-92FC0E7957B7}" dt="2026-10-01T16:01:04.646" v="873" actId="14100"/>
          <ac:graphicFrameMkLst>
            <pc:docMk/>
            <pc:sldMk cId="1838689072" sldId="2147483641"/>
            <ac:graphicFrameMk id="3" creationId="{E3049998-BFBC-12DE-A6E5-FF8CAC934F68}"/>
          </ac:graphicFrameMkLst>
        </pc:graphicFrameChg>
        <pc:graphicFrameChg chg="mod modGraphic">
          <ac:chgData name="Marianne Jamin" userId="d15763eb-0d27-4fca-9c09-d50e4aa05561" providerId="ADAL" clId="{C8B35525-3FCC-43C0-B877-92FC0E7957B7}" dt="2026-10-01T16:01:57.140" v="1096" actId="1038"/>
          <ac:graphicFrameMkLst>
            <pc:docMk/>
            <pc:sldMk cId="1838689072" sldId="2147483641"/>
            <ac:graphicFrameMk id="11" creationId="{4A9C7B02-4BBA-1F05-9ED3-1FE9B99921EA}"/>
          </ac:graphicFrameMkLst>
        </pc:graphicFrameChg>
        <pc:graphicFrameChg chg="mod">
          <ac:chgData name="Marianne Jamin" userId="d15763eb-0d27-4fca-9c09-d50e4aa05561" providerId="ADAL" clId="{C8B35525-3FCC-43C0-B877-92FC0E7957B7}" dt="2026-10-01T16:01:39.004" v="986" actId="1038"/>
          <ac:graphicFrameMkLst>
            <pc:docMk/>
            <pc:sldMk cId="1838689072" sldId="2147483641"/>
            <ac:graphicFrameMk id="13" creationId="{3EB525FD-D777-6BAB-7D08-84CEDC18F821}"/>
          </ac:graphicFrameMkLst>
        </pc:graphicFrameChg>
        <pc:graphicFrameChg chg="mod">
          <ac:chgData name="Marianne Jamin" userId="d15763eb-0d27-4fca-9c09-d50e4aa05561" providerId="ADAL" clId="{C8B35525-3FCC-43C0-B877-92FC0E7957B7}" dt="2026-10-01T16:01:28.695" v="948" actId="1038"/>
          <ac:graphicFrameMkLst>
            <pc:docMk/>
            <pc:sldMk cId="1838689072" sldId="2147483641"/>
            <ac:graphicFrameMk id="18" creationId="{1B5A9949-6361-7F22-F2EA-B66E79C3CD17}"/>
          </ac:graphicFrameMkLst>
        </pc:graphicFrameChg>
      </pc:sldChg>
      <pc:sldChg chg="modSp mod">
        <pc:chgData name="Marianne Jamin" userId="d15763eb-0d27-4fca-9c09-d50e4aa05561" providerId="ADAL" clId="{C8B35525-3FCC-43C0-B877-92FC0E7957B7}" dt="2026-10-01T16:12:26.017" v="1145" actId="1076"/>
        <pc:sldMkLst>
          <pc:docMk/>
          <pc:sldMk cId="1708076647" sldId="2147483643"/>
        </pc:sldMkLst>
        <pc:spChg chg="mod">
          <ac:chgData name="Marianne Jamin" userId="d15763eb-0d27-4fca-9c09-d50e4aa05561" providerId="ADAL" clId="{C8B35525-3FCC-43C0-B877-92FC0E7957B7}" dt="2026-10-01T16:12:26.017" v="1145" actId="1076"/>
          <ac:spMkLst>
            <pc:docMk/>
            <pc:sldMk cId="1708076647" sldId="2147483643"/>
            <ac:spMk id="5" creationId="{B8EECEC0-BC2B-C899-BDA1-0B3A14FFE719}"/>
          </ac:spMkLst>
        </pc:spChg>
        <pc:spChg chg="mod">
          <ac:chgData name="Marianne Jamin" userId="d15763eb-0d27-4fca-9c09-d50e4aa05561" providerId="ADAL" clId="{C8B35525-3FCC-43C0-B877-92FC0E7957B7}" dt="2026-10-01T16:02:30.315" v="1099" actId="20577"/>
          <ac:spMkLst>
            <pc:docMk/>
            <pc:sldMk cId="1708076647" sldId="2147483643"/>
            <ac:spMk id="7" creationId="{422278EE-FA89-96AA-15C2-F384863E8D76}"/>
          </ac:spMkLst>
        </pc:spChg>
        <pc:spChg chg="mod">
          <ac:chgData name="Marianne Jamin" userId="d15763eb-0d27-4fca-9c09-d50e4aa05561" providerId="ADAL" clId="{C8B35525-3FCC-43C0-B877-92FC0E7957B7}" dt="2026-10-01T16:02:34.409" v="1101" actId="20577"/>
          <ac:spMkLst>
            <pc:docMk/>
            <pc:sldMk cId="1708076647" sldId="2147483643"/>
            <ac:spMk id="9" creationId="{B87E4818-51A6-A3EE-B816-4A040F8166E6}"/>
          </ac:spMkLst>
        </pc:spChg>
      </pc:sldChg>
      <pc:sldChg chg="modSp mod">
        <pc:chgData name="Marianne Jamin" userId="d15763eb-0d27-4fca-9c09-d50e4aa05561" providerId="ADAL" clId="{C8B35525-3FCC-43C0-B877-92FC0E7957B7}" dt="2026-10-01T15:36:59.451" v="342" actId="554"/>
        <pc:sldMkLst>
          <pc:docMk/>
          <pc:sldMk cId="3135482287" sldId="2147483644"/>
        </pc:sldMkLst>
        <pc:spChg chg="mod">
          <ac:chgData name="Marianne Jamin" userId="d15763eb-0d27-4fca-9c09-d50e4aa05561" providerId="ADAL" clId="{C8B35525-3FCC-43C0-B877-92FC0E7957B7}" dt="2026-10-01T14:00:15.484" v="5" actId="14100"/>
          <ac:spMkLst>
            <pc:docMk/>
            <pc:sldMk cId="3135482287" sldId="2147483644"/>
            <ac:spMk id="3" creationId="{8BDF1088-16A4-EAF2-82A5-730FB1AA387F}"/>
          </ac:spMkLst>
        </pc:spChg>
        <pc:spChg chg="mod">
          <ac:chgData name="Marianne Jamin" userId="d15763eb-0d27-4fca-9c09-d50e4aa05561" providerId="ADAL" clId="{C8B35525-3FCC-43C0-B877-92FC0E7957B7}" dt="2026-10-01T15:36:59.451" v="342" actId="554"/>
          <ac:spMkLst>
            <pc:docMk/>
            <pc:sldMk cId="3135482287" sldId="2147483644"/>
            <ac:spMk id="4" creationId="{EB056743-82A8-C63D-E4A5-9F0F07783470}"/>
          </ac:spMkLst>
        </pc:spChg>
        <pc:spChg chg="mod">
          <ac:chgData name="Marianne Jamin" userId="d15763eb-0d27-4fca-9c09-d50e4aa05561" providerId="ADAL" clId="{C8B35525-3FCC-43C0-B877-92FC0E7957B7}" dt="2026-10-01T15:36:59.451" v="342" actId="554"/>
          <ac:spMkLst>
            <pc:docMk/>
            <pc:sldMk cId="3135482287" sldId="2147483644"/>
            <ac:spMk id="6" creationId="{21DA751D-80DF-65B1-8127-04356A4A8BE3}"/>
          </ac:spMkLst>
        </pc:spChg>
        <pc:spChg chg="mod">
          <ac:chgData name="Marianne Jamin" userId="d15763eb-0d27-4fca-9c09-d50e4aa05561" providerId="ADAL" clId="{C8B35525-3FCC-43C0-B877-92FC0E7957B7}" dt="2026-10-01T15:36:59.451" v="342" actId="554"/>
          <ac:spMkLst>
            <pc:docMk/>
            <pc:sldMk cId="3135482287" sldId="2147483644"/>
            <ac:spMk id="8" creationId="{1EA4C624-4FA6-02A7-7906-8CAC42B489E8}"/>
          </ac:spMkLst>
        </pc:spChg>
        <pc:picChg chg="mod modCrop">
          <ac:chgData name="Marianne Jamin" userId="d15763eb-0d27-4fca-9c09-d50e4aa05561" providerId="ADAL" clId="{C8B35525-3FCC-43C0-B877-92FC0E7957B7}" dt="2026-10-01T14:29:42.400" v="8" actId="732"/>
          <ac:picMkLst>
            <pc:docMk/>
            <pc:sldMk cId="3135482287" sldId="2147483644"/>
            <ac:picMk id="25" creationId="{53D88560-32B0-A28D-98F8-DB2ECE846F63}"/>
          </ac:picMkLst>
        </pc:picChg>
      </pc:sldChg>
      <pc:sldChg chg="addSp delSp modSp add mod modNotesTx">
        <pc:chgData name="Marianne Jamin" userId="d15763eb-0d27-4fca-9c09-d50e4aa05561" providerId="ADAL" clId="{C8B35525-3FCC-43C0-B877-92FC0E7957B7}" dt="2026-10-01T16:11:49.980" v="1142" actId="20577"/>
        <pc:sldMkLst>
          <pc:docMk/>
          <pc:sldMk cId="3829714327" sldId="2147483645"/>
        </pc:sldMkLst>
        <pc:spChg chg="del">
          <ac:chgData name="Marianne Jamin" userId="d15763eb-0d27-4fca-9c09-d50e4aa05561" providerId="ADAL" clId="{C8B35525-3FCC-43C0-B877-92FC0E7957B7}" dt="2026-10-01T15:48:09.003" v="601" actId="478"/>
          <ac:spMkLst>
            <pc:docMk/>
            <pc:sldMk cId="3829714327" sldId="2147483645"/>
            <ac:spMk id="4" creationId="{AFA592E2-B2C5-0724-A8F5-A12BA76BC89E}"/>
          </ac:spMkLst>
        </pc:spChg>
        <pc:spChg chg="mod">
          <ac:chgData name="Marianne Jamin" userId="d15763eb-0d27-4fca-9c09-d50e4aa05561" providerId="ADAL" clId="{C8B35525-3FCC-43C0-B877-92FC0E7957B7}" dt="2026-10-01T16:11:38.508" v="1137" actId="20577"/>
          <ac:spMkLst>
            <pc:docMk/>
            <pc:sldMk cId="3829714327" sldId="2147483645"/>
            <ac:spMk id="5" creationId="{0FCCC942-60BA-F566-D762-955C7C0B52AB}"/>
          </ac:spMkLst>
        </pc:spChg>
        <pc:spChg chg="add del mod">
          <ac:chgData name="Marianne Jamin" userId="d15763eb-0d27-4fca-9c09-d50e4aa05561" providerId="ADAL" clId="{C8B35525-3FCC-43C0-B877-92FC0E7957B7}" dt="2026-10-01T15:51:11.616" v="756" actId="22"/>
          <ac:spMkLst>
            <pc:docMk/>
            <pc:sldMk cId="3829714327" sldId="2147483645"/>
            <ac:spMk id="6" creationId="{57357104-F4AB-BD28-0CCF-A956410AF561}"/>
          </ac:spMkLst>
        </pc:spChg>
        <pc:spChg chg="mod">
          <ac:chgData name="Marianne Jamin" userId="d15763eb-0d27-4fca-9c09-d50e4aa05561" providerId="ADAL" clId="{C8B35525-3FCC-43C0-B877-92FC0E7957B7}" dt="2026-10-01T16:11:49.980" v="1142" actId="20577"/>
          <ac:spMkLst>
            <pc:docMk/>
            <pc:sldMk cId="3829714327" sldId="2147483645"/>
            <ac:spMk id="7" creationId="{B2418451-8E81-5038-CCCF-E453CB6535A6}"/>
          </ac:spMkLst>
        </pc:spChg>
        <pc:spChg chg="del">
          <ac:chgData name="Marianne Jamin" userId="d15763eb-0d27-4fca-9c09-d50e4aa05561" providerId="ADAL" clId="{C8B35525-3FCC-43C0-B877-92FC0E7957B7}" dt="2026-10-01T15:48:09.986" v="602" actId="478"/>
          <ac:spMkLst>
            <pc:docMk/>
            <pc:sldMk cId="3829714327" sldId="2147483645"/>
            <ac:spMk id="8" creationId="{5A73E156-5D07-DEC0-2EA9-E59E99AB943C}"/>
          </ac:spMkLst>
        </pc:spChg>
        <pc:picChg chg="mod modCrop">
          <ac:chgData name="Marianne Jamin" userId="d15763eb-0d27-4fca-9c09-d50e4aa05561" providerId="ADAL" clId="{C8B35525-3FCC-43C0-B877-92FC0E7957B7}" dt="2026-10-01T15:50:19.970" v="749" actId="732"/>
          <ac:picMkLst>
            <pc:docMk/>
            <pc:sldMk cId="3829714327" sldId="2147483645"/>
            <ac:picMk id="33" creationId="{466A6CEA-620D-E448-87C8-846AE1892FAA}"/>
          </ac:picMkLst>
        </pc:picChg>
        <pc:picChg chg="mod modCrop">
          <ac:chgData name="Marianne Jamin" userId="d15763eb-0d27-4fca-9c09-d50e4aa05561" providerId="ADAL" clId="{C8B35525-3FCC-43C0-B877-92FC0E7957B7}" dt="2026-10-01T15:50:23.310" v="750" actId="1076"/>
          <ac:picMkLst>
            <pc:docMk/>
            <pc:sldMk cId="3829714327" sldId="2147483645"/>
            <ac:picMk id="39" creationId="{CBA7F9DA-1227-1EEE-582F-CEF89F0D7C70}"/>
          </ac:picMkLst>
        </pc:picChg>
        <pc:picChg chg="mod modCrop">
          <ac:chgData name="Marianne Jamin" userId="d15763eb-0d27-4fca-9c09-d50e4aa05561" providerId="ADAL" clId="{C8B35525-3FCC-43C0-B877-92FC0E7957B7}" dt="2026-10-01T15:50:36.793" v="752" actId="732"/>
          <ac:picMkLst>
            <pc:docMk/>
            <pc:sldMk cId="3829714327" sldId="2147483645"/>
            <ac:picMk id="43" creationId="{C095D3A7-7821-8034-736E-00F5DD1A519A}"/>
          </ac:picMkLst>
        </pc:picChg>
      </pc:sldChg>
    </pc:docChg>
  </pc:docChgLst>
  <pc:docChgLst>
    <pc:chgData name="Nicolas Pons" userId="9adf8534-6541-4b7c-8ef4-bf1c63f6deb4" providerId="ADAL" clId="{B912BE2A-A56C-41CD-A275-0BAAC6A62C21}"/>
    <pc:docChg chg="undo redo custSel addSld delSld modSld sldOrd modMainMaster modSection">
      <pc:chgData name="Nicolas Pons" userId="9adf8534-6541-4b7c-8ef4-bf1c63f6deb4" providerId="ADAL" clId="{B912BE2A-A56C-41CD-A275-0BAAC6A62C21}" dt="2026-10-02T08:05:59.845" v="6827" actId="14100"/>
      <pc:docMkLst>
        <pc:docMk/>
      </pc:docMkLst>
      <pc:sldChg chg="del">
        <pc:chgData name="Nicolas Pons" userId="9adf8534-6541-4b7c-8ef4-bf1c63f6deb4" providerId="ADAL" clId="{B912BE2A-A56C-41CD-A275-0BAAC6A62C21}" dt="2026-10-01T07:50:20.655" v="4097" actId="47"/>
        <pc:sldMkLst>
          <pc:docMk/>
          <pc:sldMk cId="826662313" sldId="256"/>
        </pc:sldMkLst>
      </pc:sldChg>
      <pc:sldChg chg="del">
        <pc:chgData name="Nicolas Pons" userId="9adf8534-6541-4b7c-8ef4-bf1c63f6deb4" providerId="ADAL" clId="{B912BE2A-A56C-41CD-A275-0BAAC6A62C21}" dt="2026-10-01T07:50:16.175" v="4092" actId="47"/>
        <pc:sldMkLst>
          <pc:docMk/>
          <pc:sldMk cId="3245654658" sldId="257"/>
        </pc:sldMkLst>
      </pc:sldChg>
      <pc:sldChg chg="modSp del mod">
        <pc:chgData name="Nicolas Pons" userId="9adf8534-6541-4b7c-8ef4-bf1c63f6deb4" providerId="ADAL" clId="{B912BE2A-A56C-41CD-A275-0BAAC6A62C21}" dt="2026-10-01T10:22:03.255" v="5748" actId="47"/>
        <pc:sldMkLst>
          <pc:docMk/>
          <pc:sldMk cId="3117936181" sldId="258"/>
        </pc:sldMkLst>
        <pc:spChg chg="mod">
          <ac:chgData name="Nicolas Pons" userId="9adf8534-6541-4b7c-8ef4-bf1c63f6deb4" providerId="ADAL" clId="{B912BE2A-A56C-41CD-A275-0BAAC6A62C21}" dt="2026-10-01T09:02:07.172" v="4691" actId="20577"/>
          <ac:spMkLst>
            <pc:docMk/>
            <pc:sldMk cId="3117936181" sldId="258"/>
            <ac:spMk id="3" creationId="{9FD1CEF8-5574-479A-35C7-19922342A19D}"/>
          </ac:spMkLst>
        </pc:spChg>
      </pc:sldChg>
      <pc:sldChg chg="del">
        <pc:chgData name="Nicolas Pons" userId="9adf8534-6541-4b7c-8ef4-bf1c63f6deb4" providerId="ADAL" clId="{B912BE2A-A56C-41CD-A275-0BAAC6A62C21}" dt="2026-10-01T07:50:16.945" v="4093" actId="47"/>
        <pc:sldMkLst>
          <pc:docMk/>
          <pc:sldMk cId="1148267207" sldId="259"/>
        </pc:sldMkLst>
      </pc:sldChg>
      <pc:sldChg chg="del">
        <pc:chgData name="Nicolas Pons" userId="9adf8534-6541-4b7c-8ef4-bf1c63f6deb4" providerId="ADAL" clId="{B912BE2A-A56C-41CD-A275-0BAAC6A62C21}" dt="2026-10-01T07:50:12.044" v="4088" actId="47"/>
        <pc:sldMkLst>
          <pc:docMk/>
          <pc:sldMk cId="2457859131" sldId="260"/>
        </pc:sldMkLst>
      </pc:sldChg>
      <pc:sldChg chg="del">
        <pc:chgData name="Nicolas Pons" userId="9adf8534-6541-4b7c-8ef4-bf1c63f6deb4" providerId="ADAL" clId="{B912BE2A-A56C-41CD-A275-0BAAC6A62C21}" dt="2026-10-01T07:50:09.721" v="4087" actId="47"/>
        <pc:sldMkLst>
          <pc:docMk/>
          <pc:sldMk cId="3567742801" sldId="261"/>
        </pc:sldMkLst>
      </pc:sldChg>
      <pc:sldChg chg="del">
        <pc:chgData name="Nicolas Pons" userId="9adf8534-6541-4b7c-8ef4-bf1c63f6deb4" providerId="ADAL" clId="{B912BE2A-A56C-41CD-A275-0BAAC6A62C21}" dt="2026-10-01T07:50:21.723" v="4098" actId="47"/>
        <pc:sldMkLst>
          <pc:docMk/>
          <pc:sldMk cId="3069584337" sldId="262"/>
        </pc:sldMkLst>
      </pc:sldChg>
      <pc:sldChg chg="del">
        <pc:chgData name="Nicolas Pons" userId="9adf8534-6541-4b7c-8ef4-bf1c63f6deb4" providerId="ADAL" clId="{B912BE2A-A56C-41CD-A275-0BAAC6A62C21}" dt="2026-10-01T07:50:13.092" v="4089" actId="47"/>
        <pc:sldMkLst>
          <pc:docMk/>
          <pc:sldMk cId="415453875" sldId="263"/>
        </pc:sldMkLst>
      </pc:sldChg>
      <pc:sldChg chg="del">
        <pc:chgData name="Nicolas Pons" userId="9adf8534-6541-4b7c-8ef4-bf1c63f6deb4" providerId="ADAL" clId="{B912BE2A-A56C-41CD-A275-0BAAC6A62C21}" dt="2026-10-01T07:50:07.571" v="4085" actId="47"/>
        <pc:sldMkLst>
          <pc:docMk/>
          <pc:sldMk cId="1679055534" sldId="264"/>
        </pc:sldMkLst>
      </pc:sldChg>
      <pc:sldChg chg="addSp delSp modSp add mod modNotesTx">
        <pc:chgData name="Nicolas Pons" userId="9adf8534-6541-4b7c-8ef4-bf1c63f6deb4" providerId="ADAL" clId="{B912BE2A-A56C-41CD-A275-0BAAC6A62C21}" dt="2026-10-01T12:15:02.944" v="6015" actId="1076"/>
        <pc:sldMkLst>
          <pc:docMk/>
          <pc:sldMk cId="398258731" sldId="267"/>
        </pc:sldMkLst>
        <pc:spChg chg="mod">
          <ac:chgData name="Nicolas Pons" userId="9adf8534-6541-4b7c-8ef4-bf1c63f6deb4" providerId="ADAL" clId="{B912BE2A-A56C-41CD-A275-0BAAC6A62C21}" dt="2026-09-30T15:21:03.907" v="2812" actId="20577"/>
          <ac:spMkLst>
            <pc:docMk/>
            <pc:sldMk cId="398258731" sldId="267"/>
            <ac:spMk id="2" creationId="{2BB5F813-55A0-6044-F10F-56BB15F3CE4E}"/>
          </ac:spMkLst>
        </pc:spChg>
        <pc:spChg chg="del">
          <ac:chgData name="Nicolas Pons" userId="9adf8534-6541-4b7c-8ef4-bf1c63f6deb4" providerId="ADAL" clId="{B912BE2A-A56C-41CD-A275-0BAAC6A62C21}" dt="2026-10-01T12:14:51.045" v="6013" actId="478"/>
          <ac:spMkLst>
            <pc:docMk/>
            <pc:sldMk cId="398258731" sldId="267"/>
            <ac:spMk id="3" creationId="{356ED20A-7B5C-AE90-52FF-FAA1A8B5698D}"/>
          </ac:spMkLst>
        </pc:spChg>
        <pc:spChg chg="mod">
          <ac:chgData name="Nicolas Pons" userId="9adf8534-6541-4b7c-8ef4-bf1c63f6deb4" providerId="ADAL" clId="{B912BE2A-A56C-41CD-A275-0BAAC6A62C21}" dt="2026-09-30T15:21:49.342" v="2813" actId="1076"/>
          <ac:spMkLst>
            <pc:docMk/>
            <pc:sldMk cId="398258731" sldId="267"/>
            <ac:spMk id="7" creationId="{F142B142-AEA6-5270-BC36-82418481D956}"/>
          </ac:spMkLst>
        </pc:spChg>
        <pc:spChg chg="add mod">
          <ac:chgData name="Nicolas Pons" userId="9adf8534-6541-4b7c-8ef4-bf1c63f6deb4" providerId="ADAL" clId="{B912BE2A-A56C-41CD-A275-0BAAC6A62C21}" dt="2026-09-30T15:21:56.212" v="2815" actId="20577"/>
          <ac:spMkLst>
            <pc:docMk/>
            <pc:sldMk cId="398258731" sldId="267"/>
            <ac:spMk id="16" creationId="{4CB832DD-7B7B-3ECB-ED15-820A4F6FA87C}"/>
          </ac:spMkLst>
        </pc:spChg>
        <pc:spChg chg="add mod">
          <ac:chgData name="Nicolas Pons" userId="9adf8534-6541-4b7c-8ef4-bf1c63f6deb4" providerId="ADAL" clId="{B912BE2A-A56C-41CD-A275-0BAAC6A62C21}" dt="2026-09-30T15:10:01.952" v="2656" actId="14100"/>
          <ac:spMkLst>
            <pc:docMk/>
            <pc:sldMk cId="398258731" sldId="267"/>
            <ac:spMk id="19" creationId="{A6DA9785-6A47-74F4-C368-0644DBE9BE56}"/>
          </ac:spMkLst>
        </pc:spChg>
        <pc:spChg chg="add del mod">
          <ac:chgData name="Nicolas Pons" userId="9adf8534-6541-4b7c-8ef4-bf1c63f6deb4" providerId="ADAL" clId="{B912BE2A-A56C-41CD-A275-0BAAC6A62C21}" dt="2026-10-01T12:14:59.691" v="6014"/>
          <ac:spMkLst>
            <pc:docMk/>
            <pc:sldMk cId="398258731" sldId="267"/>
            <ac:spMk id="25" creationId="{91A853E4-4A85-0BCC-20BA-EE2E0B878654}"/>
          </ac:spMkLst>
        </pc:spChg>
        <pc:spChg chg="add mod">
          <ac:chgData name="Nicolas Pons" userId="9adf8534-6541-4b7c-8ef4-bf1c63f6deb4" providerId="ADAL" clId="{B912BE2A-A56C-41CD-A275-0BAAC6A62C21}" dt="2026-10-01T12:15:02.944" v="6015" actId="1076"/>
          <ac:spMkLst>
            <pc:docMk/>
            <pc:sldMk cId="398258731" sldId="267"/>
            <ac:spMk id="26" creationId="{67DE88DA-BD7D-0535-00E7-0921D4070E36}"/>
          </ac:spMkLst>
        </pc:spChg>
        <pc:graphicFrameChg chg="add mod ord">
          <ac:chgData name="Nicolas Pons" userId="9adf8534-6541-4b7c-8ef4-bf1c63f6deb4" providerId="ADAL" clId="{B912BE2A-A56C-41CD-A275-0BAAC6A62C21}" dt="2026-09-30T14:07:40.981" v="2508" actId="167"/>
          <ac:graphicFrameMkLst>
            <pc:docMk/>
            <pc:sldMk cId="398258731" sldId="267"/>
            <ac:graphicFrameMk id="6" creationId="{7893ABB7-6F1D-6216-7462-ED00E34F4A7F}"/>
          </ac:graphicFrameMkLst>
        </pc:graphicFrameChg>
        <pc:picChg chg="add mod modCrop">
          <ac:chgData name="Nicolas Pons" userId="9adf8534-6541-4b7c-8ef4-bf1c63f6deb4" providerId="ADAL" clId="{B912BE2A-A56C-41CD-A275-0BAAC6A62C21}" dt="2026-09-30T14:19:03.941" v="2526" actId="14100"/>
          <ac:picMkLst>
            <pc:docMk/>
            <pc:sldMk cId="398258731" sldId="267"/>
            <ac:picMk id="10" creationId="{A844696B-926C-EA4D-8D01-2CD2E821CF80}"/>
          </ac:picMkLst>
        </pc:picChg>
        <pc:picChg chg="add mod">
          <ac:chgData name="Nicolas Pons" userId="9adf8534-6541-4b7c-8ef4-bf1c63f6deb4" providerId="ADAL" clId="{B912BE2A-A56C-41CD-A275-0BAAC6A62C21}" dt="2026-09-30T14:19:01.456" v="2525" actId="1076"/>
          <ac:picMkLst>
            <pc:docMk/>
            <pc:sldMk cId="398258731" sldId="267"/>
            <ac:picMk id="12" creationId="{6B7319D5-FC8D-15E6-73DE-7D9CAD221C4C}"/>
          </ac:picMkLst>
        </pc:picChg>
        <pc:picChg chg="add mod modCrop">
          <ac:chgData name="Nicolas Pons" userId="9adf8534-6541-4b7c-8ef4-bf1c63f6deb4" providerId="ADAL" clId="{B912BE2A-A56C-41CD-A275-0BAAC6A62C21}" dt="2026-09-30T15:22:37.399" v="2816"/>
          <ac:picMkLst>
            <pc:docMk/>
            <pc:sldMk cId="398258731" sldId="267"/>
            <ac:picMk id="13" creationId="{1AC78242-916E-9E5E-0AB7-ECD1D340DA62}"/>
          </ac:picMkLst>
        </pc:picChg>
        <pc:picChg chg="add mod">
          <ac:chgData name="Nicolas Pons" userId="9adf8534-6541-4b7c-8ef4-bf1c63f6deb4" providerId="ADAL" clId="{B912BE2A-A56C-41CD-A275-0BAAC6A62C21}" dt="2026-09-30T15:09:48.760" v="2651" actId="1076"/>
          <ac:picMkLst>
            <pc:docMk/>
            <pc:sldMk cId="398258731" sldId="267"/>
            <ac:picMk id="18" creationId="{B16B2327-50C5-DA02-9E48-0A85A1F2B862}"/>
          </ac:picMkLst>
        </pc:picChg>
        <pc:picChg chg="mod">
          <ac:chgData name="Nicolas Pons" userId="9adf8534-6541-4b7c-8ef4-bf1c63f6deb4" providerId="ADAL" clId="{B912BE2A-A56C-41CD-A275-0BAAC6A62C21}" dt="2026-09-30T14:52:12.023" v="2543" actId="1076"/>
          <ac:picMkLst>
            <pc:docMk/>
            <pc:sldMk cId="398258731" sldId="267"/>
            <ac:picMk id="21" creationId="{CE5DD21C-B095-994D-F76F-E39830F6C3E1}"/>
          </ac:picMkLst>
        </pc:picChg>
        <pc:picChg chg="mod">
          <ac:chgData name="Nicolas Pons" userId="9adf8534-6541-4b7c-8ef4-bf1c63f6deb4" providerId="ADAL" clId="{B912BE2A-A56C-41CD-A275-0BAAC6A62C21}" dt="2026-09-30T14:52:09.354" v="2542" actId="1076"/>
          <ac:picMkLst>
            <pc:docMk/>
            <pc:sldMk cId="398258731" sldId="267"/>
            <ac:picMk id="23" creationId="{420B0254-8AEB-6EB1-DF56-7BA703CCF26A}"/>
          </ac:picMkLst>
        </pc:picChg>
        <pc:picChg chg="mod">
          <ac:chgData name="Nicolas Pons" userId="9adf8534-6541-4b7c-8ef4-bf1c63f6deb4" providerId="ADAL" clId="{B912BE2A-A56C-41CD-A275-0BAAC6A62C21}" dt="2026-09-30T14:13:00.114" v="2519" actId="1076"/>
          <ac:picMkLst>
            <pc:docMk/>
            <pc:sldMk cId="398258731" sldId="267"/>
            <ac:picMk id="28" creationId="{9561800B-298F-2EEA-A8C2-1439CAF17FCB}"/>
          </ac:picMkLst>
        </pc:picChg>
        <pc:picChg chg="mod">
          <ac:chgData name="Nicolas Pons" userId="9adf8534-6541-4b7c-8ef4-bf1c63f6deb4" providerId="ADAL" clId="{B912BE2A-A56C-41CD-A275-0BAAC6A62C21}" dt="2026-09-30T14:53:00.930" v="2545" actId="1076"/>
          <ac:picMkLst>
            <pc:docMk/>
            <pc:sldMk cId="398258731" sldId="267"/>
            <ac:picMk id="35" creationId="{C9F8AF04-E770-3F19-7A01-B58DBEF39B3E}"/>
          </ac:picMkLst>
        </pc:picChg>
        <pc:picChg chg="mod">
          <ac:chgData name="Nicolas Pons" userId="9adf8534-6541-4b7c-8ef4-bf1c63f6deb4" providerId="ADAL" clId="{B912BE2A-A56C-41CD-A275-0BAAC6A62C21}" dt="2026-09-30T14:08:51.741" v="2511" actId="1076"/>
          <ac:picMkLst>
            <pc:docMk/>
            <pc:sldMk cId="398258731" sldId="267"/>
            <ac:picMk id="44" creationId="{DD348F86-919E-04AC-B85E-A9AA0BA593EB}"/>
          </ac:picMkLst>
        </pc:picChg>
      </pc:sldChg>
      <pc:sldChg chg="delSp modSp del mod">
        <pc:chgData name="Nicolas Pons" userId="9adf8534-6541-4b7c-8ef4-bf1c63f6deb4" providerId="ADAL" clId="{B912BE2A-A56C-41CD-A275-0BAAC6A62C21}" dt="2026-10-01T08:47:56.313" v="4333" actId="47"/>
        <pc:sldMkLst>
          <pc:docMk/>
          <pc:sldMk cId="1070881912" sldId="268"/>
        </pc:sldMkLst>
        <pc:spChg chg="del">
          <ac:chgData name="Nicolas Pons" userId="9adf8534-6541-4b7c-8ef4-bf1c63f6deb4" providerId="ADAL" clId="{B912BE2A-A56C-41CD-A275-0BAAC6A62C21}" dt="2026-10-01T08:29:34.768" v="4141" actId="478"/>
          <ac:spMkLst>
            <pc:docMk/>
            <pc:sldMk cId="1070881912" sldId="268"/>
            <ac:spMk id="47" creationId="{9DA66B50-F697-D0B8-9535-3827E1753BC9}"/>
          </ac:spMkLst>
        </pc:spChg>
        <pc:graphicFrameChg chg="mod">
          <ac:chgData name="Nicolas Pons" userId="9adf8534-6541-4b7c-8ef4-bf1c63f6deb4" providerId="ADAL" clId="{B912BE2A-A56C-41CD-A275-0BAAC6A62C21}" dt="2026-10-01T08:30:58.664" v="4149" actId="1076"/>
          <ac:graphicFrameMkLst>
            <pc:docMk/>
            <pc:sldMk cId="1070881912" sldId="268"/>
            <ac:graphicFrameMk id="13" creationId="{5CD836A4-D167-2264-C656-E52FACA32BF5}"/>
          </ac:graphicFrameMkLst>
        </pc:graphicFrameChg>
        <pc:graphicFrameChg chg="mod">
          <ac:chgData name="Nicolas Pons" userId="9adf8534-6541-4b7c-8ef4-bf1c63f6deb4" providerId="ADAL" clId="{B912BE2A-A56C-41CD-A275-0BAAC6A62C21}" dt="2026-10-01T08:31:01.977" v="4150" actId="1076"/>
          <ac:graphicFrameMkLst>
            <pc:docMk/>
            <pc:sldMk cId="1070881912" sldId="268"/>
            <ac:graphicFrameMk id="18" creationId="{C68C3C16-BBB3-4C00-BBC0-3EDE2D23B444}"/>
          </ac:graphicFrameMkLst>
        </pc:graphicFrameChg>
        <pc:graphicFrameChg chg="mod">
          <ac:chgData name="Nicolas Pons" userId="9adf8534-6541-4b7c-8ef4-bf1c63f6deb4" providerId="ADAL" clId="{B912BE2A-A56C-41CD-A275-0BAAC6A62C21}" dt="2026-10-01T08:29:28.456" v="4139" actId="1076"/>
          <ac:graphicFrameMkLst>
            <pc:docMk/>
            <pc:sldMk cId="1070881912" sldId="268"/>
            <ac:graphicFrameMk id="24" creationId="{79138279-1910-3B2C-4F9F-A6D02BAE916B}"/>
          </ac:graphicFrameMkLst>
        </pc:graphicFrameChg>
      </pc:sldChg>
      <pc:sldChg chg="del">
        <pc:chgData name="Nicolas Pons" userId="9adf8534-6541-4b7c-8ef4-bf1c63f6deb4" providerId="ADAL" clId="{B912BE2A-A56C-41CD-A275-0BAAC6A62C21}" dt="2026-10-01T07:50:39.932" v="4113" actId="47"/>
        <pc:sldMkLst>
          <pc:docMk/>
          <pc:sldMk cId="2100635443" sldId="270"/>
        </pc:sldMkLst>
      </pc:sldChg>
      <pc:sldChg chg="del">
        <pc:chgData name="Nicolas Pons" userId="9adf8534-6541-4b7c-8ef4-bf1c63f6deb4" providerId="ADAL" clId="{B912BE2A-A56C-41CD-A275-0BAAC6A62C21}" dt="2026-10-01T07:50:41.038" v="4114" actId="47"/>
        <pc:sldMkLst>
          <pc:docMk/>
          <pc:sldMk cId="2244689810" sldId="271"/>
        </pc:sldMkLst>
      </pc:sldChg>
      <pc:sldChg chg="del">
        <pc:chgData name="Nicolas Pons" userId="9adf8534-6541-4b7c-8ef4-bf1c63f6deb4" providerId="ADAL" clId="{B912BE2A-A56C-41CD-A275-0BAAC6A62C21}" dt="2026-10-01T07:47:46.285" v="4050" actId="47"/>
        <pc:sldMkLst>
          <pc:docMk/>
          <pc:sldMk cId="2509003778" sldId="272"/>
        </pc:sldMkLst>
      </pc:sldChg>
      <pc:sldChg chg="del">
        <pc:chgData name="Nicolas Pons" userId="9adf8534-6541-4b7c-8ef4-bf1c63f6deb4" providerId="ADAL" clId="{B912BE2A-A56C-41CD-A275-0BAAC6A62C21}" dt="2026-10-01T07:50:05.201" v="4084" actId="47"/>
        <pc:sldMkLst>
          <pc:docMk/>
          <pc:sldMk cId="1497477815" sldId="274"/>
        </pc:sldMkLst>
      </pc:sldChg>
      <pc:sldChg chg="addSp delSp modSp mod">
        <pc:chgData name="Nicolas Pons" userId="9adf8534-6541-4b7c-8ef4-bf1c63f6deb4" providerId="ADAL" clId="{B912BE2A-A56C-41CD-A275-0BAAC6A62C21}" dt="2026-10-01T12:08:58.761" v="5805" actId="20577"/>
        <pc:sldMkLst>
          <pc:docMk/>
          <pc:sldMk cId="2111443902" sldId="276"/>
        </pc:sldMkLst>
        <pc:spChg chg="add del mod">
          <ac:chgData name="Nicolas Pons" userId="9adf8534-6541-4b7c-8ef4-bf1c63f6deb4" providerId="ADAL" clId="{B912BE2A-A56C-41CD-A275-0BAAC6A62C21}" dt="2026-10-01T10:24:15.692" v="5789" actId="478"/>
          <ac:spMkLst>
            <pc:docMk/>
            <pc:sldMk cId="2111443902" sldId="276"/>
            <ac:spMk id="3" creationId="{9B654B2C-6F93-0949-78C6-D6E74CDD26C0}"/>
          </ac:spMkLst>
        </pc:spChg>
        <pc:spChg chg="mod">
          <ac:chgData name="Nicolas Pons" userId="9adf8534-6541-4b7c-8ef4-bf1c63f6deb4" providerId="ADAL" clId="{B912BE2A-A56C-41CD-A275-0BAAC6A62C21}" dt="2026-09-30T07:08:15.020" v="26" actId="20577"/>
          <ac:spMkLst>
            <pc:docMk/>
            <pc:sldMk cId="2111443902" sldId="276"/>
            <ac:spMk id="6" creationId="{E98804A9-B550-BCB0-FE06-A6FE7B7B37CE}"/>
          </ac:spMkLst>
        </pc:spChg>
        <pc:spChg chg="mod">
          <ac:chgData name="Nicolas Pons" userId="9adf8534-6541-4b7c-8ef4-bf1c63f6deb4" providerId="ADAL" clId="{B912BE2A-A56C-41CD-A275-0BAAC6A62C21}" dt="2026-10-01T12:08:58.761" v="5805" actId="20577"/>
          <ac:spMkLst>
            <pc:docMk/>
            <pc:sldMk cId="2111443902" sldId="276"/>
            <ac:spMk id="8" creationId="{BBDE5150-AA42-1680-8CF1-093234DD1EF7}"/>
          </ac:spMkLst>
        </pc:spChg>
        <pc:spChg chg="mod">
          <ac:chgData name="Nicolas Pons" userId="9adf8534-6541-4b7c-8ef4-bf1c63f6deb4" providerId="ADAL" clId="{B912BE2A-A56C-41CD-A275-0BAAC6A62C21}" dt="2026-09-30T07:36:19.107" v="155" actId="20577"/>
          <ac:spMkLst>
            <pc:docMk/>
            <pc:sldMk cId="2111443902" sldId="276"/>
            <ac:spMk id="25" creationId="{AB7157B6-55C1-CF15-86F0-5B47E0447809}"/>
          </ac:spMkLst>
        </pc:spChg>
      </pc:sldChg>
      <pc:sldChg chg="del">
        <pc:chgData name="Nicolas Pons" userId="9adf8534-6541-4b7c-8ef4-bf1c63f6deb4" providerId="ADAL" clId="{B912BE2A-A56C-41CD-A275-0BAAC6A62C21}" dt="2026-10-01T07:51:56.422" v="4116" actId="47"/>
        <pc:sldMkLst>
          <pc:docMk/>
          <pc:sldMk cId="2214805335" sldId="277"/>
        </pc:sldMkLst>
      </pc:sldChg>
      <pc:sldChg chg="del">
        <pc:chgData name="Nicolas Pons" userId="9adf8534-6541-4b7c-8ef4-bf1c63f6deb4" providerId="ADAL" clId="{B912BE2A-A56C-41CD-A275-0BAAC6A62C21}" dt="2026-10-01T07:49:16.588" v="4077" actId="47"/>
        <pc:sldMkLst>
          <pc:docMk/>
          <pc:sldMk cId="1346280399" sldId="278"/>
        </pc:sldMkLst>
      </pc:sldChg>
      <pc:sldChg chg="del">
        <pc:chgData name="Nicolas Pons" userId="9adf8534-6541-4b7c-8ef4-bf1c63f6deb4" providerId="ADAL" clId="{B912BE2A-A56C-41CD-A275-0BAAC6A62C21}" dt="2026-10-01T07:49:14.212" v="4076" actId="47"/>
        <pc:sldMkLst>
          <pc:docMk/>
          <pc:sldMk cId="208222758" sldId="279"/>
        </pc:sldMkLst>
      </pc:sldChg>
      <pc:sldChg chg="del">
        <pc:chgData name="Nicolas Pons" userId="9adf8534-6541-4b7c-8ef4-bf1c63f6deb4" providerId="ADAL" clId="{B912BE2A-A56C-41CD-A275-0BAAC6A62C21}" dt="2026-10-01T07:48:42.399" v="4071" actId="47"/>
        <pc:sldMkLst>
          <pc:docMk/>
          <pc:sldMk cId="1745782733" sldId="280"/>
        </pc:sldMkLst>
      </pc:sldChg>
      <pc:sldChg chg="del">
        <pc:chgData name="Nicolas Pons" userId="9adf8534-6541-4b7c-8ef4-bf1c63f6deb4" providerId="ADAL" clId="{B912BE2A-A56C-41CD-A275-0BAAC6A62C21}" dt="2026-10-01T07:48:41.236" v="4070" actId="47"/>
        <pc:sldMkLst>
          <pc:docMk/>
          <pc:sldMk cId="3365939413" sldId="281"/>
        </pc:sldMkLst>
      </pc:sldChg>
      <pc:sldChg chg="del">
        <pc:chgData name="Nicolas Pons" userId="9adf8534-6541-4b7c-8ef4-bf1c63f6deb4" providerId="ADAL" clId="{B912BE2A-A56C-41CD-A275-0BAAC6A62C21}" dt="2026-10-01T07:49:07.040" v="4074" actId="47"/>
        <pc:sldMkLst>
          <pc:docMk/>
          <pc:sldMk cId="1566212240" sldId="282"/>
        </pc:sldMkLst>
      </pc:sldChg>
      <pc:sldChg chg="del">
        <pc:chgData name="Nicolas Pons" userId="9adf8534-6541-4b7c-8ef4-bf1c63f6deb4" providerId="ADAL" clId="{B912BE2A-A56C-41CD-A275-0BAAC6A62C21}" dt="2026-10-01T07:48:36.369" v="4067" actId="47"/>
        <pc:sldMkLst>
          <pc:docMk/>
          <pc:sldMk cId="1852375184" sldId="283"/>
        </pc:sldMkLst>
      </pc:sldChg>
      <pc:sldChg chg="del">
        <pc:chgData name="Nicolas Pons" userId="9adf8534-6541-4b7c-8ef4-bf1c63f6deb4" providerId="ADAL" clId="{B912BE2A-A56C-41CD-A275-0BAAC6A62C21}" dt="2026-10-01T07:48:35.073" v="4066" actId="47"/>
        <pc:sldMkLst>
          <pc:docMk/>
          <pc:sldMk cId="672595772" sldId="284"/>
        </pc:sldMkLst>
      </pc:sldChg>
      <pc:sldChg chg="del">
        <pc:chgData name="Nicolas Pons" userId="9adf8534-6541-4b7c-8ef4-bf1c63f6deb4" providerId="ADAL" clId="{B912BE2A-A56C-41CD-A275-0BAAC6A62C21}" dt="2026-10-01T07:48:29.103" v="4063" actId="47"/>
        <pc:sldMkLst>
          <pc:docMk/>
          <pc:sldMk cId="1551965728" sldId="285"/>
        </pc:sldMkLst>
      </pc:sldChg>
      <pc:sldChg chg="del">
        <pc:chgData name="Nicolas Pons" userId="9adf8534-6541-4b7c-8ef4-bf1c63f6deb4" providerId="ADAL" clId="{B912BE2A-A56C-41CD-A275-0BAAC6A62C21}" dt="2026-10-01T07:48:28.178" v="4062" actId="47"/>
        <pc:sldMkLst>
          <pc:docMk/>
          <pc:sldMk cId="3789214538" sldId="287"/>
        </pc:sldMkLst>
      </pc:sldChg>
      <pc:sldChg chg="del">
        <pc:chgData name="Nicolas Pons" userId="9adf8534-6541-4b7c-8ef4-bf1c63f6deb4" providerId="ADAL" clId="{B912BE2A-A56C-41CD-A275-0BAAC6A62C21}" dt="2026-10-01T07:49:46.603" v="4078" actId="47"/>
        <pc:sldMkLst>
          <pc:docMk/>
          <pc:sldMk cId="2538599180" sldId="288"/>
        </pc:sldMkLst>
      </pc:sldChg>
      <pc:sldChg chg="del">
        <pc:chgData name="Nicolas Pons" userId="9adf8534-6541-4b7c-8ef4-bf1c63f6deb4" providerId="ADAL" clId="{B912BE2A-A56C-41CD-A275-0BAAC6A62C21}" dt="2026-10-01T07:52:02.502" v="4117" actId="47"/>
        <pc:sldMkLst>
          <pc:docMk/>
          <pc:sldMk cId="316590947" sldId="289"/>
        </pc:sldMkLst>
      </pc:sldChg>
      <pc:sldChg chg="del">
        <pc:chgData name="Nicolas Pons" userId="9adf8534-6541-4b7c-8ef4-bf1c63f6deb4" providerId="ADAL" clId="{B912BE2A-A56C-41CD-A275-0BAAC6A62C21}" dt="2026-10-01T10:22:08.525" v="5750" actId="47"/>
        <pc:sldMkLst>
          <pc:docMk/>
          <pc:sldMk cId="405787545" sldId="290"/>
        </pc:sldMkLst>
      </pc:sldChg>
      <pc:sldChg chg="del">
        <pc:chgData name="Nicolas Pons" userId="9adf8534-6541-4b7c-8ef4-bf1c63f6deb4" providerId="ADAL" clId="{B912BE2A-A56C-41CD-A275-0BAAC6A62C21}" dt="2026-10-01T07:49:04.907" v="4073" actId="47"/>
        <pc:sldMkLst>
          <pc:docMk/>
          <pc:sldMk cId="3407095162" sldId="291"/>
        </pc:sldMkLst>
      </pc:sldChg>
      <pc:sldChg chg="del">
        <pc:chgData name="Nicolas Pons" userId="9adf8534-6541-4b7c-8ef4-bf1c63f6deb4" providerId="ADAL" clId="{B912BE2A-A56C-41CD-A275-0BAAC6A62C21}" dt="2026-10-01T07:48:14.527" v="4057" actId="47"/>
        <pc:sldMkLst>
          <pc:docMk/>
          <pc:sldMk cId="789303773" sldId="292"/>
        </pc:sldMkLst>
      </pc:sldChg>
      <pc:sldChg chg="del">
        <pc:chgData name="Nicolas Pons" userId="9adf8534-6541-4b7c-8ef4-bf1c63f6deb4" providerId="ADAL" clId="{B912BE2A-A56C-41CD-A275-0BAAC6A62C21}" dt="2026-10-01T07:47:28.573" v="4037" actId="47"/>
        <pc:sldMkLst>
          <pc:docMk/>
          <pc:sldMk cId="1067642534" sldId="293"/>
        </pc:sldMkLst>
      </pc:sldChg>
      <pc:sldChg chg="addSp modSp del mod modNotesTx">
        <pc:chgData name="Nicolas Pons" userId="9adf8534-6541-4b7c-8ef4-bf1c63f6deb4" providerId="ADAL" clId="{B912BE2A-A56C-41CD-A275-0BAAC6A62C21}" dt="2026-10-01T13:22:07.657" v="6766" actId="47"/>
        <pc:sldMkLst>
          <pc:docMk/>
          <pc:sldMk cId="1005367890" sldId="294"/>
        </pc:sldMkLst>
        <pc:spChg chg="mod">
          <ac:chgData name="Nicolas Pons" userId="9adf8534-6541-4b7c-8ef4-bf1c63f6deb4" providerId="ADAL" clId="{B912BE2A-A56C-41CD-A275-0BAAC6A62C21}" dt="2026-10-01T13:03:41.856" v="6443" actId="20577"/>
          <ac:spMkLst>
            <pc:docMk/>
            <pc:sldMk cId="1005367890" sldId="294"/>
            <ac:spMk id="2" creationId="{B5131935-0E97-6E5A-CB37-7209B9A0680D}"/>
          </ac:spMkLst>
        </pc:spChg>
        <pc:spChg chg="add mod">
          <ac:chgData name="Nicolas Pons" userId="9adf8534-6541-4b7c-8ef4-bf1c63f6deb4" providerId="ADAL" clId="{B912BE2A-A56C-41CD-A275-0BAAC6A62C21}" dt="2026-10-01T13:16:49.242" v="6620" actId="14100"/>
          <ac:spMkLst>
            <pc:docMk/>
            <pc:sldMk cId="1005367890" sldId="294"/>
            <ac:spMk id="3" creationId="{3AADDEBD-BE76-D730-0567-43A5A8BBC959}"/>
          </ac:spMkLst>
        </pc:spChg>
        <pc:spChg chg="mod">
          <ac:chgData name="Nicolas Pons" userId="9adf8534-6541-4b7c-8ef4-bf1c63f6deb4" providerId="ADAL" clId="{B912BE2A-A56C-41CD-A275-0BAAC6A62C21}" dt="2026-10-01T08:00:29.473" v="4138" actId="20577"/>
          <ac:spMkLst>
            <pc:docMk/>
            <pc:sldMk cId="1005367890" sldId="294"/>
            <ac:spMk id="4" creationId="{A9B31B85-7AA0-CBD5-E8E9-A856CB18225E}"/>
          </ac:spMkLst>
        </pc:spChg>
        <pc:spChg chg="mod">
          <ac:chgData name="Nicolas Pons" userId="9adf8534-6541-4b7c-8ef4-bf1c63f6deb4" providerId="ADAL" clId="{B912BE2A-A56C-41CD-A275-0BAAC6A62C21}" dt="2026-10-01T10:22:39.540" v="5783" actId="20577"/>
          <ac:spMkLst>
            <pc:docMk/>
            <pc:sldMk cId="1005367890" sldId="294"/>
            <ac:spMk id="8" creationId="{E179C334-EA30-40FB-C20C-49CD391770DC}"/>
          </ac:spMkLst>
        </pc:spChg>
        <pc:spChg chg="add mod">
          <ac:chgData name="Nicolas Pons" userId="9adf8534-6541-4b7c-8ef4-bf1c63f6deb4" providerId="ADAL" clId="{B912BE2A-A56C-41CD-A275-0BAAC6A62C21}" dt="2026-10-01T13:16:57.627" v="6624" actId="1076"/>
          <ac:spMkLst>
            <pc:docMk/>
            <pc:sldMk cId="1005367890" sldId="294"/>
            <ac:spMk id="11" creationId="{E3D531A5-BF82-4F51-EC31-883B78A0705C}"/>
          </ac:spMkLst>
        </pc:spChg>
        <pc:spChg chg="mod">
          <ac:chgData name="Nicolas Pons" userId="9adf8534-6541-4b7c-8ef4-bf1c63f6deb4" providerId="ADAL" clId="{B912BE2A-A56C-41CD-A275-0BAAC6A62C21}" dt="2026-10-01T13:04:24.194" v="6454" actId="20577"/>
          <ac:spMkLst>
            <pc:docMk/>
            <pc:sldMk cId="1005367890" sldId="294"/>
            <ac:spMk id="13" creationId="{E647262A-9224-0BB1-A25D-9C8022C17AB4}"/>
          </ac:spMkLst>
        </pc:spChg>
        <pc:spChg chg="mod">
          <ac:chgData name="Nicolas Pons" userId="9adf8534-6541-4b7c-8ef4-bf1c63f6deb4" providerId="ADAL" clId="{B912BE2A-A56C-41CD-A275-0BAAC6A62C21}" dt="2026-10-01T13:04:04.786" v="6444" actId="20577"/>
          <ac:spMkLst>
            <pc:docMk/>
            <pc:sldMk cId="1005367890" sldId="294"/>
            <ac:spMk id="14" creationId="{FF7A9614-328E-8058-52E8-97B1305FF85B}"/>
          </ac:spMkLst>
        </pc:spChg>
        <pc:graphicFrameChg chg="add mod">
          <ac:chgData name="Nicolas Pons" userId="9adf8534-6541-4b7c-8ef4-bf1c63f6deb4" providerId="ADAL" clId="{B912BE2A-A56C-41CD-A275-0BAAC6A62C21}" dt="2026-10-01T13:17:06.045" v="6627" actId="404"/>
          <ac:graphicFrameMkLst>
            <pc:docMk/>
            <pc:sldMk cId="1005367890" sldId="294"/>
            <ac:graphicFrameMk id="9" creationId="{7A273F13-AA3D-4B65-FF52-56EB66BF765B}"/>
          </ac:graphicFrameMkLst>
        </pc:graphicFrameChg>
      </pc:sldChg>
      <pc:sldChg chg="del">
        <pc:chgData name="Nicolas Pons" userId="9adf8534-6541-4b7c-8ef4-bf1c63f6deb4" providerId="ADAL" clId="{B912BE2A-A56C-41CD-A275-0BAAC6A62C21}" dt="2026-10-01T07:47:38.437" v="4044" actId="47"/>
        <pc:sldMkLst>
          <pc:docMk/>
          <pc:sldMk cId="108369979" sldId="296"/>
        </pc:sldMkLst>
      </pc:sldChg>
      <pc:sldChg chg="del">
        <pc:chgData name="Nicolas Pons" userId="9adf8534-6541-4b7c-8ef4-bf1c63f6deb4" providerId="ADAL" clId="{B912BE2A-A56C-41CD-A275-0BAAC6A62C21}" dt="2026-10-01T07:47:40.918" v="4046" actId="47"/>
        <pc:sldMkLst>
          <pc:docMk/>
          <pc:sldMk cId="969165512" sldId="297"/>
        </pc:sldMkLst>
      </pc:sldChg>
      <pc:sldChg chg="del">
        <pc:chgData name="Nicolas Pons" userId="9adf8534-6541-4b7c-8ef4-bf1c63f6deb4" providerId="ADAL" clId="{B912BE2A-A56C-41CD-A275-0BAAC6A62C21}" dt="2026-10-01T07:47:42.194" v="4047" actId="47"/>
        <pc:sldMkLst>
          <pc:docMk/>
          <pc:sldMk cId="4162543515" sldId="298"/>
        </pc:sldMkLst>
      </pc:sldChg>
      <pc:sldChg chg="del">
        <pc:chgData name="Nicolas Pons" userId="9adf8534-6541-4b7c-8ef4-bf1c63f6deb4" providerId="ADAL" clId="{B912BE2A-A56C-41CD-A275-0BAAC6A62C21}" dt="2026-10-01T07:47:33.044" v="4040" actId="47"/>
        <pc:sldMkLst>
          <pc:docMk/>
          <pc:sldMk cId="193589914" sldId="299"/>
        </pc:sldMkLst>
      </pc:sldChg>
      <pc:sldChg chg="del">
        <pc:chgData name="Nicolas Pons" userId="9adf8534-6541-4b7c-8ef4-bf1c63f6deb4" providerId="ADAL" clId="{B912BE2A-A56C-41CD-A275-0BAAC6A62C21}" dt="2026-10-01T07:47:43.372" v="4048" actId="47"/>
        <pc:sldMkLst>
          <pc:docMk/>
          <pc:sldMk cId="3788395664" sldId="300"/>
        </pc:sldMkLst>
      </pc:sldChg>
      <pc:sldChg chg="del">
        <pc:chgData name="Nicolas Pons" userId="9adf8534-6541-4b7c-8ef4-bf1c63f6deb4" providerId="ADAL" clId="{B912BE2A-A56C-41CD-A275-0BAAC6A62C21}" dt="2026-10-01T07:50:18.851" v="4095" actId="47"/>
        <pc:sldMkLst>
          <pc:docMk/>
          <pc:sldMk cId="345663857" sldId="301"/>
        </pc:sldMkLst>
      </pc:sldChg>
      <pc:sldChg chg="delSp modSp add del mod">
        <pc:chgData name="Nicolas Pons" userId="9adf8534-6541-4b7c-8ef4-bf1c63f6deb4" providerId="ADAL" clId="{B912BE2A-A56C-41CD-A275-0BAAC6A62C21}" dt="2026-10-01T10:22:00.977" v="5747" actId="47"/>
        <pc:sldMkLst>
          <pc:docMk/>
          <pc:sldMk cId="1722561134" sldId="303"/>
        </pc:sldMkLst>
        <pc:graphicFrameChg chg="del mod">
          <ac:chgData name="Nicolas Pons" userId="9adf8534-6541-4b7c-8ef4-bf1c63f6deb4" providerId="ADAL" clId="{B912BE2A-A56C-41CD-A275-0BAAC6A62C21}" dt="2026-10-01T09:25:56.369" v="4712" actId="478"/>
          <ac:graphicFrameMkLst>
            <pc:docMk/>
            <pc:sldMk cId="1722561134" sldId="303"/>
            <ac:graphicFrameMk id="10" creationId="{4AE00E1A-B988-CD21-BCFB-B6AC7A5532C7}"/>
          </ac:graphicFrameMkLst>
        </pc:graphicFrameChg>
      </pc:sldChg>
      <pc:sldChg chg="del">
        <pc:chgData name="Nicolas Pons" userId="9adf8534-6541-4b7c-8ef4-bf1c63f6deb4" providerId="ADAL" clId="{B912BE2A-A56C-41CD-A275-0BAAC6A62C21}" dt="2026-10-01T07:50:18.034" v="4094" actId="47"/>
        <pc:sldMkLst>
          <pc:docMk/>
          <pc:sldMk cId="1972444479" sldId="303"/>
        </pc:sldMkLst>
      </pc:sldChg>
      <pc:sldChg chg="del">
        <pc:chgData name="Nicolas Pons" userId="9adf8534-6541-4b7c-8ef4-bf1c63f6deb4" providerId="ADAL" clId="{B912BE2A-A56C-41CD-A275-0BAAC6A62C21}" dt="2026-10-01T07:47:44.526" v="4049" actId="47"/>
        <pc:sldMkLst>
          <pc:docMk/>
          <pc:sldMk cId="67846828" sldId="304"/>
        </pc:sldMkLst>
      </pc:sldChg>
      <pc:sldChg chg="del">
        <pc:chgData name="Nicolas Pons" userId="9adf8534-6541-4b7c-8ef4-bf1c63f6deb4" providerId="ADAL" clId="{B912BE2A-A56C-41CD-A275-0BAAC6A62C21}" dt="2026-10-01T07:47:47.771" v="4051" actId="47"/>
        <pc:sldMkLst>
          <pc:docMk/>
          <pc:sldMk cId="4189761778" sldId="305"/>
        </pc:sldMkLst>
      </pc:sldChg>
      <pc:sldChg chg="delSp modSp add del mod">
        <pc:chgData name="Nicolas Pons" userId="9adf8534-6541-4b7c-8ef4-bf1c63f6deb4" providerId="ADAL" clId="{B912BE2A-A56C-41CD-A275-0BAAC6A62C21}" dt="2026-10-01T13:22:09.979" v="6767" actId="47"/>
        <pc:sldMkLst>
          <pc:docMk/>
          <pc:sldMk cId="6927240" sldId="306"/>
        </pc:sldMkLst>
        <pc:spChg chg="mod">
          <ac:chgData name="Nicolas Pons" userId="9adf8534-6541-4b7c-8ef4-bf1c63f6deb4" providerId="ADAL" clId="{B912BE2A-A56C-41CD-A275-0BAAC6A62C21}" dt="2026-10-01T13:06:35.824" v="6505" actId="20577"/>
          <ac:spMkLst>
            <pc:docMk/>
            <pc:sldMk cId="6927240" sldId="306"/>
            <ac:spMk id="3" creationId="{F0E2229D-79FC-EDAC-BFFD-FCFB26CA7CC7}"/>
          </ac:spMkLst>
        </pc:spChg>
        <pc:spChg chg="del">
          <ac:chgData name="Nicolas Pons" userId="9adf8534-6541-4b7c-8ef4-bf1c63f6deb4" providerId="ADAL" clId="{B912BE2A-A56C-41CD-A275-0BAAC6A62C21}" dt="2026-10-01T13:06:16.246" v="6498" actId="478"/>
          <ac:spMkLst>
            <pc:docMk/>
            <pc:sldMk cId="6927240" sldId="306"/>
            <ac:spMk id="5" creationId="{3DE869C2-717E-E101-F481-17BF7BEE69D7}"/>
          </ac:spMkLst>
        </pc:spChg>
        <pc:spChg chg="mod">
          <ac:chgData name="Nicolas Pons" userId="9adf8534-6541-4b7c-8ef4-bf1c63f6deb4" providerId="ADAL" clId="{B912BE2A-A56C-41CD-A275-0BAAC6A62C21}" dt="2026-10-01T13:15:13.123" v="6599" actId="20577"/>
          <ac:spMkLst>
            <pc:docMk/>
            <pc:sldMk cId="6927240" sldId="306"/>
            <ac:spMk id="20" creationId="{C42F3310-7B12-F4CE-AFA3-1AEE6682BA21}"/>
          </ac:spMkLst>
        </pc:spChg>
        <pc:spChg chg="del">
          <ac:chgData name="Nicolas Pons" userId="9adf8534-6541-4b7c-8ef4-bf1c63f6deb4" providerId="ADAL" clId="{B912BE2A-A56C-41CD-A275-0BAAC6A62C21}" dt="2026-10-01T13:14:21.105" v="6544" actId="478"/>
          <ac:spMkLst>
            <pc:docMk/>
            <pc:sldMk cId="6927240" sldId="306"/>
            <ac:spMk id="44" creationId="{8668631F-16B8-A22B-35FA-8608E5E95985}"/>
          </ac:spMkLst>
        </pc:spChg>
        <pc:graphicFrameChg chg="mod">
          <ac:chgData name="Nicolas Pons" userId="9adf8534-6541-4b7c-8ef4-bf1c63f6deb4" providerId="ADAL" clId="{B912BE2A-A56C-41CD-A275-0BAAC6A62C21}" dt="2026-10-01T13:14:30.848" v="6548" actId="404"/>
          <ac:graphicFrameMkLst>
            <pc:docMk/>
            <pc:sldMk cId="6927240" sldId="306"/>
            <ac:graphicFrameMk id="7" creationId="{96EC015B-7590-7869-CFED-FF2593B91B74}"/>
          </ac:graphicFrameMkLst>
        </pc:graphicFrameChg>
      </pc:sldChg>
      <pc:sldChg chg="del">
        <pc:chgData name="Nicolas Pons" userId="9adf8534-6541-4b7c-8ef4-bf1c63f6deb4" providerId="ADAL" clId="{B912BE2A-A56C-41CD-A275-0BAAC6A62C21}" dt="2026-10-01T07:47:49.415" v="4052" actId="47"/>
        <pc:sldMkLst>
          <pc:docMk/>
          <pc:sldMk cId="3720292651" sldId="306"/>
        </pc:sldMkLst>
      </pc:sldChg>
      <pc:sldChg chg="del">
        <pc:chgData name="Nicolas Pons" userId="9adf8534-6541-4b7c-8ef4-bf1c63f6deb4" providerId="ADAL" clId="{B912BE2A-A56C-41CD-A275-0BAAC6A62C21}" dt="2026-10-01T07:50:30.004" v="4106" actId="47"/>
        <pc:sldMkLst>
          <pc:docMk/>
          <pc:sldMk cId="1618052428" sldId="307"/>
        </pc:sldMkLst>
      </pc:sldChg>
      <pc:sldChg chg="del">
        <pc:chgData name="Nicolas Pons" userId="9adf8534-6541-4b7c-8ef4-bf1c63f6deb4" providerId="ADAL" clId="{B912BE2A-A56C-41CD-A275-0BAAC6A62C21}" dt="2026-10-01T07:50:29.245" v="4105" actId="47"/>
        <pc:sldMkLst>
          <pc:docMk/>
          <pc:sldMk cId="55103464" sldId="308"/>
        </pc:sldMkLst>
      </pc:sldChg>
      <pc:sldChg chg="del">
        <pc:chgData name="Nicolas Pons" userId="9adf8534-6541-4b7c-8ef4-bf1c63f6deb4" providerId="ADAL" clId="{B912BE2A-A56C-41CD-A275-0BAAC6A62C21}" dt="2026-10-01T07:50:23.490" v="4100" actId="47"/>
        <pc:sldMkLst>
          <pc:docMk/>
          <pc:sldMk cId="2982191209" sldId="309"/>
        </pc:sldMkLst>
      </pc:sldChg>
      <pc:sldChg chg="del">
        <pc:chgData name="Nicolas Pons" userId="9adf8534-6541-4b7c-8ef4-bf1c63f6deb4" providerId="ADAL" clId="{B912BE2A-A56C-41CD-A275-0BAAC6A62C21}" dt="2026-10-01T07:50:22.595" v="4099" actId="47"/>
        <pc:sldMkLst>
          <pc:docMk/>
          <pc:sldMk cId="2987279154" sldId="310"/>
        </pc:sldMkLst>
      </pc:sldChg>
      <pc:sldChg chg="del">
        <pc:chgData name="Nicolas Pons" userId="9adf8534-6541-4b7c-8ef4-bf1c63f6deb4" providerId="ADAL" clId="{B912BE2A-A56C-41CD-A275-0BAAC6A62C21}" dt="2026-10-01T07:50:34.767" v="4111" actId="47"/>
        <pc:sldMkLst>
          <pc:docMk/>
          <pc:sldMk cId="3446463497" sldId="311"/>
        </pc:sldMkLst>
      </pc:sldChg>
      <pc:sldChg chg="del">
        <pc:chgData name="Nicolas Pons" userId="9adf8534-6541-4b7c-8ef4-bf1c63f6deb4" providerId="ADAL" clId="{B912BE2A-A56C-41CD-A275-0BAAC6A62C21}" dt="2026-10-01T07:50:33.294" v="4110" actId="47"/>
        <pc:sldMkLst>
          <pc:docMk/>
          <pc:sldMk cId="2536833704" sldId="312"/>
        </pc:sldMkLst>
      </pc:sldChg>
      <pc:sldChg chg="del">
        <pc:chgData name="Nicolas Pons" userId="9adf8534-6541-4b7c-8ef4-bf1c63f6deb4" providerId="ADAL" clId="{B912BE2A-A56C-41CD-A275-0BAAC6A62C21}" dt="2026-10-01T07:48:43.445" v="4072" actId="47"/>
        <pc:sldMkLst>
          <pc:docMk/>
          <pc:sldMk cId="672118599" sldId="313"/>
        </pc:sldMkLst>
      </pc:sldChg>
      <pc:sldChg chg="del">
        <pc:chgData name="Nicolas Pons" userId="9adf8534-6541-4b7c-8ef4-bf1c63f6deb4" providerId="ADAL" clId="{B912BE2A-A56C-41CD-A275-0BAAC6A62C21}" dt="2026-10-01T07:48:39.641" v="4069" actId="47"/>
        <pc:sldMkLst>
          <pc:docMk/>
          <pc:sldMk cId="3624202936" sldId="314"/>
        </pc:sldMkLst>
      </pc:sldChg>
      <pc:sldChg chg="del">
        <pc:chgData name="Nicolas Pons" userId="9adf8534-6541-4b7c-8ef4-bf1c63f6deb4" providerId="ADAL" clId="{B912BE2A-A56C-41CD-A275-0BAAC6A62C21}" dt="2026-10-01T10:22:06.353" v="5749" actId="47"/>
        <pc:sldMkLst>
          <pc:docMk/>
          <pc:sldMk cId="1867312992" sldId="315"/>
        </pc:sldMkLst>
      </pc:sldChg>
      <pc:sldChg chg="del">
        <pc:chgData name="Nicolas Pons" userId="9adf8534-6541-4b7c-8ef4-bf1c63f6deb4" providerId="ADAL" clId="{B912BE2A-A56C-41CD-A275-0BAAC6A62C21}" dt="2026-10-01T07:50:14.994" v="4091" actId="47"/>
        <pc:sldMkLst>
          <pc:docMk/>
          <pc:sldMk cId="804498689" sldId="316"/>
        </pc:sldMkLst>
      </pc:sldChg>
      <pc:sldChg chg="del">
        <pc:chgData name="Nicolas Pons" userId="9adf8534-6541-4b7c-8ef4-bf1c63f6deb4" providerId="ADAL" clId="{B912BE2A-A56C-41CD-A275-0BAAC6A62C21}" dt="2026-10-01T07:50:42.661" v="4115" actId="47"/>
        <pc:sldMkLst>
          <pc:docMk/>
          <pc:sldMk cId="1495562713" sldId="317"/>
        </pc:sldMkLst>
      </pc:sldChg>
      <pc:sldChg chg="del">
        <pc:chgData name="Nicolas Pons" userId="9adf8534-6541-4b7c-8ef4-bf1c63f6deb4" providerId="ADAL" clId="{B912BE2A-A56C-41CD-A275-0BAAC6A62C21}" dt="2026-10-01T07:50:13.965" v="4090" actId="47"/>
        <pc:sldMkLst>
          <pc:docMk/>
          <pc:sldMk cId="2721436570" sldId="318"/>
        </pc:sldMkLst>
      </pc:sldChg>
      <pc:sldChg chg="del">
        <pc:chgData name="Nicolas Pons" userId="9adf8534-6541-4b7c-8ef4-bf1c63f6deb4" providerId="ADAL" clId="{B912BE2A-A56C-41CD-A275-0BAAC6A62C21}" dt="2026-10-01T07:48:11.249" v="4054" actId="47"/>
        <pc:sldMkLst>
          <pc:docMk/>
          <pc:sldMk cId="1915553067" sldId="319"/>
        </pc:sldMkLst>
      </pc:sldChg>
      <pc:sldChg chg="del">
        <pc:chgData name="Nicolas Pons" userId="9adf8534-6541-4b7c-8ef4-bf1c63f6deb4" providerId="ADAL" clId="{B912BE2A-A56C-41CD-A275-0BAAC6A62C21}" dt="2026-10-01T07:49:48.320" v="4079" actId="47"/>
        <pc:sldMkLst>
          <pc:docMk/>
          <pc:sldMk cId="433580472" sldId="320"/>
        </pc:sldMkLst>
      </pc:sldChg>
      <pc:sldChg chg="modSp del mod">
        <pc:chgData name="Nicolas Pons" userId="9adf8534-6541-4b7c-8ef4-bf1c63f6deb4" providerId="ADAL" clId="{B912BE2A-A56C-41CD-A275-0BAAC6A62C21}" dt="2026-10-01T10:23:49.985" v="5788" actId="47"/>
        <pc:sldMkLst>
          <pc:docMk/>
          <pc:sldMk cId="3148146766" sldId="321"/>
        </pc:sldMkLst>
        <pc:spChg chg="mod">
          <ac:chgData name="Nicolas Pons" userId="9adf8534-6541-4b7c-8ef4-bf1c63f6deb4" providerId="ADAL" clId="{B912BE2A-A56C-41CD-A275-0BAAC6A62C21}" dt="2026-10-01T08:00:06.094" v="4127" actId="20577"/>
          <ac:spMkLst>
            <pc:docMk/>
            <pc:sldMk cId="3148146766" sldId="321"/>
            <ac:spMk id="9" creationId="{F6D8801B-D67A-B21E-A1EA-B40930F5F7AB}"/>
          </ac:spMkLst>
        </pc:spChg>
      </pc:sldChg>
      <pc:sldChg chg="addSp delSp modSp add del mod modShow">
        <pc:chgData name="Nicolas Pons" userId="9adf8534-6541-4b7c-8ef4-bf1c63f6deb4" providerId="ADAL" clId="{B912BE2A-A56C-41CD-A275-0BAAC6A62C21}" dt="2026-10-02T07:23:15.567" v="6823" actId="47"/>
        <pc:sldMkLst>
          <pc:docMk/>
          <pc:sldMk cId="1914733711" sldId="322"/>
        </pc:sldMkLst>
        <pc:spChg chg="del mod">
          <ac:chgData name="Nicolas Pons" userId="9adf8534-6541-4b7c-8ef4-bf1c63f6deb4" providerId="ADAL" clId="{B912BE2A-A56C-41CD-A275-0BAAC6A62C21}" dt="2026-10-01T12:23:26.147" v="6124" actId="478"/>
          <ac:spMkLst>
            <pc:docMk/>
            <pc:sldMk cId="1914733711" sldId="322"/>
            <ac:spMk id="5" creationId="{CFFE50A7-4660-5233-A4CA-C9EFEF4B2C86}"/>
          </ac:spMkLst>
        </pc:spChg>
        <pc:spChg chg="add mod">
          <ac:chgData name="Nicolas Pons" userId="9adf8534-6541-4b7c-8ef4-bf1c63f6deb4" providerId="ADAL" clId="{B912BE2A-A56C-41CD-A275-0BAAC6A62C21}" dt="2026-10-01T12:23:26.147" v="6124" actId="478"/>
          <ac:spMkLst>
            <pc:docMk/>
            <pc:sldMk cId="1914733711" sldId="322"/>
            <ac:spMk id="8" creationId="{40CFB20B-F848-2BEE-B3C6-90F027D1B08C}"/>
          </ac:spMkLst>
        </pc:spChg>
      </pc:sldChg>
      <pc:sldChg chg="add">
        <pc:chgData name="Nicolas Pons" userId="9adf8534-6541-4b7c-8ef4-bf1c63f6deb4" providerId="ADAL" clId="{B912BE2A-A56C-41CD-A275-0BAAC6A62C21}" dt="2026-10-01T09:20:42.401" v="4708"/>
        <pc:sldMkLst>
          <pc:docMk/>
          <pc:sldMk cId="943518047" sldId="323"/>
        </pc:sldMkLst>
      </pc:sldChg>
      <pc:sldChg chg="addSp delSp modSp add del mod">
        <pc:chgData name="Nicolas Pons" userId="9adf8534-6541-4b7c-8ef4-bf1c63f6deb4" providerId="ADAL" clId="{B912BE2A-A56C-41CD-A275-0BAAC6A62C21}" dt="2026-10-01T09:20:38.412" v="4707" actId="2696"/>
        <pc:sldMkLst>
          <pc:docMk/>
          <pc:sldMk cId="2285433584" sldId="323"/>
        </pc:sldMkLst>
        <pc:spChg chg="add del mod">
          <ac:chgData name="Nicolas Pons" userId="9adf8534-6541-4b7c-8ef4-bf1c63f6deb4" providerId="ADAL" clId="{B912BE2A-A56C-41CD-A275-0BAAC6A62C21}" dt="2026-10-01T07:44:00.460" v="4015" actId="478"/>
          <ac:spMkLst>
            <pc:docMk/>
            <pc:sldMk cId="2285433584" sldId="323"/>
            <ac:spMk id="14" creationId="{6EEA6E41-7536-DDF9-9A01-B2EA42B2AB53}"/>
          </ac:spMkLst>
        </pc:spChg>
        <pc:spChg chg="add mod">
          <ac:chgData name="Nicolas Pons" userId="9adf8534-6541-4b7c-8ef4-bf1c63f6deb4" providerId="ADAL" clId="{B912BE2A-A56C-41CD-A275-0BAAC6A62C21}" dt="2026-10-01T07:43:57.101" v="4014" actId="207"/>
          <ac:spMkLst>
            <pc:docMk/>
            <pc:sldMk cId="2285433584" sldId="323"/>
            <ac:spMk id="16" creationId="{806E076C-BF9B-0E1C-D207-177876F1366B}"/>
          </ac:spMkLst>
        </pc:spChg>
      </pc:sldChg>
      <pc:sldChg chg="del">
        <pc:chgData name="Nicolas Pons" userId="9adf8534-6541-4b7c-8ef4-bf1c63f6deb4" providerId="ADAL" clId="{B912BE2A-A56C-41CD-A275-0BAAC6A62C21}" dt="2026-10-01T07:49:54.901" v="4082" actId="47"/>
        <pc:sldMkLst>
          <pc:docMk/>
          <pc:sldMk cId="908261910" sldId="324"/>
        </pc:sldMkLst>
      </pc:sldChg>
      <pc:sldChg chg="del">
        <pc:chgData name="Nicolas Pons" userId="9adf8534-6541-4b7c-8ef4-bf1c63f6deb4" providerId="ADAL" clId="{B912BE2A-A56C-41CD-A275-0BAAC6A62C21}" dt="2026-10-01T07:49:53.265" v="4081" actId="47"/>
        <pc:sldMkLst>
          <pc:docMk/>
          <pc:sldMk cId="3107837771" sldId="325"/>
        </pc:sldMkLst>
      </pc:sldChg>
      <pc:sldChg chg="del">
        <pc:chgData name="Nicolas Pons" userId="9adf8534-6541-4b7c-8ef4-bf1c63f6deb4" providerId="ADAL" clId="{B912BE2A-A56C-41CD-A275-0BAAC6A62C21}" dt="2026-10-01T07:48:37.871" v="4068" actId="47"/>
        <pc:sldMkLst>
          <pc:docMk/>
          <pc:sldMk cId="1878492045" sldId="326"/>
        </pc:sldMkLst>
      </pc:sldChg>
      <pc:sldChg chg="del">
        <pc:chgData name="Nicolas Pons" userId="9adf8534-6541-4b7c-8ef4-bf1c63f6deb4" providerId="ADAL" clId="{B912BE2A-A56C-41CD-A275-0BAAC6A62C21}" dt="2026-10-01T07:48:34.067" v="4065" actId="47"/>
        <pc:sldMkLst>
          <pc:docMk/>
          <pc:sldMk cId="1204464874" sldId="327"/>
        </pc:sldMkLst>
      </pc:sldChg>
      <pc:sldChg chg="del">
        <pc:chgData name="Nicolas Pons" userId="9adf8534-6541-4b7c-8ef4-bf1c63f6deb4" providerId="ADAL" clId="{B912BE2A-A56C-41CD-A275-0BAAC6A62C21}" dt="2026-10-01T07:48:27.091" v="4061" actId="47"/>
        <pc:sldMkLst>
          <pc:docMk/>
          <pc:sldMk cId="4157104003" sldId="328"/>
        </pc:sldMkLst>
      </pc:sldChg>
      <pc:sldChg chg="del">
        <pc:chgData name="Nicolas Pons" userId="9adf8534-6541-4b7c-8ef4-bf1c63f6deb4" providerId="ADAL" clId="{B912BE2A-A56C-41CD-A275-0BAAC6A62C21}" dt="2026-10-01T07:48:32.538" v="4064" actId="47"/>
        <pc:sldMkLst>
          <pc:docMk/>
          <pc:sldMk cId="1551150340" sldId="329"/>
        </pc:sldMkLst>
      </pc:sldChg>
      <pc:sldChg chg="del">
        <pc:chgData name="Nicolas Pons" userId="9adf8534-6541-4b7c-8ef4-bf1c63f6deb4" providerId="ADAL" clId="{B912BE2A-A56C-41CD-A275-0BAAC6A62C21}" dt="2026-10-01T07:48:26.150" v="4060" actId="47"/>
        <pc:sldMkLst>
          <pc:docMk/>
          <pc:sldMk cId="2965562954" sldId="330"/>
        </pc:sldMkLst>
      </pc:sldChg>
      <pc:sldChg chg="addSp delSp modSp add mod">
        <pc:chgData name="Nicolas Pons" userId="9adf8534-6541-4b7c-8ef4-bf1c63f6deb4" providerId="ADAL" clId="{B912BE2A-A56C-41CD-A275-0BAAC6A62C21}" dt="2026-10-01T12:22:12.791" v="6088" actId="20577"/>
        <pc:sldMkLst>
          <pc:docMk/>
          <pc:sldMk cId="1644985470" sldId="331"/>
        </pc:sldMkLst>
        <pc:spChg chg="mod">
          <ac:chgData name="Nicolas Pons" userId="9adf8534-6541-4b7c-8ef4-bf1c63f6deb4" providerId="ADAL" clId="{B912BE2A-A56C-41CD-A275-0BAAC6A62C21}" dt="2026-10-01T12:22:12.791" v="6088" actId="20577"/>
          <ac:spMkLst>
            <pc:docMk/>
            <pc:sldMk cId="1644985470" sldId="331"/>
            <ac:spMk id="3" creationId="{9D52CC70-668B-DACC-B026-F50AD8CFD463}"/>
          </ac:spMkLst>
        </pc:spChg>
        <pc:spChg chg="mod">
          <ac:chgData name="Nicolas Pons" userId="9adf8534-6541-4b7c-8ef4-bf1c63f6deb4" providerId="ADAL" clId="{B912BE2A-A56C-41CD-A275-0BAAC6A62C21}" dt="2026-10-01T12:21:46.429" v="6085" actId="1076"/>
          <ac:spMkLst>
            <pc:docMk/>
            <pc:sldMk cId="1644985470" sldId="331"/>
            <ac:spMk id="20" creationId="{6AAC289A-1A2F-6FC7-C14D-BD520C6E26DC}"/>
          </ac:spMkLst>
        </pc:spChg>
        <pc:spChg chg="del">
          <ac:chgData name="Nicolas Pons" userId="9adf8534-6541-4b7c-8ef4-bf1c63f6deb4" providerId="ADAL" clId="{B912BE2A-A56C-41CD-A275-0BAAC6A62C21}" dt="2026-10-01T12:21:52.065" v="6086" actId="478"/>
          <ac:spMkLst>
            <pc:docMk/>
            <pc:sldMk cId="1644985470" sldId="331"/>
            <ac:spMk id="29" creationId="{358A64D1-59D5-5F04-8329-1A757C24BF6F}"/>
          </ac:spMkLst>
        </pc:spChg>
      </pc:sldChg>
      <pc:sldChg chg="del">
        <pc:chgData name="Nicolas Pons" userId="9adf8534-6541-4b7c-8ef4-bf1c63f6deb4" providerId="ADAL" clId="{B912BE2A-A56C-41CD-A275-0BAAC6A62C21}" dt="2026-10-01T07:49:59.262" v="4083" actId="47"/>
        <pc:sldMkLst>
          <pc:docMk/>
          <pc:sldMk cId="3009024341" sldId="332"/>
        </pc:sldMkLst>
      </pc:sldChg>
      <pc:sldChg chg="del">
        <pc:chgData name="Nicolas Pons" userId="9adf8534-6541-4b7c-8ef4-bf1c63f6deb4" providerId="ADAL" clId="{B912BE2A-A56C-41CD-A275-0BAAC6A62C21}" dt="2026-10-01T07:48:15.364" v="4058" actId="47"/>
        <pc:sldMkLst>
          <pc:docMk/>
          <pc:sldMk cId="3086381144" sldId="335"/>
        </pc:sldMkLst>
      </pc:sldChg>
      <pc:sldChg chg="del">
        <pc:chgData name="Nicolas Pons" userId="9adf8534-6541-4b7c-8ef4-bf1c63f6deb4" providerId="ADAL" clId="{B912BE2A-A56C-41CD-A275-0BAAC6A62C21}" dt="2026-10-01T07:49:10.146" v="4075" actId="47"/>
        <pc:sldMkLst>
          <pc:docMk/>
          <pc:sldMk cId="3945516052" sldId="336"/>
        </pc:sldMkLst>
      </pc:sldChg>
      <pc:sldChg chg="del">
        <pc:chgData name="Nicolas Pons" userId="9adf8534-6541-4b7c-8ef4-bf1c63f6deb4" providerId="ADAL" clId="{B912BE2A-A56C-41CD-A275-0BAAC6A62C21}" dt="2026-10-01T07:47:33.954" v="4041" actId="47"/>
        <pc:sldMkLst>
          <pc:docMk/>
          <pc:sldMk cId="784315001" sldId="338"/>
        </pc:sldMkLst>
      </pc:sldChg>
      <pc:sldChg chg="del">
        <pc:chgData name="Nicolas Pons" userId="9adf8534-6541-4b7c-8ef4-bf1c63f6deb4" providerId="ADAL" clId="{B912BE2A-A56C-41CD-A275-0BAAC6A62C21}" dt="2026-10-01T07:47:39.643" v="4045" actId="47"/>
        <pc:sldMkLst>
          <pc:docMk/>
          <pc:sldMk cId="1815975622" sldId="340"/>
        </pc:sldMkLst>
      </pc:sldChg>
      <pc:sldChg chg="del">
        <pc:chgData name="Nicolas Pons" userId="9adf8534-6541-4b7c-8ef4-bf1c63f6deb4" providerId="ADAL" clId="{B912BE2A-A56C-41CD-A275-0BAAC6A62C21}" dt="2026-10-01T07:47:34.968" v="4042" actId="47"/>
        <pc:sldMkLst>
          <pc:docMk/>
          <pc:sldMk cId="1692643768" sldId="343"/>
        </pc:sldMkLst>
      </pc:sldChg>
      <pc:sldChg chg="addSp delSp modSp add del mod">
        <pc:chgData name="Nicolas Pons" userId="9adf8534-6541-4b7c-8ef4-bf1c63f6deb4" providerId="ADAL" clId="{B912BE2A-A56C-41CD-A275-0BAAC6A62C21}" dt="2026-10-01T09:20:38.412" v="4707" actId="2696"/>
        <pc:sldMkLst>
          <pc:docMk/>
          <pc:sldMk cId="104546825" sldId="346"/>
        </pc:sldMkLst>
        <pc:spChg chg="mod">
          <ac:chgData name="Nicolas Pons" userId="9adf8534-6541-4b7c-8ef4-bf1c63f6deb4" providerId="ADAL" clId="{B912BE2A-A56C-41CD-A275-0BAAC6A62C21}" dt="2026-10-01T07:27:02.281" v="3815" actId="14100"/>
          <ac:spMkLst>
            <pc:docMk/>
            <pc:sldMk cId="104546825" sldId="346"/>
            <ac:spMk id="4" creationId="{87C6FAAF-DC9D-836F-1CDE-42311E87AFD1}"/>
          </ac:spMkLst>
        </pc:spChg>
        <pc:spChg chg="del mod">
          <ac:chgData name="Nicolas Pons" userId="9adf8534-6541-4b7c-8ef4-bf1c63f6deb4" providerId="ADAL" clId="{B912BE2A-A56C-41CD-A275-0BAAC6A62C21}" dt="2026-10-01T07:26:58.034" v="3814" actId="478"/>
          <ac:spMkLst>
            <pc:docMk/>
            <pc:sldMk cId="104546825" sldId="346"/>
            <ac:spMk id="5" creationId="{DEF2C1D3-0024-5856-51B3-F0D7D1974C02}"/>
          </ac:spMkLst>
        </pc:spChg>
        <pc:spChg chg="mod">
          <ac:chgData name="Nicolas Pons" userId="9adf8534-6541-4b7c-8ef4-bf1c63f6deb4" providerId="ADAL" clId="{B912BE2A-A56C-41CD-A275-0BAAC6A62C21}" dt="2026-10-01T07:27:09.606" v="3817" actId="14100"/>
          <ac:spMkLst>
            <pc:docMk/>
            <pc:sldMk cId="104546825" sldId="346"/>
            <ac:spMk id="6" creationId="{267EA8D0-E677-BB3C-FD4F-32E38444F71A}"/>
          </ac:spMkLst>
        </pc:spChg>
        <pc:spChg chg="del mod">
          <ac:chgData name="Nicolas Pons" userId="9adf8534-6541-4b7c-8ef4-bf1c63f6deb4" providerId="ADAL" clId="{B912BE2A-A56C-41CD-A275-0BAAC6A62C21}" dt="2026-10-01T07:27:06.048" v="3816" actId="478"/>
          <ac:spMkLst>
            <pc:docMk/>
            <pc:sldMk cId="104546825" sldId="346"/>
            <ac:spMk id="8" creationId="{946B6995-E19A-85A8-CE76-E8E7F57B609A}"/>
          </ac:spMkLst>
        </pc:spChg>
        <pc:spChg chg="mod">
          <ac:chgData name="Nicolas Pons" userId="9adf8534-6541-4b7c-8ef4-bf1c63f6deb4" providerId="ADAL" clId="{B912BE2A-A56C-41CD-A275-0BAAC6A62C21}" dt="2026-10-01T07:27:16.304" v="3819" actId="14100"/>
          <ac:spMkLst>
            <pc:docMk/>
            <pc:sldMk cId="104546825" sldId="346"/>
            <ac:spMk id="9" creationId="{EBDA91C8-CD7C-182F-F4C4-FA262479702B}"/>
          </ac:spMkLst>
        </pc:spChg>
        <pc:spChg chg="del mod">
          <ac:chgData name="Nicolas Pons" userId="9adf8534-6541-4b7c-8ef4-bf1c63f6deb4" providerId="ADAL" clId="{B912BE2A-A56C-41CD-A275-0BAAC6A62C21}" dt="2026-10-01T07:33:26.493" v="3879" actId="478"/>
          <ac:spMkLst>
            <pc:docMk/>
            <pc:sldMk cId="104546825" sldId="346"/>
            <ac:spMk id="10" creationId="{18A99396-E6B0-2398-19C1-FA6598BC0790}"/>
          </ac:spMkLst>
        </pc:spChg>
        <pc:spChg chg="mod">
          <ac:chgData name="Nicolas Pons" userId="9adf8534-6541-4b7c-8ef4-bf1c63f6deb4" providerId="ADAL" clId="{B912BE2A-A56C-41CD-A275-0BAAC6A62C21}" dt="2026-10-01T07:27:22.173" v="3821" actId="14100"/>
          <ac:spMkLst>
            <pc:docMk/>
            <pc:sldMk cId="104546825" sldId="346"/>
            <ac:spMk id="11" creationId="{8D0511DB-22D8-AB04-BFF6-ABF1CFD14DD0}"/>
          </ac:spMkLst>
        </pc:spChg>
        <pc:spChg chg="del mod">
          <ac:chgData name="Nicolas Pons" userId="9adf8534-6541-4b7c-8ef4-bf1c63f6deb4" providerId="ADAL" clId="{B912BE2A-A56C-41CD-A275-0BAAC6A62C21}" dt="2026-10-01T07:34:34.772" v="3908" actId="478"/>
          <ac:spMkLst>
            <pc:docMk/>
            <pc:sldMk cId="104546825" sldId="346"/>
            <ac:spMk id="12" creationId="{CDA0E448-2721-B08B-2EEA-9BD54DBA031E}"/>
          </ac:spMkLst>
        </pc:spChg>
        <pc:spChg chg="del">
          <ac:chgData name="Nicolas Pons" userId="9adf8534-6541-4b7c-8ef4-bf1c63f6deb4" providerId="ADAL" clId="{B912BE2A-A56C-41CD-A275-0BAAC6A62C21}" dt="2026-10-01T07:44:15.621" v="4019" actId="478"/>
          <ac:spMkLst>
            <pc:docMk/>
            <pc:sldMk cId="104546825" sldId="346"/>
            <ac:spMk id="14" creationId="{83A8B7E4-E748-AEE3-20AE-C1DF80DE9959}"/>
          </ac:spMkLst>
        </pc:spChg>
        <pc:spChg chg="del">
          <ac:chgData name="Nicolas Pons" userId="9adf8534-6541-4b7c-8ef4-bf1c63f6deb4" providerId="ADAL" clId="{B912BE2A-A56C-41CD-A275-0BAAC6A62C21}" dt="2026-10-01T07:23:30.564" v="3720" actId="478"/>
          <ac:spMkLst>
            <pc:docMk/>
            <pc:sldMk cId="104546825" sldId="346"/>
            <ac:spMk id="18" creationId="{D0F68E94-C7ED-FB0E-0C38-F46C0E8A947A}"/>
          </ac:spMkLst>
        </pc:spChg>
        <pc:spChg chg="del mod">
          <ac:chgData name="Nicolas Pons" userId="9adf8534-6541-4b7c-8ef4-bf1c63f6deb4" providerId="ADAL" clId="{B912BE2A-A56C-41CD-A275-0BAAC6A62C21}" dt="2026-10-01T07:23:15.568" v="3708" actId="478"/>
          <ac:spMkLst>
            <pc:docMk/>
            <pc:sldMk cId="104546825" sldId="346"/>
            <ac:spMk id="19" creationId="{3693743C-439B-BA09-7284-CBE3F0686FE5}"/>
          </ac:spMkLst>
        </pc:spChg>
        <pc:spChg chg="del mod">
          <ac:chgData name="Nicolas Pons" userId="9adf8534-6541-4b7c-8ef4-bf1c63f6deb4" providerId="ADAL" clId="{B912BE2A-A56C-41CD-A275-0BAAC6A62C21}" dt="2026-10-01T07:23:14.689" v="3707" actId="478"/>
          <ac:spMkLst>
            <pc:docMk/>
            <pc:sldMk cId="104546825" sldId="346"/>
            <ac:spMk id="20" creationId="{FE81B4F6-0365-50CC-CD84-F3156CB75E1B}"/>
          </ac:spMkLst>
        </pc:spChg>
        <pc:spChg chg="del">
          <ac:chgData name="Nicolas Pons" userId="9adf8534-6541-4b7c-8ef4-bf1c63f6deb4" providerId="ADAL" clId="{B912BE2A-A56C-41CD-A275-0BAAC6A62C21}" dt="2026-10-01T07:23:18.002" v="3710" actId="478"/>
          <ac:spMkLst>
            <pc:docMk/>
            <pc:sldMk cId="104546825" sldId="346"/>
            <ac:spMk id="22" creationId="{222DCAAF-EA27-C5A8-1288-24881215A145}"/>
          </ac:spMkLst>
        </pc:spChg>
        <pc:spChg chg="del mod">
          <ac:chgData name="Nicolas Pons" userId="9adf8534-6541-4b7c-8ef4-bf1c63f6deb4" providerId="ADAL" clId="{B912BE2A-A56C-41CD-A275-0BAAC6A62C21}" dt="2026-10-01T07:23:18.977" v="3711" actId="478"/>
          <ac:spMkLst>
            <pc:docMk/>
            <pc:sldMk cId="104546825" sldId="346"/>
            <ac:spMk id="23" creationId="{6960653F-B0C6-E7D3-6466-6181D872B483}"/>
          </ac:spMkLst>
        </pc:spChg>
        <pc:spChg chg="del">
          <ac:chgData name="Nicolas Pons" userId="9adf8534-6541-4b7c-8ef4-bf1c63f6deb4" providerId="ADAL" clId="{B912BE2A-A56C-41CD-A275-0BAAC6A62C21}" dt="2026-10-01T07:23:22.157" v="3712" actId="478"/>
          <ac:spMkLst>
            <pc:docMk/>
            <pc:sldMk cId="104546825" sldId="346"/>
            <ac:spMk id="25" creationId="{520C2296-6FC9-E2BA-2E46-DF67B0E820EC}"/>
          </ac:spMkLst>
        </pc:spChg>
        <pc:spChg chg="del mod">
          <ac:chgData name="Nicolas Pons" userId="9adf8534-6541-4b7c-8ef4-bf1c63f6deb4" providerId="ADAL" clId="{B912BE2A-A56C-41CD-A275-0BAAC6A62C21}" dt="2026-10-01T07:23:23.113" v="3713" actId="478"/>
          <ac:spMkLst>
            <pc:docMk/>
            <pc:sldMk cId="104546825" sldId="346"/>
            <ac:spMk id="26" creationId="{0E905B7F-73AC-D02F-37CC-5C2927CFD40C}"/>
          </ac:spMkLst>
        </pc:spChg>
        <pc:spChg chg="del">
          <ac:chgData name="Nicolas Pons" userId="9adf8534-6541-4b7c-8ef4-bf1c63f6deb4" providerId="ADAL" clId="{B912BE2A-A56C-41CD-A275-0BAAC6A62C21}" dt="2026-10-01T07:23:27.265" v="3717" actId="478"/>
          <ac:spMkLst>
            <pc:docMk/>
            <pc:sldMk cId="104546825" sldId="346"/>
            <ac:spMk id="29" creationId="{B5D39E1C-09BD-569F-A5F5-E5E095580B5D}"/>
          </ac:spMkLst>
        </pc:spChg>
        <pc:spChg chg="mod">
          <ac:chgData name="Nicolas Pons" userId="9adf8534-6541-4b7c-8ef4-bf1c63f6deb4" providerId="ADAL" clId="{B912BE2A-A56C-41CD-A275-0BAAC6A62C21}" dt="2026-10-01T07:26:35.856" v="3784" actId="14100"/>
          <ac:spMkLst>
            <pc:docMk/>
            <pc:sldMk cId="104546825" sldId="346"/>
            <ac:spMk id="30" creationId="{D609ECF5-B08F-9E6F-3C56-78AA3DD6D295}"/>
          </ac:spMkLst>
        </pc:spChg>
        <pc:spChg chg="mod">
          <ac:chgData name="Nicolas Pons" userId="9adf8534-6541-4b7c-8ef4-bf1c63f6deb4" providerId="ADAL" clId="{B912BE2A-A56C-41CD-A275-0BAAC6A62C21}" dt="2026-10-01T07:46:59.434" v="4035" actId="14100"/>
          <ac:spMkLst>
            <pc:docMk/>
            <pc:sldMk cId="104546825" sldId="346"/>
            <ac:spMk id="31" creationId="{A0F0063F-6DA5-3912-F251-BAB34365AC97}"/>
          </ac:spMkLst>
        </pc:spChg>
        <pc:spChg chg="add mod">
          <ac:chgData name="Nicolas Pons" userId="9adf8534-6541-4b7c-8ef4-bf1c63f6deb4" providerId="ADAL" clId="{B912BE2A-A56C-41CD-A275-0BAAC6A62C21}" dt="2026-10-01T07:42:36.210" v="4000" actId="1076"/>
          <ac:spMkLst>
            <pc:docMk/>
            <pc:sldMk cId="104546825" sldId="346"/>
            <ac:spMk id="32" creationId="{EA95C4D1-AF5F-771A-2518-12F3DCCC8330}"/>
          </ac:spMkLst>
        </pc:spChg>
        <pc:spChg chg="add mod">
          <ac:chgData name="Nicolas Pons" userId="9adf8534-6541-4b7c-8ef4-bf1c63f6deb4" providerId="ADAL" clId="{B912BE2A-A56C-41CD-A275-0BAAC6A62C21}" dt="2026-10-01T07:42:39.211" v="4001" actId="1076"/>
          <ac:spMkLst>
            <pc:docMk/>
            <pc:sldMk cId="104546825" sldId="346"/>
            <ac:spMk id="36" creationId="{191BB921-2EA2-2CB8-FDB3-237490FF0C19}"/>
          </ac:spMkLst>
        </pc:spChg>
        <pc:spChg chg="add mod">
          <ac:chgData name="Nicolas Pons" userId="9adf8534-6541-4b7c-8ef4-bf1c63f6deb4" providerId="ADAL" clId="{B912BE2A-A56C-41CD-A275-0BAAC6A62C21}" dt="2026-10-01T07:42:42.591" v="4002" actId="1076"/>
          <ac:spMkLst>
            <pc:docMk/>
            <pc:sldMk cId="104546825" sldId="346"/>
            <ac:spMk id="40" creationId="{B713D556-AB1B-F7DC-E701-6452600FBAA2}"/>
          </ac:spMkLst>
        </pc:spChg>
        <pc:spChg chg="add mod">
          <ac:chgData name="Nicolas Pons" userId="9adf8534-6541-4b7c-8ef4-bf1c63f6deb4" providerId="ADAL" clId="{B912BE2A-A56C-41CD-A275-0BAAC6A62C21}" dt="2026-10-01T07:42:47.570" v="4003" actId="1076"/>
          <ac:spMkLst>
            <pc:docMk/>
            <pc:sldMk cId="104546825" sldId="346"/>
            <ac:spMk id="48" creationId="{26446AC9-9E92-873A-5B41-A782AA5B1F4E}"/>
          </ac:spMkLst>
        </pc:spChg>
        <pc:spChg chg="del mod">
          <ac:chgData name="Nicolas Pons" userId="9adf8534-6541-4b7c-8ef4-bf1c63f6deb4" providerId="ADAL" clId="{B912BE2A-A56C-41CD-A275-0BAAC6A62C21}" dt="2026-10-01T07:23:28.313" v="3718" actId="478"/>
          <ac:spMkLst>
            <pc:docMk/>
            <pc:sldMk cId="104546825" sldId="346"/>
            <ac:spMk id="50" creationId="{B325315F-7969-27F8-4B67-F8C299868434}"/>
          </ac:spMkLst>
        </pc:spChg>
        <pc:spChg chg="del mod">
          <ac:chgData name="Nicolas Pons" userId="9adf8534-6541-4b7c-8ef4-bf1c63f6deb4" providerId="ADAL" clId="{B912BE2A-A56C-41CD-A275-0BAAC6A62C21}" dt="2026-10-01T07:23:31.407" v="3721" actId="478"/>
          <ac:spMkLst>
            <pc:docMk/>
            <pc:sldMk cId="104546825" sldId="346"/>
            <ac:spMk id="53" creationId="{D1FD6DAB-90C4-5AD5-0930-50F033966B41}"/>
          </ac:spMkLst>
        </pc:spChg>
        <pc:spChg chg="add mod">
          <ac:chgData name="Nicolas Pons" userId="9adf8534-6541-4b7c-8ef4-bf1c63f6deb4" providerId="ADAL" clId="{B912BE2A-A56C-41CD-A275-0BAAC6A62C21}" dt="2026-10-01T07:44:10.557" v="4018" actId="1076"/>
          <ac:spMkLst>
            <pc:docMk/>
            <pc:sldMk cId="104546825" sldId="346"/>
            <ac:spMk id="60" creationId="{B6AE754D-A356-2192-8C97-B2D2802AC347}"/>
          </ac:spMkLst>
        </pc:spChg>
        <pc:graphicFrameChg chg="add del mod">
          <ac:chgData name="Nicolas Pons" userId="9adf8534-6541-4b7c-8ef4-bf1c63f6deb4" providerId="ADAL" clId="{B912BE2A-A56C-41CD-A275-0BAAC6A62C21}" dt="2026-10-01T07:46:53.788" v="4033" actId="478"/>
          <ac:graphicFrameMkLst>
            <pc:docMk/>
            <pc:sldMk cId="104546825" sldId="346"/>
            <ac:graphicFrameMk id="62" creationId="{B30B9C12-C0C3-0299-DFAB-4E520CE0B572}"/>
          </ac:graphicFrameMkLst>
        </pc:graphicFrameChg>
        <pc:picChg chg="mod">
          <ac:chgData name="Nicolas Pons" userId="9adf8534-6541-4b7c-8ef4-bf1c63f6deb4" providerId="ADAL" clId="{B912BE2A-A56C-41CD-A275-0BAAC6A62C21}" dt="2026-10-01T07:36:45.742" v="3943" actId="1076"/>
          <ac:picMkLst>
            <pc:docMk/>
            <pc:sldMk cId="104546825" sldId="346"/>
            <ac:picMk id="2" creationId="{414E1F83-6F0D-014A-A831-6E3BD8F1EA44}"/>
          </ac:picMkLst>
        </pc:picChg>
        <pc:picChg chg="del">
          <ac:chgData name="Nicolas Pons" userId="9adf8534-6541-4b7c-8ef4-bf1c63f6deb4" providerId="ADAL" clId="{B912BE2A-A56C-41CD-A275-0BAAC6A62C21}" dt="2026-10-01T07:37:48.063" v="3944" actId="478"/>
          <ac:picMkLst>
            <pc:docMk/>
            <pc:sldMk cId="104546825" sldId="346"/>
            <ac:picMk id="3" creationId="{1F8FCA22-515C-C72D-0EA2-B106E0115718}"/>
          </ac:picMkLst>
        </pc:picChg>
        <pc:picChg chg="add mod ord">
          <ac:chgData name="Nicolas Pons" userId="9adf8534-6541-4b7c-8ef4-bf1c63f6deb4" providerId="ADAL" clId="{B912BE2A-A56C-41CD-A275-0BAAC6A62C21}" dt="2026-10-01T07:45:31.246" v="4023" actId="1076"/>
          <ac:picMkLst>
            <pc:docMk/>
            <pc:sldMk cId="104546825" sldId="346"/>
            <ac:picMk id="17" creationId="{74569343-FA35-E2B6-796E-46C9D5E167FE}"/>
          </ac:picMkLst>
        </pc:picChg>
        <pc:picChg chg="del">
          <ac:chgData name="Nicolas Pons" userId="9adf8534-6541-4b7c-8ef4-bf1c63f6deb4" providerId="ADAL" clId="{B912BE2A-A56C-41CD-A275-0BAAC6A62C21}" dt="2026-10-01T07:40:34.990" v="3987" actId="478"/>
          <ac:picMkLst>
            <pc:docMk/>
            <pc:sldMk cId="104546825" sldId="346"/>
            <ac:picMk id="21" creationId="{B102BC0A-BE90-3CF8-1035-45DEFC82A5D1}"/>
          </ac:picMkLst>
        </pc:picChg>
        <pc:picChg chg="del">
          <ac:chgData name="Nicolas Pons" userId="9adf8534-6541-4b7c-8ef4-bf1c63f6deb4" providerId="ADAL" clId="{B912BE2A-A56C-41CD-A275-0BAAC6A62C21}" dt="2026-10-01T07:23:29.694" v="3719" actId="478"/>
          <ac:picMkLst>
            <pc:docMk/>
            <pc:sldMk cId="104546825" sldId="346"/>
            <ac:picMk id="24" creationId="{53DAC2C2-9DA5-82AB-F94B-4C0F530A6CF8}"/>
          </ac:picMkLst>
        </pc:picChg>
        <pc:picChg chg="del">
          <ac:chgData name="Nicolas Pons" userId="9adf8534-6541-4b7c-8ef4-bf1c63f6deb4" providerId="ADAL" clId="{B912BE2A-A56C-41CD-A275-0BAAC6A62C21}" dt="2026-10-01T07:40:36.110" v="3988" actId="478"/>
          <ac:picMkLst>
            <pc:docMk/>
            <pc:sldMk cId="104546825" sldId="346"/>
            <ac:picMk id="27" creationId="{1662AEE6-82EC-FACA-3787-2D6DB5085A8A}"/>
          </ac:picMkLst>
        </pc:picChg>
        <pc:picChg chg="del">
          <ac:chgData name="Nicolas Pons" userId="9adf8534-6541-4b7c-8ef4-bf1c63f6deb4" providerId="ADAL" clId="{B912BE2A-A56C-41CD-A275-0BAAC6A62C21}" dt="2026-10-01T07:23:17.150" v="3709" actId="478"/>
          <ac:picMkLst>
            <pc:docMk/>
            <pc:sldMk cId="104546825" sldId="346"/>
            <ac:picMk id="33" creationId="{11606D9F-BECB-4813-FCB8-DBCD2C524A8E}"/>
          </ac:picMkLst>
        </pc:picChg>
        <pc:picChg chg="del">
          <ac:chgData name="Nicolas Pons" userId="9adf8534-6541-4b7c-8ef4-bf1c63f6deb4" providerId="ADAL" clId="{B912BE2A-A56C-41CD-A275-0BAAC6A62C21}" dt="2026-10-01T07:34:21.728" v="3906" actId="478"/>
          <ac:picMkLst>
            <pc:docMk/>
            <pc:sldMk cId="104546825" sldId="346"/>
            <ac:picMk id="35" creationId="{C4653F3A-CB58-F2BF-6270-3ADE9364A497}"/>
          </ac:picMkLst>
        </pc:picChg>
        <pc:picChg chg="del mod">
          <ac:chgData name="Nicolas Pons" userId="9adf8534-6541-4b7c-8ef4-bf1c63f6deb4" providerId="ADAL" clId="{B912BE2A-A56C-41CD-A275-0BAAC6A62C21}" dt="2026-10-01T07:34:19.504" v="3905" actId="478"/>
          <ac:picMkLst>
            <pc:docMk/>
            <pc:sldMk cId="104546825" sldId="346"/>
            <ac:picMk id="37" creationId="{24AABDD7-97D3-C2AE-03D2-DA8C646E8741}"/>
          </ac:picMkLst>
        </pc:picChg>
        <pc:picChg chg="del">
          <ac:chgData name="Nicolas Pons" userId="9adf8534-6541-4b7c-8ef4-bf1c63f6deb4" providerId="ADAL" clId="{B912BE2A-A56C-41CD-A275-0BAAC6A62C21}" dt="2026-10-01T07:39:25.715" v="3951" actId="478"/>
          <ac:picMkLst>
            <pc:docMk/>
            <pc:sldMk cId="104546825" sldId="346"/>
            <ac:picMk id="38" creationId="{751F197E-104C-69AF-6F6A-9A11F894CE71}"/>
          </ac:picMkLst>
        </pc:picChg>
        <pc:picChg chg="del mod">
          <ac:chgData name="Nicolas Pons" userId="9adf8534-6541-4b7c-8ef4-bf1c63f6deb4" providerId="ADAL" clId="{B912BE2A-A56C-41CD-A275-0BAAC6A62C21}" dt="2026-10-01T07:39:27.211" v="3953" actId="478"/>
          <ac:picMkLst>
            <pc:docMk/>
            <pc:sldMk cId="104546825" sldId="346"/>
            <ac:picMk id="42" creationId="{E573C401-B542-2445-9A4D-3EA4073E6E49}"/>
          </ac:picMkLst>
        </pc:picChg>
        <pc:picChg chg="del">
          <ac:chgData name="Nicolas Pons" userId="9adf8534-6541-4b7c-8ef4-bf1c63f6deb4" providerId="ADAL" clId="{B912BE2A-A56C-41CD-A275-0BAAC6A62C21}" dt="2026-10-01T07:39:26.478" v="3952" actId="478"/>
          <ac:picMkLst>
            <pc:docMk/>
            <pc:sldMk cId="104546825" sldId="346"/>
            <ac:picMk id="43" creationId="{97E5BF3C-F54B-9021-F72C-7F337B1419CF}"/>
          </ac:picMkLst>
        </pc:picChg>
        <pc:picChg chg="del">
          <ac:chgData name="Nicolas Pons" userId="9adf8534-6541-4b7c-8ef4-bf1c63f6deb4" providerId="ADAL" clId="{B912BE2A-A56C-41CD-A275-0BAAC6A62C21}" dt="2026-10-01T07:23:25.434" v="3715" actId="478"/>
          <ac:picMkLst>
            <pc:docMk/>
            <pc:sldMk cId="104546825" sldId="346"/>
            <ac:picMk id="44" creationId="{D6D12F28-3F9E-CEA2-0254-B202775F966B}"/>
          </ac:picMkLst>
        </pc:picChg>
        <pc:picChg chg="del">
          <ac:chgData name="Nicolas Pons" userId="9adf8534-6541-4b7c-8ef4-bf1c63f6deb4" providerId="ADAL" clId="{B912BE2A-A56C-41CD-A275-0BAAC6A62C21}" dt="2026-10-01T07:23:26.051" v="3716" actId="478"/>
          <ac:picMkLst>
            <pc:docMk/>
            <pc:sldMk cId="104546825" sldId="346"/>
            <ac:picMk id="45" creationId="{1FC6D813-FC5C-8364-5B47-B2E35F954F1D}"/>
          </ac:picMkLst>
        </pc:picChg>
        <pc:picChg chg="del mod">
          <ac:chgData name="Nicolas Pons" userId="9adf8534-6541-4b7c-8ef4-bf1c63f6deb4" providerId="ADAL" clId="{B912BE2A-A56C-41CD-A275-0BAAC6A62C21}" dt="2026-10-01T07:43:06.716" v="4004" actId="478"/>
          <ac:picMkLst>
            <pc:docMk/>
            <pc:sldMk cId="104546825" sldId="346"/>
            <ac:picMk id="46" creationId="{2FDDEF34-3DD8-1FF2-C9A5-B5DB6CA60BEF}"/>
          </ac:picMkLst>
        </pc:picChg>
        <pc:picChg chg="del">
          <ac:chgData name="Nicolas Pons" userId="9adf8534-6541-4b7c-8ef4-bf1c63f6deb4" providerId="ADAL" clId="{B912BE2A-A56C-41CD-A275-0BAAC6A62C21}" dt="2026-10-01T07:23:24.173" v="3714" actId="478"/>
          <ac:picMkLst>
            <pc:docMk/>
            <pc:sldMk cId="104546825" sldId="346"/>
            <ac:picMk id="47" creationId="{B80AD558-7D44-895F-D8F5-CFC095C9014C}"/>
          </ac:picMkLst>
        </pc:picChg>
        <pc:picChg chg="add mod">
          <ac:chgData name="Nicolas Pons" userId="9adf8534-6541-4b7c-8ef4-bf1c63f6deb4" providerId="ADAL" clId="{B912BE2A-A56C-41CD-A275-0BAAC6A62C21}" dt="2026-10-01T07:40:21.272" v="3978" actId="1076"/>
          <ac:picMkLst>
            <pc:docMk/>
            <pc:sldMk cId="104546825" sldId="346"/>
            <ac:picMk id="51" creationId="{B819D750-831C-3CF3-1A72-A1755D253007}"/>
          </ac:picMkLst>
        </pc:picChg>
        <pc:picChg chg="add mod">
          <ac:chgData name="Nicolas Pons" userId="9adf8534-6541-4b7c-8ef4-bf1c63f6deb4" providerId="ADAL" clId="{B912BE2A-A56C-41CD-A275-0BAAC6A62C21}" dt="2026-10-01T07:40:19.835" v="3977" actId="1076"/>
          <ac:picMkLst>
            <pc:docMk/>
            <pc:sldMk cId="104546825" sldId="346"/>
            <ac:picMk id="54" creationId="{AAACB6BB-D97E-6FEB-C29F-9FA33565735E}"/>
          </ac:picMkLst>
        </pc:picChg>
        <pc:picChg chg="add mod">
          <ac:chgData name="Nicolas Pons" userId="9adf8534-6541-4b7c-8ef4-bf1c63f6deb4" providerId="ADAL" clId="{B912BE2A-A56C-41CD-A275-0BAAC6A62C21}" dt="2026-10-01T07:37:59.722" v="3950" actId="1076"/>
          <ac:picMkLst>
            <pc:docMk/>
            <pc:sldMk cId="104546825" sldId="346"/>
            <ac:picMk id="56" creationId="{ADB733FA-8F63-EEF7-224E-3D1F2D54B7F9}"/>
          </ac:picMkLst>
        </pc:picChg>
        <pc:picChg chg="add mod">
          <ac:chgData name="Nicolas Pons" userId="9adf8534-6541-4b7c-8ef4-bf1c63f6deb4" providerId="ADAL" clId="{B912BE2A-A56C-41CD-A275-0BAAC6A62C21}" dt="2026-10-01T07:40:23.406" v="3979" actId="1076"/>
          <ac:picMkLst>
            <pc:docMk/>
            <pc:sldMk cId="104546825" sldId="346"/>
            <ac:picMk id="58" creationId="{05C46248-FE05-022D-7449-3923283019D0}"/>
          </ac:picMkLst>
        </pc:picChg>
        <pc:picChg chg="add mod modCrop">
          <ac:chgData name="Nicolas Pons" userId="9adf8534-6541-4b7c-8ef4-bf1c63f6deb4" providerId="ADAL" clId="{B912BE2A-A56C-41CD-A275-0BAAC6A62C21}" dt="2026-10-01T07:42:29.301" v="3999" actId="1076"/>
          <ac:picMkLst>
            <pc:docMk/>
            <pc:sldMk cId="104546825" sldId="346"/>
            <ac:picMk id="59" creationId="{938BEEC1-0832-140C-FE50-9A3580A23E89}"/>
          </ac:picMkLst>
        </pc:picChg>
      </pc:sldChg>
      <pc:sldChg chg="modSp add del mod modShow">
        <pc:chgData name="Nicolas Pons" userId="9adf8534-6541-4b7c-8ef4-bf1c63f6deb4" providerId="ADAL" clId="{B912BE2A-A56C-41CD-A275-0BAAC6A62C21}" dt="2026-10-02T07:23:13.214" v="6822" actId="47"/>
        <pc:sldMkLst>
          <pc:docMk/>
          <pc:sldMk cId="2100767418" sldId="346"/>
        </pc:sldMkLst>
        <pc:spChg chg="mod">
          <ac:chgData name="Nicolas Pons" userId="9adf8534-6541-4b7c-8ef4-bf1c63f6deb4" providerId="ADAL" clId="{B912BE2A-A56C-41CD-A275-0BAAC6A62C21}" dt="2026-10-01T12:21:38.565" v="6084" actId="20577"/>
          <ac:spMkLst>
            <pc:docMk/>
            <pc:sldMk cId="2100767418" sldId="346"/>
            <ac:spMk id="7" creationId="{00C72BAE-0B57-9077-E0ED-74FCCB714588}"/>
          </ac:spMkLst>
        </pc:spChg>
      </pc:sldChg>
      <pc:sldChg chg="del">
        <pc:chgData name="Nicolas Pons" userId="9adf8534-6541-4b7c-8ef4-bf1c63f6deb4" providerId="ADAL" clId="{B912BE2A-A56C-41CD-A275-0BAAC6A62C21}" dt="2026-10-01T07:47:36.469" v="4043" actId="47"/>
        <pc:sldMkLst>
          <pc:docMk/>
          <pc:sldMk cId="523292462" sldId="349"/>
        </pc:sldMkLst>
      </pc:sldChg>
      <pc:sldChg chg="del">
        <pc:chgData name="Nicolas Pons" userId="9adf8534-6541-4b7c-8ef4-bf1c63f6deb4" providerId="ADAL" clId="{B912BE2A-A56C-41CD-A275-0BAAC6A62C21}" dt="2026-10-01T07:47:26.595" v="4036" actId="47"/>
        <pc:sldMkLst>
          <pc:docMk/>
          <pc:sldMk cId="361151126" sldId="350"/>
        </pc:sldMkLst>
      </pc:sldChg>
      <pc:sldChg chg="del">
        <pc:chgData name="Nicolas Pons" userId="9adf8534-6541-4b7c-8ef4-bf1c63f6deb4" providerId="ADAL" clId="{B912BE2A-A56C-41CD-A275-0BAAC6A62C21}" dt="2026-10-01T07:44:35.649" v="4020" actId="47"/>
        <pc:sldMkLst>
          <pc:docMk/>
          <pc:sldMk cId="3907372544" sldId="351"/>
        </pc:sldMkLst>
      </pc:sldChg>
      <pc:sldChg chg="del">
        <pc:chgData name="Nicolas Pons" userId="9adf8534-6541-4b7c-8ef4-bf1c63f6deb4" providerId="ADAL" clId="{B912BE2A-A56C-41CD-A275-0BAAC6A62C21}" dt="2026-10-01T07:50:32.282" v="4109" actId="47"/>
        <pc:sldMkLst>
          <pc:docMk/>
          <pc:sldMk cId="2765436523" sldId="352"/>
        </pc:sldMkLst>
      </pc:sldChg>
      <pc:sldChg chg="del">
        <pc:chgData name="Nicolas Pons" userId="9adf8534-6541-4b7c-8ef4-bf1c63f6deb4" providerId="ADAL" clId="{B912BE2A-A56C-41CD-A275-0BAAC6A62C21}" dt="2026-10-01T07:50:30.779" v="4107" actId="47"/>
        <pc:sldMkLst>
          <pc:docMk/>
          <pc:sldMk cId="1301287628" sldId="353"/>
        </pc:sldMkLst>
      </pc:sldChg>
      <pc:sldChg chg="del">
        <pc:chgData name="Nicolas Pons" userId="9adf8534-6541-4b7c-8ef4-bf1c63f6deb4" providerId="ADAL" clId="{B912BE2A-A56C-41CD-A275-0BAAC6A62C21}" dt="2026-10-01T07:50:28.011" v="4104" actId="47"/>
        <pc:sldMkLst>
          <pc:docMk/>
          <pc:sldMk cId="1467586263" sldId="354"/>
        </pc:sldMkLst>
      </pc:sldChg>
      <pc:sldChg chg="del">
        <pc:chgData name="Nicolas Pons" userId="9adf8534-6541-4b7c-8ef4-bf1c63f6deb4" providerId="ADAL" clId="{B912BE2A-A56C-41CD-A275-0BAAC6A62C21}" dt="2026-10-01T07:50:31.524" v="4108" actId="47"/>
        <pc:sldMkLst>
          <pc:docMk/>
          <pc:sldMk cId="33665314" sldId="355"/>
        </pc:sldMkLst>
      </pc:sldChg>
      <pc:sldChg chg="del">
        <pc:chgData name="Nicolas Pons" userId="9adf8534-6541-4b7c-8ef4-bf1c63f6deb4" providerId="ADAL" clId="{B912BE2A-A56C-41CD-A275-0BAAC6A62C21}" dt="2026-10-01T07:50:27.008" v="4103" actId="47"/>
        <pc:sldMkLst>
          <pc:docMk/>
          <pc:sldMk cId="1763096899" sldId="359"/>
        </pc:sldMkLst>
      </pc:sldChg>
      <pc:sldChg chg="del">
        <pc:chgData name="Nicolas Pons" userId="9adf8534-6541-4b7c-8ef4-bf1c63f6deb4" providerId="ADAL" clId="{B912BE2A-A56C-41CD-A275-0BAAC6A62C21}" dt="2026-10-01T07:50:26.248" v="4102" actId="47"/>
        <pc:sldMkLst>
          <pc:docMk/>
          <pc:sldMk cId="4140342949" sldId="360"/>
        </pc:sldMkLst>
      </pc:sldChg>
      <pc:sldChg chg="del">
        <pc:chgData name="Nicolas Pons" userId="9adf8534-6541-4b7c-8ef4-bf1c63f6deb4" providerId="ADAL" clId="{B912BE2A-A56C-41CD-A275-0BAAC6A62C21}" dt="2026-10-01T07:50:25.378" v="4101" actId="47"/>
        <pc:sldMkLst>
          <pc:docMk/>
          <pc:sldMk cId="225718681" sldId="361"/>
        </pc:sldMkLst>
      </pc:sldChg>
      <pc:sldChg chg="del">
        <pc:chgData name="Nicolas Pons" userId="9adf8534-6541-4b7c-8ef4-bf1c63f6deb4" providerId="ADAL" clId="{B912BE2A-A56C-41CD-A275-0BAAC6A62C21}" dt="2026-10-01T07:50:37.617" v="4112" actId="47"/>
        <pc:sldMkLst>
          <pc:docMk/>
          <pc:sldMk cId="1935117020" sldId="362"/>
        </pc:sldMkLst>
      </pc:sldChg>
      <pc:sldChg chg="delSp modSp add del mod">
        <pc:chgData name="Nicolas Pons" userId="9adf8534-6541-4b7c-8ef4-bf1c63f6deb4" providerId="ADAL" clId="{B912BE2A-A56C-41CD-A275-0BAAC6A62C21}" dt="2026-10-01T10:21:55.621" v="5746" actId="47"/>
        <pc:sldMkLst>
          <pc:docMk/>
          <pc:sldMk cId="27879954" sldId="398"/>
        </pc:sldMkLst>
        <pc:spChg chg="del">
          <ac:chgData name="Nicolas Pons" userId="9adf8534-6541-4b7c-8ef4-bf1c63f6deb4" providerId="ADAL" clId="{B912BE2A-A56C-41CD-A275-0BAAC6A62C21}" dt="2026-10-01T10:13:01.700" v="5679" actId="478"/>
          <ac:spMkLst>
            <pc:docMk/>
            <pc:sldMk cId="27879954" sldId="398"/>
            <ac:spMk id="7" creationId="{978B7254-5F02-3D6D-17DE-C652B0E9081B}"/>
          </ac:spMkLst>
        </pc:spChg>
        <pc:spChg chg="del">
          <ac:chgData name="Nicolas Pons" userId="9adf8534-6541-4b7c-8ef4-bf1c63f6deb4" providerId="ADAL" clId="{B912BE2A-A56C-41CD-A275-0BAAC6A62C21}" dt="2026-10-01T10:13:00.147" v="5678" actId="478"/>
          <ac:spMkLst>
            <pc:docMk/>
            <pc:sldMk cId="27879954" sldId="398"/>
            <ac:spMk id="9" creationId="{05F86273-CF2B-6065-2AF4-702C55AD9A74}"/>
          </ac:spMkLst>
        </pc:spChg>
        <pc:spChg chg="del">
          <ac:chgData name="Nicolas Pons" userId="9adf8534-6541-4b7c-8ef4-bf1c63f6deb4" providerId="ADAL" clId="{B912BE2A-A56C-41CD-A275-0BAAC6A62C21}" dt="2026-10-01T10:13:03.101" v="5680" actId="478"/>
          <ac:spMkLst>
            <pc:docMk/>
            <pc:sldMk cId="27879954" sldId="398"/>
            <ac:spMk id="11" creationId="{0C0AC54A-7403-91B3-4F4A-735E05A3FE5A}"/>
          </ac:spMkLst>
        </pc:spChg>
        <pc:spChg chg="del">
          <ac:chgData name="Nicolas Pons" userId="9adf8534-6541-4b7c-8ef4-bf1c63f6deb4" providerId="ADAL" clId="{B912BE2A-A56C-41CD-A275-0BAAC6A62C21}" dt="2026-10-01T10:13:04.576" v="5681" actId="478"/>
          <ac:spMkLst>
            <pc:docMk/>
            <pc:sldMk cId="27879954" sldId="398"/>
            <ac:spMk id="13" creationId="{FF843570-C5FD-3052-C110-7EF1C51121AC}"/>
          </ac:spMkLst>
        </pc:spChg>
        <pc:spChg chg="del">
          <ac:chgData name="Nicolas Pons" userId="9adf8534-6541-4b7c-8ef4-bf1c63f6deb4" providerId="ADAL" clId="{B912BE2A-A56C-41CD-A275-0BAAC6A62C21}" dt="2026-10-01T10:13:05.723" v="5682" actId="478"/>
          <ac:spMkLst>
            <pc:docMk/>
            <pc:sldMk cId="27879954" sldId="398"/>
            <ac:spMk id="15" creationId="{05694D12-6F36-B4A7-F05A-5CDA4E1D3BD9}"/>
          </ac:spMkLst>
        </pc:spChg>
        <pc:picChg chg="mod">
          <ac:chgData name="Nicolas Pons" userId="9adf8534-6541-4b7c-8ef4-bf1c63f6deb4" providerId="ADAL" clId="{B912BE2A-A56C-41CD-A275-0BAAC6A62C21}" dt="2026-10-01T10:15:56.769" v="5683" actId="14826"/>
          <ac:picMkLst>
            <pc:docMk/>
            <pc:sldMk cId="27879954" sldId="398"/>
            <ac:picMk id="10" creationId="{4179AAED-72C6-880F-B2B6-64B9D4C583B9}"/>
          </ac:picMkLst>
        </pc:picChg>
      </pc:sldChg>
      <pc:sldChg chg="addSp delSp modSp mod ord">
        <pc:chgData name="Nicolas Pons" userId="9adf8534-6541-4b7c-8ef4-bf1c63f6deb4" providerId="ADAL" clId="{B912BE2A-A56C-41CD-A275-0BAAC6A62C21}" dt="2026-10-01T13:24:20.571" v="6816" actId="1076"/>
        <pc:sldMkLst>
          <pc:docMk/>
          <pc:sldMk cId="3414824097" sldId="424"/>
        </pc:sldMkLst>
        <pc:spChg chg="mod">
          <ac:chgData name="Nicolas Pons" userId="9adf8534-6541-4b7c-8ef4-bf1c63f6deb4" providerId="ADAL" clId="{B912BE2A-A56C-41CD-A275-0BAAC6A62C21}" dt="2026-10-01T12:22:55.701" v="6122" actId="20577"/>
          <ac:spMkLst>
            <pc:docMk/>
            <pc:sldMk cId="3414824097" sldId="424"/>
            <ac:spMk id="2" creationId="{D998CA76-32E0-ED92-B79E-4B48162FA90F}"/>
          </ac:spMkLst>
        </pc:spChg>
        <pc:spChg chg="mod">
          <ac:chgData name="Nicolas Pons" userId="9adf8534-6541-4b7c-8ef4-bf1c63f6deb4" providerId="ADAL" clId="{B912BE2A-A56C-41CD-A275-0BAAC6A62C21}" dt="2026-10-01T12:23:03.871" v="6123" actId="1076"/>
          <ac:spMkLst>
            <pc:docMk/>
            <pc:sldMk cId="3414824097" sldId="424"/>
            <ac:spMk id="3" creationId="{E56D6DA7-EBCD-D1D0-FCF0-E4781EB64C61}"/>
          </ac:spMkLst>
        </pc:spChg>
        <pc:spChg chg="mod">
          <ac:chgData name="Nicolas Pons" userId="9adf8534-6541-4b7c-8ef4-bf1c63f6deb4" providerId="ADAL" clId="{B912BE2A-A56C-41CD-A275-0BAAC6A62C21}" dt="2026-09-30T16:04:01.733" v="2865" actId="20577"/>
          <ac:spMkLst>
            <pc:docMk/>
            <pc:sldMk cId="3414824097" sldId="424"/>
            <ac:spMk id="28" creationId="{01BE9341-364B-44CB-5EFB-F4F1A13B9692}"/>
          </ac:spMkLst>
        </pc:spChg>
        <pc:spChg chg="mod">
          <ac:chgData name="Nicolas Pons" userId="9adf8534-6541-4b7c-8ef4-bf1c63f6deb4" providerId="ADAL" clId="{B912BE2A-A56C-41CD-A275-0BAAC6A62C21}" dt="2026-09-30T16:06:16.859" v="2906" actId="20577"/>
          <ac:spMkLst>
            <pc:docMk/>
            <pc:sldMk cId="3414824097" sldId="424"/>
            <ac:spMk id="31" creationId="{00E0567F-B710-7EDB-F438-D5724FED0520}"/>
          </ac:spMkLst>
        </pc:spChg>
        <pc:spChg chg="mod">
          <ac:chgData name="Nicolas Pons" userId="9adf8534-6541-4b7c-8ef4-bf1c63f6deb4" providerId="ADAL" clId="{B912BE2A-A56C-41CD-A275-0BAAC6A62C21}" dt="2026-09-30T16:07:37.005" v="2930" actId="20577"/>
          <ac:spMkLst>
            <pc:docMk/>
            <pc:sldMk cId="3414824097" sldId="424"/>
            <ac:spMk id="34" creationId="{32C4C3CF-EA03-CE59-78E9-41FB18321E38}"/>
          </ac:spMkLst>
        </pc:spChg>
        <pc:spChg chg="mod">
          <ac:chgData name="Nicolas Pons" userId="9adf8534-6541-4b7c-8ef4-bf1c63f6deb4" providerId="ADAL" clId="{B912BE2A-A56C-41CD-A275-0BAAC6A62C21}" dt="2026-09-30T18:38:00.970" v="3208" actId="1038"/>
          <ac:spMkLst>
            <pc:docMk/>
            <pc:sldMk cId="3414824097" sldId="424"/>
            <ac:spMk id="37" creationId="{0547A02B-1675-FD30-4C69-565DEB727CFD}"/>
          </ac:spMkLst>
        </pc:spChg>
        <pc:spChg chg="mod">
          <ac:chgData name="Nicolas Pons" userId="9adf8534-6541-4b7c-8ef4-bf1c63f6deb4" providerId="ADAL" clId="{B912BE2A-A56C-41CD-A275-0BAAC6A62C21}" dt="2026-09-30T16:09:33.562" v="2962" actId="20577"/>
          <ac:spMkLst>
            <pc:docMk/>
            <pc:sldMk cId="3414824097" sldId="424"/>
            <ac:spMk id="40" creationId="{07A127A0-0D48-F938-F100-2D28B7A33ED4}"/>
          </ac:spMkLst>
        </pc:spChg>
        <pc:spChg chg="mod">
          <ac:chgData name="Nicolas Pons" userId="9adf8534-6541-4b7c-8ef4-bf1c63f6deb4" providerId="ADAL" clId="{B912BE2A-A56C-41CD-A275-0BAAC6A62C21}" dt="2026-10-01T13:24:20.571" v="6816" actId="1076"/>
          <ac:spMkLst>
            <pc:docMk/>
            <pc:sldMk cId="3414824097" sldId="424"/>
            <ac:spMk id="43" creationId="{5A71CA96-6FDA-283D-77CE-6B45248A91FD}"/>
          </ac:spMkLst>
        </pc:spChg>
        <pc:spChg chg="mod">
          <ac:chgData name="Nicolas Pons" userId="9adf8534-6541-4b7c-8ef4-bf1c63f6deb4" providerId="ADAL" clId="{B912BE2A-A56C-41CD-A275-0BAAC6A62C21}" dt="2026-09-30T16:10:30.797" v="2986" actId="20577"/>
          <ac:spMkLst>
            <pc:docMk/>
            <pc:sldMk cId="3414824097" sldId="424"/>
            <ac:spMk id="46" creationId="{506F2E7B-AE00-0F8D-91D5-C9AB21D827BF}"/>
          </ac:spMkLst>
        </pc:spChg>
        <pc:spChg chg="mod">
          <ac:chgData name="Nicolas Pons" userId="9adf8534-6541-4b7c-8ef4-bf1c63f6deb4" providerId="ADAL" clId="{B912BE2A-A56C-41CD-A275-0BAAC6A62C21}" dt="2026-09-30T16:28:44.353" v="3105" actId="20577"/>
          <ac:spMkLst>
            <pc:docMk/>
            <pc:sldMk cId="3414824097" sldId="424"/>
            <ac:spMk id="49" creationId="{603B8D8F-FEA5-43A3-7FBB-F46F2D261239}"/>
          </ac:spMkLst>
        </pc:spChg>
        <pc:spChg chg="mod">
          <ac:chgData name="Nicolas Pons" userId="9adf8534-6541-4b7c-8ef4-bf1c63f6deb4" providerId="ADAL" clId="{B912BE2A-A56C-41CD-A275-0BAAC6A62C21}" dt="2026-09-30T18:38:52.266" v="3223" actId="20577"/>
          <ac:spMkLst>
            <pc:docMk/>
            <pc:sldMk cId="3414824097" sldId="424"/>
            <ac:spMk id="52" creationId="{CB0179AD-B721-4E19-259B-DBAEED274A30}"/>
          </ac:spMkLst>
        </pc:spChg>
        <pc:spChg chg="mod">
          <ac:chgData name="Nicolas Pons" userId="9adf8534-6541-4b7c-8ef4-bf1c63f6deb4" providerId="ADAL" clId="{B912BE2A-A56C-41CD-A275-0BAAC6A62C21}" dt="2026-09-30T16:29:20.048" v="3130" actId="1076"/>
          <ac:spMkLst>
            <pc:docMk/>
            <pc:sldMk cId="3414824097" sldId="424"/>
            <ac:spMk id="55" creationId="{2F22CAB8-EB69-2253-7EE3-D1192B282E97}"/>
          </ac:spMkLst>
        </pc:spChg>
        <pc:spChg chg="mod">
          <ac:chgData name="Nicolas Pons" userId="9adf8534-6541-4b7c-8ef4-bf1c63f6deb4" providerId="ADAL" clId="{B912BE2A-A56C-41CD-A275-0BAAC6A62C21}" dt="2026-09-30T19:12:02.659" v="3296" actId="20577"/>
          <ac:spMkLst>
            <pc:docMk/>
            <pc:sldMk cId="3414824097" sldId="424"/>
            <ac:spMk id="58" creationId="{93BB8E4C-EC17-B643-E1DA-0DEC29807F28}"/>
          </ac:spMkLst>
        </pc:spChg>
        <pc:spChg chg="mod">
          <ac:chgData name="Nicolas Pons" userId="9adf8534-6541-4b7c-8ef4-bf1c63f6deb4" providerId="ADAL" clId="{B912BE2A-A56C-41CD-A275-0BAAC6A62C21}" dt="2026-10-01T13:24:00.299" v="6813" actId="1076"/>
          <ac:spMkLst>
            <pc:docMk/>
            <pc:sldMk cId="3414824097" sldId="424"/>
            <ac:spMk id="61" creationId="{6F6FB252-D892-5DCA-AB5C-05108C14E1CA}"/>
          </ac:spMkLst>
        </pc:spChg>
        <pc:spChg chg="mod">
          <ac:chgData name="Nicolas Pons" userId="9adf8534-6541-4b7c-8ef4-bf1c63f6deb4" providerId="ADAL" clId="{B912BE2A-A56C-41CD-A275-0BAAC6A62C21}" dt="2026-09-30T16:17:49.753" v="3027" actId="20577"/>
          <ac:spMkLst>
            <pc:docMk/>
            <pc:sldMk cId="3414824097" sldId="424"/>
            <ac:spMk id="64" creationId="{553D049D-37C8-A98B-02F3-99F6BC59F952}"/>
          </ac:spMkLst>
        </pc:spChg>
        <pc:spChg chg="mod">
          <ac:chgData name="Nicolas Pons" userId="9adf8534-6541-4b7c-8ef4-bf1c63f6deb4" providerId="ADAL" clId="{B912BE2A-A56C-41CD-A275-0BAAC6A62C21}" dt="2026-10-01T13:24:14.202" v="6815" actId="1076"/>
          <ac:spMkLst>
            <pc:docMk/>
            <pc:sldMk cId="3414824097" sldId="424"/>
            <ac:spMk id="67" creationId="{1000964D-6AEA-EE20-8DB1-AF3DB0AD96D2}"/>
          </ac:spMkLst>
        </pc:spChg>
        <pc:spChg chg="mod">
          <ac:chgData name="Nicolas Pons" userId="9adf8534-6541-4b7c-8ef4-bf1c63f6deb4" providerId="ADAL" clId="{B912BE2A-A56C-41CD-A275-0BAAC6A62C21}" dt="2026-09-30T16:20:39.021" v="3038" actId="20577"/>
          <ac:spMkLst>
            <pc:docMk/>
            <pc:sldMk cId="3414824097" sldId="424"/>
            <ac:spMk id="70" creationId="{B16412EB-096B-7732-DAE8-E134655E871E}"/>
          </ac:spMkLst>
        </pc:spChg>
        <pc:spChg chg="mod">
          <ac:chgData name="Nicolas Pons" userId="9adf8534-6541-4b7c-8ef4-bf1c63f6deb4" providerId="ADAL" clId="{B912BE2A-A56C-41CD-A275-0BAAC6A62C21}" dt="2026-09-30T16:31:35.735" v="3186" actId="1076"/>
          <ac:spMkLst>
            <pc:docMk/>
            <pc:sldMk cId="3414824097" sldId="424"/>
            <ac:spMk id="73" creationId="{AB1C1556-C53B-94FB-40C1-533ED2645E10}"/>
          </ac:spMkLst>
        </pc:spChg>
        <pc:spChg chg="mod">
          <ac:chgData name="Nicolas Pons" userId="9adf8534-6541-4b7c-8ef4-bf1c63f6deb4" providerId="ADAL" clId="{B912BE2A-A56C-41CD-A275-0BAAC6A62C21}" dt="2026-09-30T16:20:49.976" v="3060" actId="20577"/>
          <ac:spMkLst>
            <pc:docMk/>
            <pc:sldMk cId="3414824097" sldId="424"/>
            <ac:spMk id="76" creationId="{B3D65935-29E1-3B27-1CE9-BD9D93B66A8A}"/>
          </ac:spMkLst>
        </pc:spChg>
        <pc:spChg chg="mod">
          <ac:chgData name="Nicolas Pons" userId="9adf8534-6541-4b7c-8ef4-bf1c63f6deb4" providerId="ADAL" clId="{B912BE2A-A56C-41CD-A275-0BAAC6A62C21}" dt="2026-09-30T16:31:27.497" v="3185" actId="1076"/>
          <ac:spMkLst>
            <pc:docMk/>
            <pc:sldMk cId="3414824097" sldId="424"/>
            <ac:spMk id="79" creationId="{B01CCB98-E8EB-13D0-7D92-A34454B0FC98}"/>
          </ac:spMkLst>
        </pc:spChg>
        <pc:spChg chg="mod">
          <ac:chgData name="Nicolas Pons" userId="9adf8534-6541-4b7c-8ef4-bf1c63f6deb4" providerId="ADAL" clId="{B912BE2A-A56C-41CD-A275-0BAAC6A62C21}" dt="2026-09-30T16:28:01.414" v="3081" actId="20577"/>
          <ac:spMkLst>
            <pc:docMk/>
            <pc:sldMk cId="3414824097" sldId="424"/>
            <ac:spMk id="82" creationId="{A300E1BD-2E47-155B-25E9-FCDD906488E0}"/>
          </ac:spMkLst>
        </pc:spChg>
        <pc:spChg chg="mod">
          <ac:chgData name="Nicolas Pons" userId="9adf8534-6541-4b7c-8ef4-bf1c63f6deb4" providerId="ADAL" clId="{B912BE2A-A56C-41CD-A275-0BAAC6A62C21}" dt="2026-10-01T13:24:07.707" v="6814" actId="1076"/>
          <ac:spMkLst>
            <pc:docMk/>
            <pc:sldMk cId="3414824097" sldId="424"/>
            <ac:spMk id="85" creationId="{DD9D0981-51AD-6C98-8E8A-6AD9806425BA}"/>
          </ac:spMkLst>
        </pc:spChg>
        <pc:spChg chg="mod">
          <ac:chgData name="Nicolas Pons" userId="9adf8534-6541-4b7c-8ef4-bf1c63f6deb4" providerId="ADAL" clId="{B912BE2A-A56C-41CD-A275-0BAAC6A62C21}" dt="2026-09-30T18:42:14.479" v="3229" actId="20577"/>
          <ac:spMkLst>
            <pc:docMk/>
            <pc:sldMk cId="3414824097" sldId="424"/>
            <ac:spMk id="89" creationId="{5C20B730-613F-467B-97A8-DCDD1CBA05B2}"/>
          </ac:spMkLst>
        </pc:spChg>
        <pc:spChg chg="del">
          <ac:chgData name="Nicolas Pons" userId="9adf8534-6541-4b7c-8ef4-bf1c63f6deb4" providerId="ADAL" clId="{B912BE2A-A56C-41CD-A275-0BAAC6A62C21}" dt="2026-10-01T12:22:31.429" v="6089" actId="478"/>
          <ac:spMkLst>
            <pc:docMk/>
            <pc:sldMk cId="3414824097" sldId="424"/>
            <ac:spMk id="90" creationId="{1BD36845-7D89-8783-AE6A-375CABF7B744}"/>
          </ac:spMkLst>
        </pc:spChg>
        <pc:grpChg chg="add del mod">
          <ac:chgData name="Nicolas Pons" userId="9adf8534-6541-4b7c-8ef4-bf1c63f6deb4" providerId="ADAL" clId="{B912BE2A-A56C-41CD-A275-0BAAC6A62C21}" dt="2026-09-30T16:06:21.952" v="2908" actId="1076"/>
          <ac:grpSpMkLst>
            <pc:docMk/>
            <pc:sldMk cId="3414824097" sldId="424"/>
            <ac:grpSpMk id="33" creationId="{A7813822-8A61-6D27-AF33-8ABC9F132D15}"/>
          </ac:grpSpMkLst>
        </pc:grpChg>
        <pc:grpChg chg="add del">
          <ac:chgData name="Nicolas Pons" userId="9adf8534-6541-4b7c-8ef4-bf1c63f6deb4" providerId="ADAL" clId="{B912BE2A-A56C-41CD-A275-0BAAC6A62C21}" dt="2026-09-30T16:05:46.364" v="2899" actId="478"/>
          <ac:grpSpMkLst>
            <pc:docMk/>
            <pc:sldMk cId="3414824097" sldId="424"/>
            <ac:grpSpMk id="51" creationId="{36AAA29B-FC70-091A-C5F5-FDF3938E4DD0}"/>
          </ac:grpSpMkLst>
        </pc:grpChg>
        <pc:graphicFrameChg chg="add del mod">
          <ac:chgData name="Nicolas Pons" userId="9adf8534-6541-4b7c-8ef4-bf1c63f6deb4" providerId="ADAL" clId="{B912BE2A-A56C-41CD-A275-0BAAC6A62C21}" dt="2026-10-01T07:59:15.846" v="4118" actId="478"/>
          <ac:graphicFrameMkLst>
            <pc:docMk/>
            <pc:sldMk cId="3414824097" sldId="424"/>
            <ac:graphicFrameMk id="8" creationId="{DE206531-157E-BC91-C3A2-BC49E4764C16}"/>
          </ac:graphicFrameMkLst>
        </pc:graphicFrameChg>
        <pc:picChg chg="add del mod">
          <ac:chgData name="Nicolas Pons" userId="9adf8534-6541-4b7c-8ef4-bf1c63f6deb4" providerId="ADAL" clId="{B912BE2A-A56C-41CD-A275-0BAAC6A62C21}" dt="2026-09-30T16:03:48.896" v="2860" actId="14826"/>
          <ac:picMkLst>
            <pc:docMk/>
            <pc:sldMk cId="3414824097" sldId="424"/>
            <ac:picMk id="7" creationId="{1EB27C26-3186-E324-F566-74C8E0EACFDE}"/>
          </ac:picMkLst>
        </pc:picChg>
        <pc:picChg chg="mod">
          <ac:chgData name="Nicolas Pons" userId="9adf8534-6541-4b7c-8ef4-bf1c63f6deb4" providerId="ADAL" clId="{B912BE2A-A56C-41CD-A275-0BAAC6A62C21}" dt="2026-09-30T16:07:30.751" v="2917" actId="14826"/>
          <ac:picMkLst>
            <pc:docMk/>
            <pc:sldMk cId="3414824097" sldId="424"/>
            <ac:picMk id="14" creationId="{2B06A7B5-1F5D-C414-8CCE-B84DB2555D54}"/>
          </ac:picMkLst>
        </pc:picChg>
        <pc:picChg chg="mod">
          <ac:chgData name="Nicolas Pons" userId="9adf8534-6541-4b7c-8ef4-bf1c63f6deb4" providerId="ADAL" clId="{B912BE2A-A56C-41CD-A275-0BAAC6A62C21}" dt="2026-09-30T16:08:57.018" v="2931" actId="14826"/>
          <ac:picMkLst>
            <pc:docMk/>
            <pc:sldMk cId="3414824097" sldId="424"/>
            <ac:picMk id="15" creationId="{818CE4E1-B253-E46E-FFB8-322320EF03D2}"/>
          </ac:picMkLst>
        </pc:picChg>
        <pc:picChg chg="mod">
          <ac:chgData name="Nicolas Pons" userId="9adf8534-6541-4b7c-8ef4-bf1c63f6deb4" providerId="ADAL" clId="{B912BE2A-A56C-41CD-A275-0BAAC6A62C21}" dt="2026-09-30T16:10:19.015" v="2963" actId="14826"/>
          <ac:picMkLst>
            <pc:docMk/>
            <pc:sldMk cId="3414824097" sldId="424"/>
            <ac:picMk id="16" creationId="{65BBAB55-A2A9-9DB3-A6A4-83A422A66382}"/>
          </ac:picMkLst>
        </pc:picChg>
        <pc:picChg chg="mod">
          <ac:chgData name="Nicolas Pons" userId="9adf8534-6541-4b7c-8ef4-bf1c63f6deb4" providerId="ADAL" clId="{B912BE2A-A56C-41CD-A275-0BAAC6A62C21}" dt="2026-09-30T19:24:38.493" v="3370" actId="14826"/>
          <ac:picMkLst>
            <pc:docMk/>
            <pc:sldMk cId="3414824097" sldId="424"/>
            <ac:picMk id="17" creationId="{736314CB-7828-6A23-DB2B-0458B575D157}"/>
          </ac:picMkLst>
        </pc:picChg>
        <pc:picChg chg="mod">
          <ac:chgData name="Nicolas Pons" userId="9adf8534-6541-4b7c-8ef4-bf1c63f6deb4" providerId="ADAL" clId="{B912BE2A-A56C-41CD-A275-0BAAC6A62C21}" dt="2026-09-30T16:15:25.839" v="2997" actId="14826"/>
          <ac:picMkLst>
            <pc:docMk/>
            <pc:sldMk cId="3414824097" sldId="424"/>
            <ac:picMk id="18" creationId="{0103DBD2-9B0D-3551-4F79-AAAA8B67C1A8}"/>
          </ac:picMkLst>
        </pc:picChg>
        <pc:picChg chg="mod">
          <ac:chgData name="Nicolas Pons" userId="9adf8534-6541-4b7c-8ef4-bf1c63f6deb4" providerId="ADAL" clId="{B912BE2A-A56C-41CD-A275-0BAAC6A62C21}" dt="2026-09-30T16:24:38.162" v="3062" actId="14826"/>
          <ac:picMkLst>
            <pc:docMk/>
            <pc:sldMk cId="3414824097" sldId="424"/>
            <ac:picMk id="23" creationId="{48F04274-CB6A-9B04-4674-A2AB3E037DE0}"/>
          </ac:picMkLst>
        </pc:picChg>
        <pc:picChg chg="mod">
          <ac:chgData name="Nicolas Pons" userId="9adf8534-6541-4b7c-8ef4-bf1c63f6deb4" providerId="ADAL" clId="{B912BE2A-A56C-41CD-A275-0BAAC6A62C21}" dt="2026-09-30T16:18:49.568" v="3028" actId="14826"/>
          <ac:picMkLst>
            <pc:docMk/>
            <pc:sldMk cId="3414824097" sldId="424"/>
            <ac:picMk id="24" creationId="{0D70EF89-C01D-8DEF-A0F3-CC7EBF43A3AF}"/>
          </ac:picMkLst>
        </pc:picChg>
        <pc:picChg chg="mod">
          <ac:chgData name="Nicolas Pons" userId="9adf8534-6541-4b7c-8ef4-bf1c63f6deb4" providerId="ADAL" clId="{B912BE2A-A56C-41CD-A275-0BAAC6A62C21}" dt="2026-09-30T16:22:36.740" v="3061" actId="14826"/>
          <ac:picMkLst>
            <pc:docMk/>
            <pc:sldMk cId="3414824097" sldId="424"/>
            <ac:picMk id="25" creationId="{14FDB241-1D61-9F92-D808-5F100331E766}"/>
          </ac:picMkLst>
        </pc:picChg>
        <pc:picChg chg="mod">
          <ac:chgData name="Nicolas Pons" userId="9adf8534-6541-4b7c-8ef4-bf1c63f6deb4" providerId="ADAL" clId="{B912BE2A-A56C-41CD-A275-0BAAC6A62C21}" dt="2026-09-30T19:31:15.940" v="3400" actId="14826"/>
          <ac:picMkLst>
            <pc:docMk/>
            <pc:sldMk cId="3414824097" sldId="424"/>
            <ac:picMk id="26" creationId="{B32066A9-F08A-8298-4720-FD2C4779A7FD}"/>
          </ac:picMkLst>
        </pc:picChg>
      </pc:sldChg>
      <pc:sldChg chg="addSp delSp modSp mod">
        <pc:chgData name="Nicolas Pons" userId="9adf8534-6541-4b7c-8ef4-bf1c63f6deb4" providerId="ADAL" clId="{B912BE2A-A56C-41CD-A275-0BAAC6A62C21}" dt="2026-09-30T15:23:36.433" v="2823" actId="478"/>
        <pc:sldMkLst>
          <pc:docMk/>
          <pc:sldMk cId="1818643534" sldId="499"/>
        </pc:sldMkLst>
        <pc:spChg chg="mod">
          <ac:chgData name="Nicolas Pons" userId="9adf8534-6541-4b7c-8ef4-bf1c63f6deb4" providerId="ADAL" clId="{B912BE2A-A56C-41CD-A275-0BAAC6A62C21}" dt="2026-09-30T07:44:59.622" v="343" actId="20577"/>
          <ac:spMkLst>
            <pc:docMk/>
            <pc:sldMk cId="1818643534" sldId="499"/>
            <ac:spMk id="3" creationId="{E498F828-1EAB-63D9-C5F6-001F3B361078}"/>
          </ac:spMkLst>
        </pc:spChg>
        <pc:spChg chg="mod">
          <ac:chgData name="Nicolas Pons" userId="9adf8534-6541-4b7c-8ef4-bf1c63f6deb4" providerId="ADAL" clId="{B912BE2A-A56C-41CD-A275-0BAAC6A62C21}" dt="2026-09-30T07:40:32.455" v="175" actId="20577"/>
          <ac:spMkLst>
            <pc:docMk/>
            <pc:sldMk cId="1818643534" sldId="499"/>
            <ac:spMk id="5" creationId="{B6D0EB4F-B262-9A63-35F9-5C9D94048824}"/>
          </ac:spMkLst>
        </pc:spChg>
        <pc:spChg chg="mod">
          <ac:chgData name="Nicolas Pons" userId="9adf8534-6541-4b7c-8ef4-bf1c63f6deb4" providerId="ADAL" clId="{B912BE2A-A56C-41CD-A275-0BAAC6A62C21}" dt="2026-09-30T07:40:25.552" v="171" actId="20577"/>
          <ac:spMkLst>
            <pc:docMk/>
            <pc:sldMk cId="1818643534" sldId="499"/>
            <ac:spMk id="7" creationId="{DECCC26D-27D6-E069-0FD2-E48AA69E6C25}"/>
          </ac:spMkLst>
        </pc:spChg>
        <pc:spChg chg="mod">
          <ac:chgData name="Nicolas Pons" userId="9adf8534-6541-4b7c-8ef4-bf1c63f6deb4" providerId="ADAL" clId="{B912BE2A-A56C-41CD-A275-0BAAC6A62C21}" dt="2026-09-30T08:51:58.652" v="937" actId="1076"/>
          <ac:spMkLst>
            <pc:docMk/>
            <pc:sldMk cId="1818643534" sldId="499"/>
            <ac:spMk id="8" creationId="{A117D1DE-EE59-E18D-6739-AF1CF59A1E3E}"/>
          </ac:spMkLst>
        </pc:spChg>
        <pc:spChg chg="add mod">
          <ac:chgData name="Nicolas Pons" userId="9adf8534-6541-4b7c-8ef4-bf1c63f6deb4" providerId="ADAL" clId="{B912BE2A-A56C-41CD-A275-0BAAC6A62C21}" dt="2026-09-30T07:45:24.313" v="346" actId="20577"/>
          <ac:spMkLst>
            <pc:docMk/>
            <pc:sldMk cId="1818643534" sldId="499"/>
            <ac:spMk id="10" creationId="{7BAE8AE5-81C9-7FF5-BDFE-3C620C8A97C9}"/>
          </ac:spMkLst>
        </pc:spChg>
        <pc:spChg chg="mod">
          <ac:chgData name="Nicolas Pons" userId="9adf8534-6541-4b7c-8ef4-bf1c63f6deb4" providerId="ADAL" clId="{B912BE2A-A56C-41CD-A275-0BAAC6A62C21}" dt="2026-09-30T07:43:25.821" v="334" actId="14100"/>
          <ac:spMkLst>
            <pc:docMk/>
            <pc:sldMk cId="1818643534" sldId="499"/>
            <ac:spMk id="62" creationId="{6B47A0AC-48D7-BC5A-89CD-0122F7C97174}"/>
          </ac:spMkLst>
        </pc:spChg>
      </pc:sldChg>
      <pc:sldChg chg="del">
        <pc:chgData name="Nicolas Pons" userId="9adf8534-6541-4b7c-8ef4-bf1c63f6deb4" providerId="ADAL" clId="{B912BE2A-A56C-41CD-A275-0BAAC6A62C21}" dt="2026-10-01T07:47:31.938" v="4039" actId="47"/>
        <pc:sldMkLst>
          <pc:docMk/>
          <pc:sldMk cId="3018722768" sldId="1753"/>
        </pc:sldMkLst>
      </pc:sldChg>
      <pc:sldChg chg="del">
        <pc:chgData name="Nicolas Pons" userId="9adf8534-6541-4b7c-8ef4-bf1c63f6deb4" providerId="ADAL" clId="{B912BE2A-A56C-41CD-A275-0BAAC6A62C21}" dt="2026-10-01T07:48:10.266" v="4053" actId="47"/>
        <pc:sldMkLst>
          <pc:docMk/>
          <pc:sldMk cId="1867273510" sldId="2147470627"/>
        </pc:sldMkLst>
      </pc:sldChg>
      <pc:sldChg chg="del">
        <pc:chgData name="Nicolas Pons" userId="9adf8534-6541-4b7c-8ef4-bf1c63f6deb4" providerId="ADAL" clId="{B912BE2A-A56C-41CD-A275-0BAAC6A62C21}" dt="2026-10-01T07:50:08.613" v="4086" actId="47"/>
        <pc:sldMkLst>
          <pc:docMk/>
          <pc:sldMk cId="1015052072" sldId="2147476524"/>
        </pc:sldMkLst>
      </pc:sldChg>
      <pc:sldChg chg="del">
        <pc:chgData name="Nicolas Pons" userId="9adf8534-6541-4b7c-8ef4-bf1c63f6deb4" providerId="ADAL" clId="{B912BE2A-A56C-41CD-A275-0BAAC6A62C21}" dt="2026-10-01T07:48:16.930" v="4059" actId="47"/>
        <pc:sldMkLst>
          <pc:docMk/>
          <pc:sldMk cId="11714653" sldId="2147476616"/>
        </pc:sldMkLst>
      </pc:sldChg>
      <pc:sldChg chg="del">
        <pc:chgData name="Nicolas Pons" userId="9adf8534-6541-4b7c-8ef4-bf1c63f6deb4" providerId="ADAL" clId="{B912BE2A-A56C-41CD-A275-0BAAC6A62C21}" dt="2026-10-01T07:48:13.388" v="4056" actId="47"/>
        <pc:sldMkLst>
          <pc:docMk/>
          <pc:sldMk cId="450469928" sldId="2147477332"/>
        </pc:sldMkLst>
      </pc:sldChg>
      <pc:sldChg chg="modSp add mod">
        <pc:chgData name="Nicolas Pons" userId="9adf8534-6541-4b7c-8ef4-bf1c63f6deb4" providerId="ADAL" clId="{B912BE2A-A56C-41CD-A275-0BAAC6A62C21}" dt="2026-10-01T12:20:54.201" v="6080" actId="403"/>
        <pc:sldMkLst>
          <pc:docMk/>
          <pc:sldMk cId="811780824" sldId="2147483291"/>
        </pc:sldMkLst>
        <pc:spChg chg="mod">
          <ac:chgData name="Nicolas Pons" userId="9adf8534-6541-4b7c-8ef4-bf1c63f6deb4" providerId="ADAL" clId="{B912BE2A-A56C-41CD-A275-0BAAC6A62C21}" dt="2026-10-01T12:19:25.206" v="6045" actId="20577"/>
          <ac:spMkLst>
            <pc:docMk/>
            <pc:sldMk cId="811780824" sldId="2147483291"/>
            <ac:spMk id="18" creationId="{182F5D87-A627-19B7-E807-31D21B7EA3F1}"/>
          </ac:spMkLst>
        </pc:spChg>
        <pc:spChg chg="mod">
          <ac:chgData name="Nicolas Pons" userId="9adf8534-6541-4b7c-8ef4-bf1c63f6deb4" providerId="ADAL" clId="{B912BE2A-A56C-41CD-A275-0BAAC6A62C21}" dt="2026-10-01T12:20:54.201" v="6080" actId="403"/>
          <ac:spMkLst>
            <pc:docMk/>
            <pc:sldMk cId="811780824" sldId="2147483291"/>
            <ac:spMk id="41" creationId="{97AA516E-10CB-CED9-6C6E-391991EDC32E}"/>
          </ac:spMkLst>
        </pc:spChg>
        <pc:spChg chg="mod">
          <ac:chgData name="Nicolas Pons" userId="9adf8534-6541-4b7c-8ef4-bf1c63f6deb4" providerId="ADAL" clId="{B912BE2A-A56C-41CD-A275-0BAAC6A62C21}" dt="2026-10-01T12:19:46.770" v="6062" actId="20577"/>
          <ac:spMkLst>
            <pc:docMk/>
            <pc:sldMk cId="811780824" sldId="2147483291"/>
            <ac:spMk id="43" creationId="{0A6FFF01-2B9D-14DC-34AE-9582FA119B73}"/>
          </ac:spMkLst>
        </pc:spChg>
        <pc:spChg chg="mod">
          <ac:chgData name="Nicolas Pons" userId="9adf8534-6541-4b7c-8ef4-bf1c63f6deb4" providerId="ADAL" clId="{B912BE2A-A56C-41CD-A275-0BAAC6A62C21}" dt="2026-10-01T12:19:53.878" v="6069" actId="20577"/>
          <ac:spMkLst>
            <pc:docMk/>
            <pc:sldMk cId="811780824" sldId="2147483291"/>
            <ac:spMk id="47" creationId="{8BFF6D73-479D-3ECB-7EDF-761EFA523DC7}"/>
          </ac:spMkLst>
        </pc:spChg>
        <pc:spChg chg="mod">
          <ac:chgData name="Nicolas Pons" userId="9adf8534-6541-4b7c-8ef4-bf1c63f6deb4" providerId="ADAL" clId="{B912BE2A-A56C-41CD-A275-0BAAC6A62C21}" dt="2026-10-01T12:20:30.431" v="6077" actId="20577"/>
          <ac:spMkLst>
            <pc:docMk/>
            <pc:sldMk cId="811780824" sldId="2147483291"/>
            <ac:spMk id="49" creationId="{63064704-DD3B-047E-8B64-A565C14FE4A6}"/>
          </ac:spMkLst>
        </pc:spChg>
      </pc:sldChg>
      <pc:sldChg chg="addSp delSp modSp del mod ord">
        <pc:chgData name="Nicolas Pons" userId="9adf8534-6541-4b7c-8ef4-bf1c63f6deb4" providerId="ADAL" clId="{B912BE2A-A56C-41CD-A275-0BAAC6A62C21}" dt="2026-10-01T09:20:38.412" v="4707" actId="2696"/>
        <pc:sldMkLst>
          <pc:docMk/>
          <pc:sldMk cId="4132354704" sldId="2147483291"/>
        </pc:sldMkLst>
        <pc:spChg chg="add mod">
          <ac:chgData name="Nicolas Pons" userId="9adf8534-6541-4b7c-8ef4-bf1c63f6deb4" providerId="ADAL" clId="{B912BE2A-A56C-41CD-A275-0BAAC6A62C21}" dt="2026-10-01T07:43:48.735" v="4011" actId="1076"/>
          <ac:spMkLst>
            <pc:docMk/>
            <pc:sldMk cId="4132354704" sldId="2147483291"/>
            <ac:spMk id="2" creationId="{4DDE3F4E-B6E7-ED21-7FC1-BA7891412298}"/>
          </ac:spMkLst>
        </pc:spChg>
        <pc:spChg chg="del">
          <ac:chgData name="Nicolas Pons" userId="9adf8534-6541-4b7c-8ef4-bf1c63f6deb4" providerId="ADAL" clId="{B912BE2A-A56C-41CD-A275-0BAAC6A62C21}" dt="2026-10-01T07:43:44.941" v="4009" actId="478"/>
          <ac:spMkLst>
            <pc:docMk/>
            <pc:sldMk cId="4132354704" sldId="2147483291"/>
            <ac:spMk id="50" creationId="{614DE331-4D26-31C0-5671-B13B4D9857CE}"/>
          </ac:spMkLst>
        </pc:spChg>
      </pc:sldChg>
      <pc:sldChg chg="del">
        <pc:chgData name="Nicolas Pons" userId="9adf8534-6541-4b7c-8ef4-bf1c63f6deb4" providerId="ADAL" clId="{B912BE2A-A56C-41CD-A275-0BAAC6A62C21}" dt="2026-10-01T07:49:50.103" v="4080" actId="47"/>
        <pc:sldMkLst>
          <pc:docMk/>
          <pc:sldMk cId="2312461157" sldId="2147483590"/>
        </pc:sldMkLst>
      </pc:sldChg>
      <pc:sldChg chg="del">
        <pc:chgData name="Nicolas Pons" userId="9adf8534-6541-4b7c-8ef4-bf1c63f6deb4" providerId="ADAL" clId="{B912BE2A-A56C-41CD-A275-0BAAC6A62C21}" dt="2026-10-01T07:47:30.596" v="4038" actId="47"/>
        <pc:sldMkLst>
          <pc:docMk/>
          <pc:sldMk cId="315899791" sldId="2147483624"/>
        </pc:sldMkLst>
      </pc:sldChg>
      <pc:sldChg chg="del">
        <pc:chgData name="Nicolas Pons" userId="9adf8534-6541-4b7c-8ef4-bf1c63f6deb4" providerId="ADAL" clId="{B912BE2A-A56C-41CD-A275-0BAAC6A62C21}" dt="2026-10-01T07:48:12.543" v="4055" actId="47"/>
        <pc:sldMkLst>
          <pc:docMk/>
          <pc:sldMk cId="492863350" sldId="2147483637"/>
        </pc:sldMkLst>
      </pc:sldChg>
      <pc:sldChg chg="addSp delSp modSp add mod setBg">
        <pc:chgData name="Nicolas Pons" userId="9adf8534-6541-4b7c-8ef4-bf1c63f6deb4" providerId="ADAL" clId="{B912BE2A-A56C-41CD-A275-0BAAC6A62C21}" dt="2026-10-01T13:23:12.561" v="6812" actId="1076"/>
        <pc:sldMkLst>
          <pc:docMk/>
          <pc:sldMk cId="661176195" sldId="2147483640"/>
        </pc:sldMkLst>
        <pc:spChg chg="mod">
          <ac:chgData name="Nicolas Pons" userId="9adf8534-6541-4b7c-8ef4-bf1c63f6deb4" providerId="ADAL" clId="{B912BE2A-A56C-41CD-A275-0BAAC6A62C21}" dt="2026-10-01T12:14:31.310" v="6012" actId="20577"/>
          <ac:spMkLst>
            <pc:docMk/>
            <pc:sldMk cId="661176195" sldId="2147483640"/>
            <ac:spMk id="2" creationId="{C121DDFD-CC50-B64D-0C3D-1C1C221975B6}"/>
          </ac:spMkLst>
        </pc:spChg>
        <pc:spChg chg="mod ord">
          <ac:chgData name="Nicolas Pons" userId="9adf8534-6541-4b7c-8ef4-bf1c63f6deb4" providerId="ADAL" clId="{B912BE2A-A56C-41CD-A275-0BAAC6A62C21}" dt="2026-10-01T13:22:46.344" v="6788" actId="167"/>
          <ac:spMkLst>
            <pc:docMk/>
            <pc:sldMk cId="661176195" sldId="2147483640"/>
            <ac:spMk id="5" creationId="{BD0C0257-8456-4F77-21DB-E2AD061D133F}"/>
          </ac:spMkLst>
        </pc:spChg>
        <pc:spChg chg="add mod">
          <ac:chgData name="Nicolas Pons" userId="9adf8534-6541-4b7c-8ef4-bf1c63f6deb4" providerId="ADAL" clId="{B912BE2A-A56C-41CD-A275-0BAAC6A62C21}" dt="2026-10-01T13:22:25.662" v="6768" actId="1076"/>
          <ac:spMkLst>
            <pc:docMk/>
            <pc:sldMk cId="661176195" sldId="2147483640"/>
            <ac:spMk id="10" creationId="{C77A3FE1-E94B-B313-FE03-A48A3B4516FC}"/>
          </ac:spMkLst>
        </pc:spChg>
        <pc:spChg chg="add mod">
          <ac:chgData name="Nicolas Pons" userId="9adf8534-6541-4b7c-8ef4-bf1c63f6deb4" providerId="ADAL" clId="{B912BE2A-A56C-41CD-A275-0BAAC6A62C21}" dt="2026-09-30T15:24:33.426" v="2842" actId="20577"/>
          <ac:spMkLst>
            <pc:docMk/>
            <pc:sldMk cId="661176195" sldId="2147483640"/>
            <ac:spMk id="12" creationId="{FEF78555-175B-5B41-56AD-23724B6402C4}"/>
          </ac:spMkLst>
        </pc:spChg>
        <pc:spChg chg="add mod">
          <ac:chgData name="Nicolas Pons" userId="9adf8534-6541-4b7c-8ef4-bf1c63f6deb4" providerId="ADAL" clId="{B912BE2A-A56C-41CD-A275-0BAAC6A62C21}" dt="2026-10-01T13:22:58.164" v="6789" actId="1076"/>
          <ac:spMkLst>
            <pc:docMk/>
            <pc:sldMk cId="661176195" sldId="2147483640"/>
            <ac:spMk id="14" creationId="{2C4100CC-C51E-621A-D60D-CB63707AFC69}"/>
          </ac:spMkLst>
        </pc:spChg>
        <pc:spChg chg="add mod">
          <ac:chgData name="Nicolas Pons" userId="9adf8534-6541-4b7c-8ef4-bf1c63f6deb4" providerId="ADAL" clId="{B912BE2A-A56C-41CD-A275-0BAAC6A62C21}" dt="2026-10-01T13:23:12.561" v="6812" actId="1076"/>
          <ac:spMkLst>
            <pc:docMk/>
            <pc:sldMk cId="661176195" sldId="2147483640"/>
            <ac:spMk id="16" creationId="{C5CA8850-65D2-F608-6570-5D50162BC3E4}"/>
          </ac:spMkLst>
        </pc:spChg>
        <pc:picChg chg="add mod">
          <ac:chgData name="Nicolas Pons" userId="9adf8534-6541-4b7c-8ef4-bf1c63f6deb4" providerId="ADAL" clId="{B912BE2A-A56C-41CD-A275-0BAAC6A62C21}" dt="2026-10-01T13:22:34.698" v="6786" actId="1035"/>
          <ac:picMkLst>
            <pc:docMk/>
            <pc:sldMk cId="661176195" sldId="2147483640"/>
            <ac:picMk id="20" creationId="{AC99A638-C7CC-ABD4-54D0-89A1511CBC9B}"/>
          </ac:picMkLst>
        </pc:picChg>
        <pc:picChg chg="add mod">
          <ac:chgData name="Nicolas Pons" userId="9adf8534-6541-4b7c-8ef4-bf1c63f6deb4" providerId="ADAL" clId="{B912BE2A-A56C-41CD-A275-0BAAC6A62C21}" dt="2026-10-01T13:23:09.922" v="6811" actId="1035"/>
          <ac:picMkLst>
            <pc:docMk/>
            <pc:sldMk cId="661176195" sldId="2147483640"/>
            <ac:picMk id="22" creationId="{C3FFC1BC-7694-A0B9-854A-4D5289EFAC3E}"/>
          </ac:picMkLst>
        </pc:picChg>
        <pc:picChg chg="add mod">
          <ac:chgData name="Nicolas Pons" userId="9adf8534-6541-4b7c-8ef4-bf1c63f6deb4" providerId="ADAL" clId="{B912BE2A-A56C-41CD-A275-0BAAC6A62C21}" dt="2026-10-01T12:13:21.499" v="6010" actId="1036"/>
          <ac:picMkLst>
            <pc:docMk/>
            <pc:sldMk cId="661176195" sldId="2147483640"/>
            <ac:picMk id="26" creationId="{E526AFF0-CF65-8ED1-73E2-2C23044DCFA9}"/>
          </ac:picMkLst>
        </pc:picChg>
        <pc:picChg chg="add del mod ord">
          <ac:chgData name="Nicolas Pons" userId="9adf8534-6541-4b7c-8ef4-bf1c63f6deb4" providerId="ADAL" clId="{B912BE2A-A56C-41CD-A275-0BAAC6A62C21}" dt="2026-09-30T10:37:00.021" v="2219" actId="167"/>
          <ac:picMkLst>
            <pc:docMk/>
            <pc:sldMk cId="661176195" sldId="2147483640"/>
            <ac:picMk id="45" creationId="{BDC4E896-4810-15D8-F352-21F1CE92A2E1}"/>
          </ac:picMkLst>
        </pc:picChg>
      </pc:sldChg>
      <pc:sldChg chg="addSp delSp modSp add mod modClrScheme chgLayout">
        <pc:chgData name="Nicolas Pons" userId="9adf8534-6541-4b7c-8ef4-bf1c63f6deb4" providerId="ADAL" clId="{B912BE2A-A56C-41CD-A275-0BAAC6A62C21}" dt="2026-10-01T13:24:42.423" v="6819" actId="404"/>
        <pc:sldMkLst>
          <pc:docMk/>
          <pc:sldMk cId="1838689072" sldId="2147483641"/>
        </pc:sldMkLst>
        <pc:spChg chg="mod ord">
          <ac:chgData name="Nicolas Pons" userId="9adf8534-6541-4b7c-8ef4-bf1c63f6deb4" providerId="ADAL" clId="{B912BE2A-A56C-41CD-A275-0BAAC6A62C21}" dt="2026-10-01T10:19:23.403" v="5710" actId="700"/>
          <ac:spMkLst>
            <pc:docMk/>
            <pc:sldMk cId="1838689072" sldId="2147483641"/>
            <ac:spMk id="2" creationId="{0323FF02-D777-36E1-1546-E51A2926E1D0}"/>
          </ac:spMkLst>
        </pc:spChg>
        <pc:spChg chg="mod">
          <ac:chgData name="Nicolas Pons" userId="9adf8534-6541-4b7c-8ef4-bf1c63f6deb4" providerId="ADAL" clId="{B912BE2A-A56C-41CD-A275-0BAAC6A62C21}" dt="2026-10-01T10:21:07.664" v="5735" actId="1076"/>
          <ac:spMkLst>
            <pc:docMk/>
            <pc:sldMk cId="1838689072" sldId="2147483641"/>
            <ac:spMk id="4" creationId="{E1007557-ED34-B369-9B1E-28A8FC79BCCB}"/>
          </ac:spMkLst>
        </pc:spChg>
        <pc:spChg chg="add mod">
          <ac:chgData name="Nicolas Pons" userId="9adf8534-6541-4b7c-8ef4-bf1c63f6deb4" providerId="ADAL" clId="{B912BE2A-A56C-41CD-A275-0BAAC6A62C21}" dt="2026-10-01T10:21:28.557" v="5740" actId="1076"/>
          <ac:spMkLst>
            <pc:docMk/>
            <pc:sldMk cId="1838689072" sldId="2147483641"/>
            <ac:spMk id="6" creationId="{8C481B6B-9DF6-664D-4309-1AD5E8950E25}"/>
          </ac:spMkLst>
        </pc:spChg>
        <pc:spChg chg="add mod">
          <ac:chgData name="Nicolas Pons" userId="9adf8534-6541-4b7c-8ef4-bf1c63f6deb4" providerId="ADAL" clId="{B912BE2A-A56C-41CD-A275-0BAAC6A62C21}" dt="2026-10-01T10:21:35.439" v="5743" actId="1076"/>
          <ac:spMkLst>
            <pc:docMk/>
            <pc:sldMk cId="1838689072" sldId="2147483641"/>
            <ac:spMk id="8" creationId="{FC44ADB0-35E4-D105-64A7-5BAB8D938A0A}"/>
          </ac:spMkLst>
        </pc:spChg>
        <pc:spChg chg="mod">
          <ac:chgData name="Nicolas Pons" userId="9adf8534-6541-4b7c-8ef4-bf1c63f6deb4" providerId="ADAL" clId="{B912BE2A-A56C-41CD-A275-0BAAC6A62C21}" dt="2026-10-01T08:48:05.806" v="4342" actId="20577"/>
          <ac:spMkLst>
            <pc:docMk/>
            <pc:sldMk cId="1838689072" sldId="2147483641"/>
            <ac:spMk id="12" creationId="{753F38B6-8160-A316-57BB-43548EA71066}"/>
          </ac:spMkLst>
        </pc:spChg>
        <pc:spChg chg="mod">
          <ac:chgData name="Nicolas Pons" userId="9adf8534-6541-4b7c-8ef4-bf1c63f6deb4" providerId="ADAL" clId="{B912BE2A-A56C-41CD-A275-0BAAC6A62C21}" dt="2026-10-01T10:21:25.036" v="5739" actId="1076"/>
          <ac:spMkLst>
            <pc:docMk/>
            <pc:sldMk cId="1838689072" sldId="2147483641"/>
            <ac:spMk id="14" creationId="{A6C13184-2A86-3F19-87DA-CE5B69D270EC}"/>
          </ac:spMkLst>
        </pc:spChg>
        <pc:spChg chg="del">
          <ac:chgData name="Nicolas Pons" userId="9adf8534-6541-4b7c-8ef4-bf1c63f6deb4" providerId="ADAL" clId="{B912BE2A-A56C-41CD-A275-0BAAC6A62C21}" dt="2026-10-01T08:47:17.869" v="4309" actId="478"/>
          <ac:spMkLst>
            <pc:docMk/>
            <pc:sldMk cId="1838689072" sldId="2147483641"/>
            <ac:spMk id="20" creationId="{68F46DC0-0719-E330-9FD9-AF756CDDC6C7}"/>
          </ac:spMkLst>
        </pc:spChg>
        <pc:spChg chg="mod">
          <ac:chgData name="Nicolas Pons" userId="9adf8534-6541-4b7c-8ef4-bf1c63f6deb4" providerId="ADAL" clId="{B912BE2A-A56C-41CD-A275-0BAAC6A62C21}" dt="2026-10-01T12:23:47.345" v="6125" actId="1076"/>
          <ac:spMkLst>
            <pc:docMk/>
            <pc:sldMk cId="1838689072" sldId="2147483641"/>
            <ac:spMk id="21" creationId="{2E70E6DF-B58A-BA81-2F18-7D4EC2C1FFBB}"/>
          </ac:spMkLst>
        </pc:spChg>
        <pc:spChg chg="add mod">
          <ac:chgData name="Nicolas Pons" userId="9adf8534-6541-4b7c-8ef4-bf1c63f6deb4" providerId="ADAL" clId="{B912BE2A-A56C-41CD-A275-0BAAC6A62C21}" dt="2026-10-01T08:53:53.950" v="4606" actId="1076"/>
          <ac:spMkLst>
            <pc:docMk/>
            <pc:sldMk cId="1838689072" sldId="2147483641"/>
            <ac:spMk id="22" creationId="{D45B1D18-7C27-07F5-EAA4-645604735D45}"/>
          </ac:spMkLst>
        </pc:spChg>
        <pc:spChg chg="del mod">
          <ac:chgData name="Nicolas Pons" userId="9adf8534-6541-4b7c-8ef4-bf1c63f6deb4" providerId="ADAL" clId="{B912BE2A-A56C-41CD-A275-0BAAC6A62C21}" dt="2026-10-01T08:44:06.003" v="4247" actId="478"/>
          <ac:spMkLst>
            <pc:docMk/>
            <pc:sldMk cId="1838689072" sldId="2147483641"/>
            <ac:spMk id="23" creationId="{1DC22B5B-5BF4-70BC-2296-F1445126DD2F}"/>
          </ac:spMkLst>
        </pc:spChg>
        <pc:spChg chg="del mod">
          <ac:chgData name="Nicolas Pons" userId="9adf8534-6541-4b7c-8ef4-bf1c63f6deb4" providerId="ADAL" clId="{B912BE2A-A56C-41CD-A275-0BAAC6A62C21}" dt="2026-10-01T08:44:08.397" v="4248" actId="478"/>
          <ac:spMkLst>
            <pc:docMk/>
            <pc:sldMk cId="1838689072" sldId="2147483641"/>
            <ac:spMk id="26" creationId="{F5356F95-7262-C8C1-54A1-0261ABD451E5}"/>
          </ac:spMkLst>
        </pc:spChg>
        <pc:spChg chg="add del mod ord">
          <ac:chgData name="Nicolas Pons" userId="9adf8534-6541-4b7c-8ef4-bf1c63f6deb4" providerId="ADAL" clId="{B912BE2A-A56C-41CD-A275-0BAAC6A62C21}" dt="2026-10-01T10:19:23.403" v="5710" actId="700"/>
          <ac:spMkLst>
            <pc:docMk/>
            <pc:sldMk cId="1838689072" sldId="2147483641"/>
            <ac:spMk id="28" creationId="{AC06C9E4-F89D-A7BD-BB62-14D2DF15599A}"/>
          </ac:spMkLst>
        </pc:spChg>
        <pc:spChg chg="add del mod ord">
          <ac:chgData name="Nicolas Pons" userId="9adf8534-6541-4b7c-8ef4-bf1c63f6deb4" providerId="ADAL" clId="{B912BE2A-A56C-41CD-A275-0BAAC6A62C21}" dt="2026-10-01T10:19:23.403" v="5710" actId="700"/>
          <ac:spMkLst>
            <pc:docMk/>
            <pc:sldMk cId="1838689072" sldId="2147483641"/>
            <ac:spMk id="29" creationId="{7D77DE06-58E6-07F5-9F52-68B8337510BE}"/>
          </ac:spMkLst>
        </pc:spChg>
        <pc:spChg chg="add del mod ord">
          <ac:chgData name="Nicolas Pons" userId="9adf8534-6541-4b7c-8ef4-bf1c63f6deb4" providerId="ADAL" clId="{B912BE2A-A56C-41CD-A275-0BAAC6A62C21}" dt="2026-10-01T10:19:23.403" v="5710" actId="700"/>
          <ac:spMkLst>
            <pc:docMk/>
            <pc:sldMk cId="1838689072" sldId="2147483641"/>
            <ac:spMk id="30" creationId="{C69E801A-A590-1CC6-1533-7095F9B2AC36}"/>
          </ac:spMkLst>
        </pc:spChg>
        <pc:spChg chg="add del mod ord">
          <ac:chgData name="Nicolas Pons" userId="9adf8534-6541-4b7c-8ef4-bf1c63f6deb4" providerId="ADAL" clId="{B912BE2A-A56C-41CD-A275-0BAAC6A62C21}" dt="2026-10-01T10:19:23.403" v="5710" actId="700"/>
          <ac:spMkLst>
            <pc:docMk/>
            <pc:sldMk cId="1838689072" sldId="2147483641"/>
            <ac:spMk id="31" creationId="{4CAD3027-B657-E8A5-440F-644233446DDA}"/>
          </ac:spMkLst>
        </pc:spChg>
        <pc:spChg chg="add del mod ord">
          <ac:chgData name="Nicolas Pons" userId="9adf8534-6541-4b7c-8ef4-bf1c63f6deb4" providerId="ADAL" clId="{B912BE2A-A56C-41CD-A275-0BAAC6A62C21}" dt="2026-10-01T10:19:23.403" v="5710" actId="700"/>
          <ac:spMkLst>
            <pc:docMk/>
            <pc:sldMk cId="1838689072" sldId="2147483641"/>
            <ac:spMk id="32" creationId="{ED047EE5-612C-7BE6-FED3-EAC9AB663B6E}"/>
          </ac:spMkLst>
        </pc:spChg>
        <pc:spChg chg="add del mod ord">
          <ac:chgData name="Nicolas Pons" userId="9adf8534-6541-4b7c-8ef4-bf1c63f6deb4" providerId="ADAL" clId="{B912BE2A-A56C-41CD-A275-0BAAC6A62C21}" dt="2026-10-01T10:19:23.403" v="5710" actId="700"/>
          <ac:spMkLst>
            <pc:docMk/>
            <pc:sldMk cId="1838689072" sldId="2147483641"/>
            <ac:spMk id="33" creationId="{34FD2B4D-14E5-F5F1-4910-FDAD37E89BF2}"/>
          </ac:spMkLst>
        </pc:spChg>
        <pc:spChg chg="add del mod ord">
          <ac:chgData name="Nicolas Pons" userId="9adf8534-6541-4b7c-8ef4-bf1c63f6deb4" providerId="ADAL" clId="{B912BE2A-A56C-41CD-A275-0BAAC6A62C21}" dt="2026-10-01T10:19:23.403" v="5710" actId="700"/>
          <ac:spMkLst>
            <pc:docMk/>
            <pc:sldMk cId="1838689072" sldId="2147483641"/>
            <ac:spMk id="34" creationId="{CBB85349-D2F7-0A5A-3F4F-A4C2CD703101}"/>
          </ac:spMkLst>
        </pc:spChg>
        <pc:graphicFrameChg chg="add mod modGraphic">
          <ac:chgData name="Nicolas Pons" userId="9adf8534-6541-4b7c-8ef4-bf1c63f6deb4" providerId="ADAL" clId="{B912BE2A-A56C-41CD-A275-0BAAC6A62C21}" dt="2026-10-01T13:24:39.452" v="6818" actId="404"/>
          <ac:graphicFrameMkLst>
            <pc:docMk/>
            <pc:sldMk cId="1838689072" sldId="2147483641"/>
            <ac:graphicFrameMk id="3" creationId="{E3049998-BFBC-12DE-A6E5-FF8CAC934F68}"/>
          </ac:graphicFrameMkLst>
        </pc:graphicFrameChg>
        <pc:graphicFrameChg chg="add del mod">
          <ac:chgData name="Nicolas Pons" userId="9adf8534-6541-4b7c-8ef4-bf1c63f6deb4" providerId="ADAL" clId="{B912BE2A-A56C-41CD-A275-0BAAC6A62C21}" dt="2026-10-01T08:47:26.244" v="4310" actId="478"/>
          <ac:graphicFrameMkLst>
            <pc:docMk/>
            <pc:sldMk cId="1838689072" sldId="2147483641"/>
            <ac:graphicFrameMk id="9" creationId="{3AF07441-2CCD-2D1D-ED2F-EA57F32424F6}"/>
          </ac:graphicFrameMkLst>
        </pc:graphicFrameChg>
        <pc:graphicFrameChg chg="add mod modGraphic">
          <ac:chgData name="Nicolas Pons" userId="9adf8534-6541-4b7c-8ef4-bf1c63f6deb4" providerId="ADAL" clId="{B912BE2A-A56C-41CD-A275-0BAAC6A62C21}" dt="2026-10-01T13:24:42.423" v="6819" actId="404"/>
          <ac:graphicFrameMkLst>
            <pc:docMk/>
            <pc:sldMk cId="1838689072" sldId="2147483641"/>
            <ac:graphicFrameMk id="11" creationId="{4A9C7B02-4BBA-1F05-9ED3-1FE9B99921EA}"/>
          </ac:graphicFrameMkLst>
        </pc:graphicFrameChg>
        <pc:graphicFrameChg chg="mod">
          <ac:chgData name="Nicolas Pons" userId="9adf8534-6541-4b7c-8ef4-bf1c63f6deb4" providerId="ADAL" clId="{B912BE2A-A56C-41CD-A275-0BAAC6A62C21}" dt="2026-10-01T10:21:17.964" v="5737" actId="1076"/>
          <ac:graphicFrameMkLst>
            <pc:docMk/>
            <pc:sldMk cId="1838689072" sldId="2147483641"/>
            <ac:graphicFrameMk id="13" creationId="{3EB525FD-D777-6BAB-7D08-84CEDC18F821}"/>
          </ac:graphicFrameMkLst>
        </pc:graphicFrameChg>
        <pc:graphicFrameChg chg="del">
          <ac:chgData name="Nicolas Pons" userId="9adf8534-6541-4b7c-8ef4-bf1c63f6deb4" providerId="ADAL" clId="{B912BE2A-A56C-41CD-A275-0BAAC6A62C21}" dt="2026-10-01T08:41:12.971" v="4167" actId="478"/>
          <ac:graphicFrameMkLst>
            <pc:docMk/>
            <pc:sldMk cId="1838689072" sldId="2147483641"/>
            <ac:graphicFrameMk id="16" creationId="{3098AA74-CF7C-02DA-6301-F2E3E4F55608}"/>
          </ac:graphicFrameMkLst>
        </pc:graphicFrameChg>
        <pc:graphicFrameChg chg="mod">
          <ac:chgData name="Nicolas Pons" userId="9adf8534-6541-4b7c-8ef4-bf1c63f6deb4" providerId="ADAL" clId="{B912BE2A-A56C-41CD-A275-0BAAC6A62C21}" dt="2026-10-01T10:21:13.722" v="5736" actId="1076"/>
          <ac:graphicFrameMkLst>
            <pc:docMk/>
            <pc:sldMk cId="1838689072" sldId="2147483641"/>
            <ac:graphicFrameMk id="18" creationId="{1B5A9949-6361-7F22-F2EA-B66E79C3CD17}"/>
          </ac:graphicFrameMkLst>
        </pc:graphicFrameChg>
        <pc:graphicFrameChg chg="del">
          <ac:chgData name="Nicolas Pons" userId="9adf8534-6541-4b7c-8ef4-bf1c63f6deb4" providerId="ADAL" clId="{B912BE2A-A56C-41CD-A275-0BAAC6A62C21}" dt="2026-10-01T08:40:45.322" v="4161" actId="478"/>
          <ac:graphicFrameMkLst>
            <pc:docMk/>
            <pc:sldMk cId="1838689072" sldId="2147483641"/>
            <ac:graphicFrameMk id="24" creationId="{09A47721-D54A-D48F-4C05-A2EFF54E49FC}"/>
          </ac:graphicFrameMkLst>
        </pc:graphicFrameChg>
        <pc:picChg chg="add del">
          <ac:chgData name="Nicolas Pons" userId="9adf8534-6541-4b7c-8ef4-bf1c63f6deb4" providerId="ADAL" clId="{B912BE2A-A56C-41CD-A275-0BAAC6A62C21}" dt="2026-10-01T08:53:21.612" v="4596" actId="22"/>
          <ac:picMkLst>
            <pc:docMk/>
            <pc:sldMk cId="1838689072" sldId="2147483641"/>
            <ac:picMk id="19" creationId="{92304368-BEE8-0A7B-7A7C-B303BA42AD58}"/>
          </ac:picMkLst>
        </pc:picChg>
        <pc:picChg chg="add del mod ord">
          <ac:chgData name="Nicolas Pons" userId="9adf8534-6541-4b7c-8ef4-bf1c63f6deb4" providerId="ADAL" clId="{B912BE2A-A56C-41CD-A275-0BAAC6A62C21}" dt="2026-10-01T10:17:23.490" v="5701" actId="478"/>
          <ac:picMkLst>
            <pc:docMk/>
            <pc:sldMk cId="1838689072" sldId="2147483641"/>
            <ac:picMk id="25" creationId="{6DCC0FB7-9741-CED0-0431-35309B9D06B1}"/>
          </ac:picMkLst>
        </pc:picChg>
        <pc:picChg chg="add del mod">
          <ac:chgData name="Nicolas Pons" userId="9adf8534-6541-4b7c-8ef4-bf1c63f6deb4" providerId="ADAL" clId="{B912BE2A-A56C-41CD-A275-0BAAC6A62C21}" dt="2026-10-01T10:20:42.201" v="5725" actId="478"/>
          <ac:picMkLst>
            <pc:docMk/>
            <pc:sldMk cId="1838689072" sldId="2147483641"/>
            <ac:picMk id="27" creationId="{BC80C129-56D2-7B68-4693-B9117DBB4204}"/>
          </ac:picMkLst>
        </pc:picChg>
        <pc:picChg chg="add del">
          <ac:chgData name="Nicolas Pons" userId="9adf8534-6541-4b7c-8ef4-bf1c63f6deb4" providerId="ADAL" clId="{B912BE2A-A56C-41CD-A275-0BAAC6A62C21}" dt="2026-10-01T10:20:07.256" v="5715" actId="478"/>
          <ac:picMkLst>
            <pc:docMk/>
            <pc:sldMk cId="1838689072" sldId="2147483641"/>
            <ac:picMk id="36" creationId="{3A7615AB-A502-C84C-1AA3-C389DC15764F}"/>
          </ac:picMkLst>
        </pc:picChg>
        <pc:picChg chg="add del mod">
          <ac:chgData name="Nicolas Pons" userId="9adf8534-6541-4b7c-8ef4-bf1c63f6deb4" providerId="ADAL" clId="{B912BE2A-A56C-41CD-A275-0BAAC6A62C21}" dt="2026-10-01T10:20:40.015" v="5724" actId="478"/>
          <ac:picMkLst>
            <pc:docMk/>
            <pc:sldMk cId="1838689072" sldId="2147483641"/>
            <ac:picMk id="37" creationId="{CA041487-3AD1-3DBD-3DC8-CA7002A81D78}"/>
          </ac:picMkLst>
        </pc:picChg>
        <pc:picChg chg="add del mod">
          <ac:chgData name="Nicolas Pons" userId="9adf8534-6541-4b7c-8ef4-bf1c63f6deb4" providerId="ADAL" clId="{B912BE2A-A56C-41CD-A275-0BAAC6A62C21}" dt="2026-10-01T10:20:34.970" v="5721" actId="478"/>
          <ac:picMkLst>
            <pc:docMk/>
            <pc:sldMk cId="1838689072" sldId="2147483641"/>
            <ac:picMk id="38" creationId="{868511E3-9753-3ACE-E848-7FD8117C9FCF}"/>
          </ac:picMkLst>
        </pc:picChg>
        <pc:picChg chg="add del mod">
          <ac:chgData name="Nicolas Pons" userId="9adf8534-6541-4b7c-8ef4-bf1c63f6deb4" providerId="ADAL" clId="{B912BE2A-A56C-41CD-A275-0BAAC6A62C21}" dt="2026-10-01T10:20:19.829" v="5717" actId="478"/>
          <ac:picMkLst>
            <pc:docMk/>
            <pc:sldMk cId="1838689072" sldId="2147483641"/>
            <ac:picMk id="39" creationId="{24ADBAA6-A15D-5672-89C8-06557A81D726}"/>
          </ac:picMkLst>
        </pc:picChg>
        <pc:picChg chg="add mod">
          <ac:chgData name="Nicolas Pons" userId="9adf8534-6541-4b7c-8ef4-bf1c63f6deb4" providerId="ADAL" clId="{B912BE2A-A56C-41CD-A275-0BAAC6A62C21}" dt="2026-10-01T10:21:42.391" v="5745" actId="1076"/>
          <ac:picMkLst>
            <pc:docMk/>
            <pc:sldMk cId="1838689072" sldId="2147483641"/>
            <ac:picMk id="41" creationId="{982FD979-B24C-4D4C-DD4B-74C6CD826F5A}"/>
          </ac:picMkLst>
        </pc:picChg>
      </pc:sldChg>
      <pc:sldChg chg="addSp delSp modSp add del mod">
        <pc:chgData name="Nicolas Pons" userId="9adf8534-6541-4b7c-8ef4-bf1c63f6deb4" providerId="ADAL" clId="{B912BE2A-A56C-41CD-A275-0BAAC6A62C21}" dt="2026-10-01T08:59:24.244" v="4664" actId="47"/>
        <pc:sldMkLst>
          <pc:docMk/>
          <pc:sldMk cId="1680626490" sldId="2147483642"/>
        </pc:sldMkLst>
        <pc:spChg chg="add mod">
          <ac:chgData name="Nicolas Pons" userId="9adf8534-6541-4b7c-8ef4-bf1c63f6deb4" providerId="ADAL" clId="{B912BE2A-A56C-41CD-A275-0BAAC6A62C21}" dt="2026-10-01T08:57:13.569" v="4645" actId="20577"/>
          <ac:spMkLst>
            <pc:docMk/>
            <pc:sldMk cId="1680626490" sldId="2147483642"/>
            <ac:spMk id="5" creationId="{51BE8D37-BCD9-E739-0F54-5AB3B275EA5E}"/>
          </ac:spMkLst>
        </pc:spChg>
        <pc:spChg chg="mod">
          <ac:chgData name="Nicolas Pons" userId="9adf8534-6541-4b7c-8ef4-bf1c63f6deb4" providerId="ADAL" clId="{B912BE2A-A56C-41CD-A275-0BAAC6A62C21}" dt="2026-10-01T08:58:43.173" v="4663" actId="1076"/>
          <ac:spMkLst>
            <pc:docMk/>
            <pc:sldMk cId="1680626490" sldId="2147483642"/>
            <ac:spMk id="9" creationId="{7C6BCA7B-2892-A1D6-CD15-0F5F5F4BEEF2}"/>
          </ac:spMkLst>
        </pc:spChg>
        <pc:spChg chg="add del mod">
          <ac:chgData name="Nicolas Pons" userId="9adf8534-6541-4b7c-8ef4-bf1c63f6deb4" providerId="ADAL" clId="{B912BE2A-A56C-41CD-A275-0BAAC6A62C21}" dt="2026-10-01T08:56:13.206" v="4627" actId="478"/>
          <ac:spMkLst>
            <pc:docMk/>
            <pc:sldMk cId="1680626490" sldId="2147483642"/>
            <ac:spMk id="11" creationId="{D28FF8B5-1D76-2E7D-1C56-96208EC00CFA}"/>
          </ac:spMkLst>
        </pc:spChg>
        <pc:spChg chg="mod">
          <ac:chgData name="Nicolas Pons" userId="9adf8534-6541-4b7c-8ef4-bf1c63f6deb4" providerId="ADAL" clId="{B912BE2A-A56C-41CD-A275-0BAAC6A62C21}" dt="2026-10-01T08:58:31.618" v="4661" actId="20577"/>
          <ac:spMkLst>
            <pc:docMk/>
            <pc:sldMk cId="1680626490" sldId="2147483642"/>
            <ac:spMk id="13" creationId="{29A9F00F-0F35-1BA9-C4F9-169598BC7C9D}"/>
          </ac:spMkLst>
        </pc:spChg>
        <pc:spChg chg="add del mod">
          <ac:chgData name="Nicolas Pons" userId="9adf8534-6541-4b7c-8ef4-bf1c63f6deb4" providerId="ADAL" clId="{B912BE2A-A56C-41CD-A275-0BAAC6A62C21}" dt="2026-10-01T08:56:14.141" v="4628" actId="478"/>
          <ac:spMkLst>
            <pc:docMk/>
            <pc:sldMk cId="1680626490" sldId="2147483642"/>
            <ac:spMk id="17" creationId="{7DC844B9-286C-96C1-336D-CE05622A7D16}"/>
          </ac:spMkLst>
        </pc:spChg>
        <pc:spChg chg="add del mod">
          <ac:chgData name="Nicolas Pons" userId="9adf8534-6541-4b7c-8ef4-bf1c63f6deb4" providerId="ADAL" clId="{B912BE2A-A56C-41CD-A275-0BAAC6A62C21}" dt="2026-10-01T08:55:31.570" v="4616" actId="478"/>
          <ac:spMkLst>
            <pc:docMk/>
            <pc:sldMk cId="1680626490" sldId="2147483642"/>
            <ac:spMk id="19" creationId="{D80D3407-F827-1783-3126-29A6F81D0121}"/>
          </ac:spMkLst>
        </pc:spChg>
        <pc:spChg chg="add del mod">
          <ac:chgData name="Nicolas Pons" userId="9adf8534-6541-4b7c-8ef4-bf1c63f6deb4" providerId="ADAL" clId="{B912BE2A-A56C-41CD-A275-0BAAC6A62C21}" dt="2026-10-01T08:55:30.254" v="4615" actId="478"/>
          <ac:spMkLst>
            <pc:docMk/>
            <pc:sldMk cId="1680626490" sldId="2147483642"/>
            <ac:spMk id="21" creationId="{B46D3D0B-1A15-E7C1-01F5-0AE58A856678}"/>
          </ac:spMkLst>
        </pc:spChg>
        <pc:spChg chg="add mod">
          <ac:chgData name="Nicolas Pons" userId="9adf8534-6541-4b7c-8ef4-bf1c63f6deb4" providerId="ADAL" clId="{B912BE2A-A56C-41CD-A275-0BAAC6A62C21}" dt="2026-10-01T08:57:16.054" v="4646" actId="20577"/>
          <ac:spMkLst>
            <pc:docMk/>
            <pc:sldMk cId="1680626490" sldId="2147483642"/>
            <ac:spMk id="27" creationId="{A1841C70-0977-F7DB-F876-04590297CE4E}"/>
          </ac:spMkLst>
        </pc:spChg>
        <pc:spChg chg="add mod">
          <ac:chgData name="Nicolas Pons" userId="9adf8534-6541-4b7c-8ef4-bf1c63f6deb4" providerId="ADAL" clId="{B912BE2A-A56C-41CD-A275-0BAAC6A62C21}" dt="2026-10-01T08:57:28.593" v="4648" actId="14100"/>
          <ac:spMkLst>
            <pc:docMk/>
            <pc:sldMk cId="1680626490" sldId="2147483642"/>
            <ac:spMk id="31" creationId="{5652ABE7-A4A1-2018-2FC7-2DA3C1188105}"/>
          </ac:spMkLst>
        </pc:spChg>
        <pc:spChg chg="add del mod">
          <ac:chgData name="Nicolas Pons" userId="9adf8534-6541-4b7c-8ef4-bf1c63f6deb4" providerId="ADAL" clId="{B912BE2A-A56C-41CD-A275-0BAAC6A62C21}" dt="2026-10-01T08:56:18.426" v="4631" actId="478"/>
          <ac:spMkLst>
            <pc:docMk/>
            <pc:sldMk cId="1680626490" sldId="2147483642"/>
            <ac:spMk id="33" creationId="{1E5886FC-AD8E-1848-4E7F-6B45D7B4DAC9}"/>
          </ac:spMkLst>
        </pc:spChg>
        <pc:spChg chg="add del mod">
          <ac:chgData name="Nicolas Pons" userId="9adf8534-6541-4b7c-8ef4-bf1c63f6deb4" providerId="ADAL" clId="{B912BE2A-A56C-41CD-A275-0BAAC6A62C21}" dt="2026-10-01T08:56:17.126" v="4630" actId="478"/>
          <ac:spMkLst>
            <pc:docMk/>
            <pc:sldMk cId="1680626490" sldId="2147483642"/>
            <ac:spMk id="35" creationId="{5499A359-AF6A-EF0F-31A3-EF06231D847C}"/>
          </ac:spMkLst>
        </pc:spChg>
        <pc:graphicFrameChg chg="mod">
          <ac:chgData name="Nicolas Pons" userId="9adf8534-6541-4b7c-8ef4-bf1c63f6deb4" providerId="ADAL" clId="{B912BE2A-A56C-41CD-A275-0BAAC6A62C21}" dt="2026-10-01T08:58:37.292" v="4662" actId="1076"/>
          <ac:graphicFrameMkLst>
            <pc:docMk/>
            <pc:sldMk cId="1680626490" sldId="2147483642"/>
            <ac:graphicFrameMk id="7" creationId="{E279D74E-6C25-802C-33CD-FA384CB3F4E2}"/>
          </ac:graphicFrameMkLst>
        </pc:graphicFrameChg>
        <pc:picChg chg="mod">
          <ac:chgData name="Nicolas Pons" userId="9adf8534-6541-4b7c-8ef4-bf1c63f6deb4" providerId="ADAL" clId="{B912BE2A-A56C-41CD-A275-0BAAC6A62C21}" dt="2026-10-01T08:55:13.908" v="4612" actId="1076"/>
          <ac:picMkLst>
            <pc:docMk/>
            <pc:sldMk cId="1680626490" sldId="2147483642"/>
            <ac:picMk id="2" creationId="{3E5FFE2F-8DF0-337A-9FAF-D6B695202C11}"/>
          </ac:picMkLst>
        </pc:picChg>
        <pc:picChg chg="del mod">
          <ac:chgData name="Nicolas Pons" userId="9adf8534-6541-4b7c-8ef4-bf1c63f6deb4" providerId="ADAL" clId="{B912BE2A-A56C-41CD-A275-0BAAC6A62C21}" dt="2026-10-01T08:55:56.361" v="4620" actId="478"/>
          <ac:picMkLst>
            <pc:docMk/>
            <pc:sldMk cId="1680626490" sldId="2147483642"/>
            <ac:picMk id="23" creationId="{D53035D8-C101-F4A0-7255-B1C99786B37A}"/>
          </ac:picMkLst>
        </pc:picChg>
        <pc:picChg chg="add del mod">
          <ac:chgData name="Nicolas Pons" userId="9adf8534-6541-4b7c-8ef4-bf1c63f6deb4" providerId="ADAL" clId="{B912BE2A-A56C-41CD-A275-0BAAC6A62C21}" dt="2026-10-01T08:56:12.400" v="4626" actId="478"/>
          <ac:picMkLst>
            <pc:docMk/>
            <pc:sldMk cId="1680626490" sldId="2147483642"/>
            <ac:picMk id="37" creationId="{12993BC0-BEA7-FAA5-450F-CF3512CE546D}"/>
          </ac:picMkLst>
        </pc:picChg>
        <pc:picChg chg="del">
          <ac:chgData name="Nicolas Pons" userId="9adf8534-6541-4b7c-8ef4-bf1c63f6deb4" providerId="ADAL" clId="{B912BE2A-A56C-41CD-A275-0BAAC6A62C21}" dt="2026-10-01T08:56:15.026" v="4629" actId="478"/>
          <ac:picMkLst>
            <pc:docMk/>
            <pc:sldMk cId="1680626490" sldId="2147483642"/>
            <ac:picMk id="39" creationId="{F08AD086-B4B6-5EB4-9011-3B1B9664BC0D}"/>
          </ac:picMkLst>
        </pc:picChg>
      </pc:sldChg>
      <pc:sldChg chg="addSp delSp modSp add del mod modShow">
        <pc:chgData name="Nicolas Pons" userId="9adf8534-6541-4b7c-8ef4-bf1c63f6deb4" providerId="ADAL" clId="{B912BE2A-A56C-41CD-A275-0BAAC6A62C21}" dt="2026-10-01T10:03:06.721" v="5587" actId="47"/>
        <pc:sldMkLst>
          <pc:docMk/>
          <pc:sldMk cId="2057458865" sldId="2147483642"/>
        </pc:sldMkLst>
        <pc:spChg chg="mod">
          <ac:chgData name="Nicolas Pons" userId="9adf8534-6541-4b7c-8ef4-bf1c63f6deb4" providerId="ADAL" clId="{B912BE2A-A56C-41CD-A275-0BAAC6A62C21}" dt="2026-10-01T09:26:18.770" v="4763" actId="20577"/>
          <ac:spMkLst>
            <pc:docMk/>
            <pc:sldMk cId="2057458865" sldId="2147483642"/>
            <ac:spMk id="2" creationId="{E9A4E811-40FE-C706-6596-AED9BEC7C107}"/>
          </ac:spMkLst>
        </pc:spChg>
        <pc:spChg chg="mod">
          <ac:chgData name="Nicolas Pons" userId="9adf8534-6541-4b7c-8ef4-bf1c63f6deb4" providerId="ADAL" clId="{B912BE2A-A56C-41CD-A275-0BAAC6A62C21}" dt="2026-10-01T09:36:02.917" v="4800" actId="1076"/>
          <ac:spMkLst>
            <pc:docMk/>
            <pc:sldMk cId="2057458865" sldId="2147483642"/>
            <ac:spMk id="4" creationId="{8FD7C077-0EFB-A651-6E64-F89BB57F02C3}"/>
          </ac:spMkLst>
        </pc:spChg>
        <pc:graphicFrameChg chg="mod">
          <ac:chgData name="Nicolas Pons" userId="9adf8534-6541-4b7c-8ef4-bf1c63f6deb4" providerId="ADAL" clId="{B912BE2A-A56C-41CD-A275-0BAAC6A62C21}" dt="2026-10-01T09:36:06.031" v="4801" actId="14100"/>
          <ac:graphicFrameMkLst>
            <pc:docMk/>
            <pc:sldMk cId="2057458865" sldId="2147483642"/>
            <ac:graphicFrameMk id="6" creationId="{ABB886FE-CB7F-5F68-A6DA-2B1038681BC0}"/>
          </ac:graphicFrameMkLst>
        </pc:graphicFrameChg>
        <pc:graphicFrameChg chg="add mod">
          <ac:chgData name="Nicolas Pons" userId="9adf8534-6541-4b7c-8ef4-bf1c63f6deb4" providerId="ADAL" clId="{B912BE2A-A56C-41CD-A275-0BAAC6A62C21}" dt="2026-10-01T09:36:14.681" v="4803" actId="1076"/>
          <ac:graphicFrameMkLst>
            <pc:docMk/>
            <pc:sldMk cId="2057458865" sldId="2147483642"/>
            <ac:graphicFrameMk id="8" creationId="{973C4F60-6BEC-5415-D9E0-DF42A97E2A8C}"/>
          </ac:graphicFrameMkLst>
        </pc:graphicFrameChg>
        <pc:graphicFrameChg chg="del mod">
          <ac:chgData name="Nicolas Pons" userId="9adf8534-6541-4b7c-8ef4-bf1c63f6deb4" providerId="ADAL" clId="{B912BE2A-A56C-41CD-A275-0BAAC6A62C21}" dt="2026-10-01T09:28:37.550" v="4772" actId="478"/>
          <ac:graphicFrameMkLst>
            <pc:docMk/>
            <pc:sldMk cId="2057458865" sldId="2147483642"/>
            <ac:graphicFrameMk id="16" creationId="{A6762958-DC20-B162-E812-8E1C3AE977E7}"/>
          </ac:graphicFrameMkLst>
        </pc:graphicFrameChg>
        <pc:picChg chg="add">
          <ac:chgData name="Nicolas Pons" userId="9adf8534-6541-4b7c-8ef4-bf1c63f6deb4" providerId="ADAL" clId="{B912BE2A-A56C-41CD-A275-0BAAC6A62C21}" dt="2026-10-01T09:36:41.357" v="4805" actId="22"/>
          <ac:picMkLst>
            <pc:docMk/>
            <pc:sldMk cId="2057458865" sldId="2147483642"/>
            <ac:picMk id="11" creationId="{AE2067AB-B6AB-9191-0523-5B024AB52070}"/>
          </ac:picMkLst>
        </pc:picChg>
        <pc:picChg chg="add">
          <ac:chgData name="Nicolas Pons" userId="9adf8534-6541-4b7c-8ef4-bf1c63f6deb4" providerId="ADAL" clId="{B912BE2A-A56C-41CD-A275-0BAAC6A62C21}" dt="2026-10-01T09:36:41.357" v="4805" actId="22"/>
          <ac:picMkLst>
            <pc:docMk/>
            <pc:sldMk cId="2057458865" sldId="2147483642"/>
            <ac:picMk id="13" creationId="{CFF767A2-ADCC-B839-84B0-7709DDC1CFB8}"/>
          </ac:picMkLst>
        </pc:picChg>
        <pc:picChg chg="add">
          <ac:chgData name="Nicolas Pons" userId="9adf8534-6541-4b7c-8ef4-bf1c63f6deb4" providerId="ADAL" clId="{B912BE2A-A56C-41CD-A275-0BAAC6A62C21}" dt="2026-10-01T09:36:41.357" v="4805" actId="22"/>
          <ac:picMkLst>
            <pc:docMk/>
            <pc:sldMk cId="2057458865" sldId="2147483642"/>
            <ac:picMk id="15" creationId="{F07F8E30-F40D-28A9-0C1A-5C6512A76669}"/>
          </ac:picMkLst>
        </pc:picChg>
        <pc:picChg chg="add">
          <ac:chgData name="Nicolas Pons" userId="9adf8534-6541-4b7c-8ef4-bf1c63f6deb4" providerId="ADAL" clId="{B912BE2A-A56C-41CD-A275-0BAAC6A62C21}" dt="2026-10-01T09:36:41.357" v="4805" actId="22"/>
          <ac:picMkLst>
            <pc:docMk/>
            <pc:sldMk cId="2057458865" sldId="2147483642"/>
            <ac:picMk id="18" creationId="{04F2FD36-7903-4D6A-CBB5-0677DBF3A602}"/>
          </ac:picMkLst>
        </pc:picChg>
      </pc:sldChg>
      <pc:sldChg chg="addSp delSp modSp add mod">
        <pc:chgData name="Nicolas Pons" userId="9adf8534-6541-4b7c-8ef4-bf1c63f6deb4" providerId="ADAL" clId="{B912BE2A-A56C-41CD-A275-0BAAC6A62C21}" dt="2026-10-01T12:29:00.571" v="6193" actId="20577"/>
        <pc:sldMkLst>
          <pc:docMk/>
          <pc:sldMk cId="1708076647" sldId="2147483643"/>
        </pc:sldMkLst>
        <pc:spChg chg="mod">
          <ac:chgData name="Nicolas Pons" userId="9adf8534-6541-4b7c-8ef4-bf1c63f6deb4" providerId="ADAL" clId="{B912BE2A-A56C-41CD-A275-0BAAC6A62C21}" dt="2026-10-01T12:23:58.677" v="6128" actId="20577"/>
          <ac:spMkLst>
            <pc:docMk/>
            <pc:sldMk cId="1708076647" sldId="2147483643"/>
            <ac:spMk id="2" creationId="{A719B749-66C0-3D35-068E-F94F958260A1}"/>
          </ac:spMkLst>
        </pc:spChg>
        <pc:spChg chg="mod">
          <ac:chgData name="Nicolas Pons" userId="9adf8534-6541-4b7c-8ef4-bf1c63f6deb4" providerId="ADAL" clId="{B912BE2A-A56C-41CD-A275-0BAAC6A62C21}" dt="2026-10-01T10:10:14.701" v="5669" actId="1076"/>
          <ac:spMkLst>
            <pc:docMk/>
            <pc:sldMk cId="1708076647" sldId="2147483643"/>
            <ac:spMk id="4" creationId="{DFD876B8-115F-3CA2-83F7-D8AEEBA69A54}"/>
          </ac:spMkLst>
        </pc:spChg>
        <pc:spChg chg="mod">
          <ac:chgData name="Nicolas Pons" userId="9adf8534-6541-4b7c-8ef4-bf1c63f6deb4" providerId="ADAL" clId="{B912BE2A-A56C-41CD-A275-0BAAC6A62C21}" dt="2026-10-01T12:29:00.571" v="6193" actId="20577"/>
          <ac:spMkLst>
            <pc:docMk/>
            <pc:sldMk cId="1708076647" sldId="2147483643"/>
            <ac:spMk id="5" creationId="{B8EECEC0-BC2B-C899-BDA1-0B3A14FFE719}"/>
          </ac:spMkLst>
        </pc:spChg>
        <pc:spChg chg="mod">
          <ac:chgData name="Nicolas Pons" userId="9adf8534-6541-4b7c-8ef4-bf1c63f6deb4" providerId="ADAL" clId="{B912BE2A-A56C-41CD-A275-0BAAC6A62C21}" dt="2026-10-01T10:09:58.669" v="5658" actId="20577"/>
          <ac:spMkLst>
            <pc:docMk/>
            <pc:sldMk cId="1708076647" sldId="2147483643"/>
            <ac:spMk id="7" creationId="{422278EE-FA89-96AA-15C2-F384863E8D76}"/>
          </ac:spMkLst>
        </pc:spChg>
        <pc:spChg chg="mod">
          <ac:chgData name="Nicolas Pons" userId="9adf8534-6541-4b7c-8ef4-bf1c63f6deb4" providerId="ADAL" clId="{B912BE2A-A56C-41CD-A275-0BAAC6A62C21}" dt="2026-10-01T10:10:05.592" v="5668" actId="20577"/>
          <ac:spMkLst>
            <pc:docMk/>
            <pc:sldMk cId="1708076647" sldId="2147483643"/>
            <ac:spMk id="9" creationId="{B87E4818-51A6-A3EE-B816-4A040F8166E6}"/>
          </ac:spMkLst>
        </pc:spChg>
        <pc:graphicFrameChg chg="mod">
          <ac:chgData name="Nicolas Pons" userId="9adf8534-6541-4b7c-8ef4-bf1c63f6deb4" providerId="ADAL" clId="{B912BE2A-A56C-41CD-A275-0BAAC6A62C21}" dt="2026-10-01T10:09:11.387" v="5621" actId="207"/>
          <ac:graphicFrameMkLst>
            <pc:docMk/>
            <pc:sldMk cId="1708076647" sldId="2147483643"/>
            <ac:graphicFrameMk id="6" creationId="{59444D85-2711-3A3E-271C-B396078F9F25}"/>
          </ac:graphicFrameMkLst>
        </pc:graphicFrameChg>
        <pc:graphicFrameChg chg="mod">
          <ac:chgData name="Nicolas Pons" userId="9adf8534-6541-4b7c-8ef4-bf1c63f6deb4" providerId="ADAL" clId="{B912BE2A-A56C-41CD-A275-0BAAC6A62C21}" dt="2026-10-01T10:23:40.251" v="5787" actId="1076"/>
          <ac:graphicFrameMkLst>
            <pc:docMk/>
            <pc:sldMk cId="1708076647" sldId="2147483643"/>
            <ac:graphicFrameMk id="8" creationId="{57C06074-E40A-4EF3-8170-9E5F52BA3E4C}"/>
          </ac:graphicFrameMkLst>
        </pc:graphicFrameChg>
        <pc:picChg chg="add del mod">
          <ac:chgData name="Nicolas Pons" userId="9adf8534-6541-4b7c-8ef4-bf1c63f6deb4" providerId="ADAL" clId="{B912BE2A-A56C-41CD-A275-0BAAC6A62C21}" dt="2026-10-01T10:03:26.954" v="5588" actId="478"/>
          <ac:picMkLst>
            <pc:docMk/>
            <pc:sldMk cId="1708076647" sldId="2147483643"/>
            <ac:picMk id="10" creationId="{24ACD2AA-4E37-4CBD-D156-899ADC5B2D59}"/>
          </ac:picMkLst>
        </pc:picChg>
        <pc:picChg chg="del mod">
          <ac:chgData name="Nicolas Pons" userId="9adf8534-6541-4b7c-8ef4-bf1c63f6deb4" providerId="ADAL" clId="{B912BE2A-A56C-41CD-A275-0BAAC6A62C21}" dt="2026-10-01T10:03:26.954" v="5588" actId="478"/>
          <ac:picMkLst>
            <pc:docMk/>
            <pc:sldMk cId="1708076647" sldId="2147483643"/>
            <ac:picMk id="11" creationId="{5910A6DF-BA93-92B6-F6F4-71C3EA174F51}"/>
          </ac:picMkLst>
        </pc:picChg>
        <pc:picChg chg="del mod">
          <ac:chgData name="Nicolas Pons" userId="9adf8534-6541-4b7c-8ef4-bf1c63f6deb4" providerId="ADAL" clId="{B912BE2A-A56C-41CD-A275-0BAAC6A62C21}" dt="2026-10-01T10:03:26.954" v="5588" actId="478"/>
          <ac:picMkLst>
            <pc:docMk/>
            <pc:sldMk cId="1708076647" sldId="2147483643"/>
            <ac:picMk id="13" creationId="{46B14CFE-81D4-00AA-434E-148EF4564353}"/>
          </ac:picMkLst>
        </pc:picChg>
        <pc:picChg chg="add del">
          <ac:chgData name="Nicolas Pons" userId="9adf8534-6541-4b7c-8ef4-bf1c63f6deb4" providerId="ADAL" clId="{B912BE2A-A56C-41CD-A275-0BAAC6A62C21}" dt="2026-10-01T09:43:57.139" v="4963" actId="478"/>
          <ac:picMkLst>
            <pc:docMk/>
            <pc:sldMk cId="1708076647" sldId="2147483643"/>
            <ac:picMk id="14" creationId="{8F1E9BFC-C047-E996-2430-71EC2837CF46}"/>
          </ac:picMkLst>
        </pc:picChg>
        <pc:picChg chg="del mod">
          <ac:chgData name="Nicolas Pons" userId="9adf8534-6541-4b7c-8ef4-bf1c63f6deb4" providerId="ADAL" clId="{B912BE2A-A56C-41CD-A275-0BAAC6A62C21}" dt="2026-10-01T10:03:26.954" v="5588" actId="478"/>
          <ac:picMkLst>
            <pc:docMk/>
            <pc:sldMk cId="1708076647" sldId="2147483643"/>
            <ac:picMk id="15" creationId="{912FDA9A-0015-CFB4-D478-467C28A4A496}"/>
          </ac:picMkLst>
        </pc:picChg>
        <pc:picChg chg="add del mod modCrop">
          <ac:chgData name="Nicolas Pons" userId="9adf8534-6541-4b7c-8ef4-bf1c63f6deb4" providerId="ADAL" clId="{B912BE2A-A56C-41CD-A275-0BAAC6A62C21}" dt="2026-10-01T10:03:26.954" v="5588" actId="478"/>
          <ac:picMkLst>
            <pc:docMk/>
            <pc:sldMk cId="1708076647" sldId="2147483643"/>
            <ac:picMk id="16" creationId="{64EB1461-0EBE-CE38-5894-3ACBA7C1F27D}"/>
          </ac:picMkLst>
        </pc:picChg>
        <pc:picChg chg="add del mod modCrop">
          <ac:chgData name="Nicolas Pons" userId="9adf8534-6541-4b7c-8ef4-bf1c63f6deb4" providerId="ADAL" clId="{B912BE2A-A56C-41CD-A275-0BAAC6A62C21}" dt="2026-10-01T10:03:26.954" v="5588" actId="478"/>
          <ac:picMkLst>
            <pc:docMk/>
            <pc:sldMk cId="1708076647" sldId="2147483643"/>
            <ac:picMk id="17" creationId="{19E19451-C0B1-3D82-59CB-F46082C382AF}"/>
          </ac:picMkLst>
        </pc:picChg>
        <pc:picChg chg="del mod modCrop">
          <ac:chgData name="Nicolas Pons" userId="9adf8534-6541-4b7c-8ef4-bf1c63f6deb4" providerId="ADAL" clId="{B912BE2A-A56C-41CD-A275-0BAAC6A62C21}" dt="2026-10-01T10:03:26.954" v="5588" actId="478"/>
          <ac:picMkLst>
            <pc:docMk/>
            <pc:sldMk cId="1708076647" sldId="2147483643"/>
            <ac:picMk id="18" creationId="{AB3FFE6A-5901-5AC7-5C27-3D5317747ECE}"/>
          </ac:picMkLst>
        </pc:picChg>
        <pc:picChg chg="add del mod modCrop">
          <ac:chgData name="Nicolas Pons" userId="9adf8534-6541-4b7c-8ef4-bf1c63f6deb4" providerId="ADAL" clId="{B912BE2A-A56C-41CD-A275-0BAAC6A62C21}" dt="2026-10-01T10:03:29.325" v="5589" actId="478"/>
          <ac:picMkLst>
            <pc:docMk/>
            <pc:sldMk cId="1708076647" sldId="2147483643"/>
            <ac:picMk id="19" creationId="{2A2CB0FA-15D4-F073-0746-426E9670D4DB}"/>
          </ac:picMkLst>
        </pc:picChg>
        <pc:picChg chg="add del mod">
          <ac:chgData name="Nicolas Pons" userId="9adf8534-6541-4b7c-8ef4-bf1c63f6deb4" providerId="ADAL" clId="{B912BE2A-A56C-41CD-A275-0BAAC6A62C21}" dt="2026-10-01T10:03:26.954" v="5588" actId="478"/>
          <ac:picMkLst>
            <pc:docMk/>
            <pc:sldMk cId="1708076647" sldId="2147483643"/>
            <ac:picMk id="20" creationId="{D78EF86E-BE51-B70B-1D8F-DB0809AE597C}"/>
          </ac:picMkLst>
        </pc:picChg>
        <pc:picChg chg="add del mod modCrop">
          <ac:chgData name="Nicolas Pons" userId="9adf8534-6541-4b7c-8ef4-bf1c63f6deb4" providerId="ADAL" clId="{B912BE2A-A56C-41CD-A275-0BAAC6A62C21}" dt="2026-10-01T10:03:26.954" v="5588" actId="478"/>
          <ac:picMkLst>
            <pc:docMk/>
            <pc:sldMk cId="1708076647" sldId="2147483643"/>
            <ac:picMk id="21" creationId="{85A0275B-FB0D-D8E4-609A-1A0FCBDBFD4E}"/>
          </ac:picMkLst>
        </pc:picChg>
        <pc:picChg chg="add del mod modCrop">
          <ac:chgData name="Nicolas Pons" userId="9adf8534-6541-4b7c-8ef4-bf1c63f6deb4" providerId="ADAL" clId="{B912BE2A-A56C-41CD-A275-0BAAC6A62C21}" dt="2026-10-01T09:49:34.130" v="5166" actId="478"/>
          <ac:picMkLst>
            <pc:docMk/>
            <pc:sldMk cId="1708076647" sldId="2147483643"/>
            <ac:picMk id="22" creationId="{F3F3A908-506A-E30E-151B-A587BEBE12DB}"/>
          </ac:picMkLst>
        </pc:picChg>
        <pc:picChg chg="add del mod modCrop">
          <ac:chgData name="Nicolas Pons" userId="9adf8534-6541-4b7c-8ef4-bf1c63f6deb4" providerId="ADAL" clId="{B912BE2A-A56C-41CD-A275-0BAAC6A62C21}" dt="2026-10-01T10:03:26.954" v="5588" actId="478"/>
          <ac:picMkLst>
            <pc:docMk/>
            <pc:sldMk cId="1708076647" sldId="2147483643"/>
            <ac:picMk id="23" creationId="{6622E138-C5D5-07BB-C2B9-DA530091B6C3}"/>
          </ac:picMkLst>
        </pc:picChg>
      </pc:sldChg>
      <pc:sldChg chg="add del">
        <pc:chgData name="Nicolas Pons" userId="9adf8534-6541-4b7c-8ef4-bf1c63f6deb4" providerId="ADAL" clId="{B912BE2A-A56C-41CD-A275-0BAAC6A62C21}" dt="2026-10-01T10:12:44.789" v="5676" actId="47"/>
        <pc:sldMkLst>
          <pc:docMk/>
          <pc:sldMk cId="1504508482" sldId="2147483644"/>
        </pc:sldMkLst>
      </pc:sldChg>
      <pc:sldChg chg="add del">
        <pc:chgData name="Nicolas Pons" userId="9adf8534-6541-4b7c-8ef4-bf1c63f6deb4" providerId="ADAL" clId="{B912BE2A-A56C-41CD-A275-0BAAC6A62C21}" dt="2026-10-01T10:12:32.927" v="5674" actId="47"/>
        <pc:sldMkLst>
          <pc:docMk/>
          <pc:sldMk cId="1966756441" sldId="2147483644"/>
        </pc:sldMkLst>
      </pc:sldChg>
      <pc:sldChg chg="modSp add mod">
        <pc:chgData name="Nicolas Pons" userId="9adf8534-6541-4b7c-8ef4-bf1c63f6deb4" providerId="ADAL" clId="{B912BE2A-A56C-41CD-A275-0BAAC6A62C21}" dt="2026-10-02T08:05:59.845" v="6827" actId="14100"/>
        <pc:sldMkLst>
          <pc:docMk/>
          <pc:sldMk cId="3135482287" sldId="2147483644"/>
        </pc:sldMkLst>
        <pc:spChg chg="mod">
          <ac:chgData name="Nicolas Pons" userId="9adf8534-6541-4b7c-8ef4-bf1c63f6deb4" providerId="ADAL" clId="{B912BE2A-A56C-41CD-A275-0BAAC6A62C21}" dt="2026-10-01T13:21:44.112" v="6761" actId="14100"/>
          <ac:spMkLst>
            <pc:docMk/>
            <pc:sldMk cId="3135482287" sldId="2147483644"/>
            <ac:spMk id="3" creationId="{8BDF1088-16A4-EAF2-82A5-730FB1AA387F}"/>
          </ac:spMkLst>
        </pc:spChg>
        <pc:spChg chg="mod">
          <ac:chgData name="Nicolas Pons" userId="9adf8534-6541-4b7c-8ef4-bf1c63f6deb4" providerId="ADAL" clId="{B912BE2A-A56C-41CD-A275-0BAAC6A62C21}" dt="2026-10-01T13:21:50.602" v="6762" actId="1076"/>
          <ac:spMkLst>
            <pc:docMk/>
            <pc:sldMk cId="3135482287" sldId="2147483644"/>
            <ac:spMk id="6" creationId="{21DA751D-80DF-65B1-8127-04356A4A8BE3}"/>
          </ac:spMkLst>
        </pc:spChg>
        <pc:spChg chg="mod">
          <ac:chgData name="Nicolas Pons" userId="9adf8534-6541-4b7c-8ef4-bf1c63f6deb4" providerId="ADAL" clId="{B912BE2A-A56C-41CD-A275-0BAAC6A62C21}" dt="2026-10-01T13:21:31.470" v="6759" actId="1076"/>
          <ac:spMkLst>
            <pc:docMk/>
            <pc:sldMk cId="3135482287" sldId="2147483644"/>
            <ac:spMk id="11" creationId="{4831E3C0-88DE-055F-86C5-E494CBB1271A}"/>
          </ac:spMkLst>
        </pc:spChg>
        <pc:spChg chg="mod">
          <ac:chgData name="Nicolas Pons" userId="9adf8534-6541-4b7c-8ef4-bf1c63f6deb4" providerId="ADAL" clId="{B912BE2A-A56C-41CD-A275-0BAAC6A62C21}" dt="2026-10-01T13:22:00.456" v="6764" actId="1076"/>
          <ac:spMkLst>
            <pc:docMk/>
            <pc:sldMk cId="3135482287" sldId="2147483644"/>
            <ac:spMk id="12" creationId="{269FF191-2D6E-195B-5663-4F5808CB8F20}"/>
          </ac:spMkLst>
        </pc:spChg>
        <pc:spChg chg="mod">
          <ac:chgData name="Nicolas Pons" userId="9adf8534-6541-4b7c-8ef4-bf1c63f6deb4" providerId="ADAL" clId="{B912BE2A-A56C-41CD-A275-0BAAC6A62C21}" dt="2026-10-01T13:21:57.273" v="6763" actId="1076"/>
          <ac:spMkLst>
            <pc:docMk/>
            <pc:sldMk cId="3135482287" sldId="2147483644"/>
            <ac:spMk id="13" creationId="{E01987F6-A3CC-F3AC-4EF6-DF699E97C657}"/>
          </ac:spMkLst>
        </pc:spChg>
        <pc:spChg chg="mod">
          <ac:chgData name="Nicolas Pons" userId="9adf8534-6541-4b7c-8ef4-bf1c63f6deb4" providerId="ADAL" clId="{B912BE2A-A56C-41CD-A275-0BAAC6A62C21}" dt="2026-10-01T13:22:02.891" v="6765" actId="1076"/>
          <ac:spMkLst>
            <pc:docMk/>
            <pc:sldMk cId="3135482287" sldId="2147483644"/>
            <ac:spMk id="14" creationId="{D114855E-D8C4-3B72-D467-5959EC886B40}"/>
          </ac:spMkLst>
        </pc:spChg>
        <pc:graphicFrameChg chg="mod">
          <ac:chgData name="Nicolas Pons" userId="9adf8534-6541-4b7c-8ef4-bf1c63f6deb4" providerId="ADAL" clId="{B912BE2A-A56C-41CD-A275-0BAAC6A62C21}" dt="2026-10-01T13:25:02.686" v="6821" actId="404"/>
          <ac:graphicFrameMkLst>
            <pc:docMk/>
            <pc:sldMk cId="3135482287" sldId="2147483644"/>
            <ac:graphicFrameMk id="9" creationId="{88C5E0E3-1196-FA7C-5BFD-894FE5AA64BD}"/>
          </ac:graphicFrameMkLst>
        </pc:graphicFrameChg>
        <pc:picChg chg="mod">
          <ac:chgData name="Nicolas Pons" userId="9adf8534-6541-4b7c-8ef4-bf1c63f6deb4" providerId="ADAL" clId="{B912BE2A-A56C-41CD-A275-0BAAC6A62C21}" dt="2026-10-01T13:20:11.992" v="6737" actId="1076"/>
          <ac:picMkLst>
            <pc:docMk/>
            <pc:sldMk cId="3135482287" sldId="2147483644"/>
            <ac:picMk id="19" creationId="{C1ED23B4-1CFA-3BA3-765D-A3947CC2459B}"/>
          </ac:picMkLst>
        </pc:picChg>
        <pc:picChg chg="mod">
          <ac:chgData name="Nicolas Pons" userId="9adf8534-6541-4b7c-8ef4-bf1c63f6deb4" providerId="ADAL" clId="{B912BE2A-A56C-41CD-A275-0BAAC6A62C21}" dt="2026-10-01T13:20:14.891" v="6738" actId="1076"/>
          <ac:picMkLst>
            <pc:docMk/>
            <pc:sldMk cId="3135482287" sldId="2147483644"/>
            <ac:picMk id="21" creationId="{B41A78C1-969A-99E4-B57B-B9069192CE80}"/>
          </ac:picMkLst>
        </pc:picChg>
        <pc:picChg chg="mod">
          <ac:chgData name="Nicolas Pons" userId="9adf8534-6541-4b7c-8ef4-bf1c63f6deb4" providerId="ADAL" clId="{B912BE2A-A56C-41CD-A275-0BAAC6A62C21}" dt="2026-10-01T13:20:08.148" v="6736" actId="14100"/>
          <ac:picMkLst>
            <pc:docMk/>
            <pc:sldMk cId="3135482287" sldId="2147483644"/>
            <ac:picMk id="23" creationId="{EE864FC9-1E9A-FB27-C42B-75B6E21F3E8A}"/>
          </ac:picMkLst>
        </pc:picChg>
        <pc:picChg chg="mod">
          <ac:chgData name="Nicolas Pons" userId="9adf8534-6541-4b7c-8ef4-bf1c63f6deb4" providerId="ADAL" clId="{B912BE2A-A56C-41CD-A275-0BAAC6A62C21}" dt="2026-10-01T13:20:01.970" v="6734" actId="14100"/>
          <ac:picMkLst>
            <pc:docMk/>
            <pc:sldMk cId="3135482287" sldId="2147483644"/>
            <ac:picMk id="25" creationId="{53D88560-32B0-A28D-98F8-DB2ECE846F63}"/>
          </ac:picMkLst>
        </pc:picChg>
        <pc:picChg chg="mod">
          <ac:chgData name="Nicolas Pons" userId="9adf8534-6541-4b7c-8ef4-bf1c63f6deb4" providerId="ADAL" clId="{B912BE2A-A56C-41CD-A275-0BAAC6A62C21}" dt="2026-10-02T08:05:59.845" v="6827" actId="14100"/>
          <ac:picMkLst>
            <pc:docMk/>
            <pc:sldMk cId="3135482287" sldId="2147483644"/>
            <ac:picMk id="27" creationId="{546C5728-4142-4D81-8335-148B3F928313}"/>
          </ac:picMkLst>
        </pc:picChg>
      </pc:sldChg>
      <pc:sldChg chg="add del">
        <pc:chgData name="Nicolas Pons" userId="9adf8534-6541-4b7c-8ef4-bf1c63f6deb4" providerId="ADAL" clId="{B912BE2A-A56C-41CD-A275-0BAAC6A62C21}" dt="2026-10-01T10:12:23.240" v="5672" actId="47"/>
        <pc:sldMkLst>
          <pc:docMk/>
          <pc:sldMk cId="3827934168" sldId="2147483644"/>
        </pc:sldMkLst>
      </pc:sldChg>
      <pc:sldChg chg="modSp add del mod">
        <pc:chgData name="Nicolas Pons" userId="9adf8534-6541-4b7c-8ef4-bf1c63f6deb4" providerId="ADAL" clId="{B912BE2A-A56C-41CD-A275-0BAAC6A62C21}" dt="2026-10-01T10:10:20.907" v="5670" actId="47"/>
        <pc:sldMkLst>
          <pc:docMk/>
          <pc:sldMk cId="4167455830" sldId="2147483644"/>
        </pc:sldMkLst>
        <pc:spChg chg="mod">
          <ac:chgData name="Nicolas Pons" userId="9adf8534-6541-4b7c-8ef4-bf1c63f6deb4" providerId="ADAL" clId="{B912BE2A-A56C-41CD-A275-0BAAC6A62C21}" dt="2026-10-01T09:57:39.239" v="5425" actId="1076"/>
          <ac:spMkLst>
            <pc:docMk/>
            <pc:sldMk cId="4167455830" sldId="2147483644"/>
            <ac:spMk id="7" creationId="{E28AAFB6-3A94-CF45-E57F-F6B158FEEECF}"/>
          </ac:spMkLst>
        </pc:spChg>
        <pc:graphicFrameChg chg="mod">
          <ac:chgData name="Nicolas Pons" userId="9adf8534-6541-4b7c-8ef4-bf1c63f6deb4" providerId="ADAL" clId="{B912BE2A-A56C-41CD-A275-0BAAC6A62C21}" dt="2026-10-01T09:58:13.176" v="5550" actId="1076"/>
          <ac:graphicFrameMkLst>
            <pc:docMk/>
            <pc:sldMk cId="4167455830" sldId="2147483644"/>
            <ac:graphicFrameMk id="6" creationId="{83BCF779-E741-8B74-EAEB-C83E4D114FD6}"/>
          </ac:graphicFrameMkLst>
        </pc:graphicFrameChg>
        <pc:picChg chg="mod">
          <ac:chgData name="Nicolas Pons" userId="9adf8534-6541-4b7c-8ef4-bf1c63f6deb4" providerId="ADAL" clId="{B912BE2A-A56C-41CD-A275-0BAAC6A62C21}" dt="2026-10-01T10:00:15.537" v="5578" actId="14100"/>
          <ac:picMkLst>
            <pc:docMk/>
            <pc:sldMk cId="4167455830" sldId="2147483644"/>
            <ac:picMk id="10" creationId="{FCABF81A-981F-3C4D-A73C-2840190EDE1C}"/>
          </ac:picMkLst>
        </pc:picChg>
        <pc:picChg chg="mod">
          <ac:chgData name="Nicolas Pons" userId="9adf8534-6541-4b7c-8ef4-bf1c63f6deb4" providerId="ADAL" clId="{B912BE2A-A56C-41CD-A275-0BAAC6A62C21}" dt="2026-10-01T10:00:07.795" v="5576" actId="14100"/>
          <ac:picMkLst>
            <pc:docMk/>
            <pc:sldMk cId="4167455830" sldId="2147483644"/>
            <ac:picMk id="11" creationId="{5C9CDD00-76D8-2000-725B-DEC385B4F12B}"/>
          </ac:picMkLst>
        </pc:picChg>
        <pc:picChg chg="mod">
          <ac:chgData name="Nicolas Pons" userId="9adf8534-6541-4b7c-8ef4-bf1c63f6deb4" providerId="ADAL" clId="{B912BE2A-A56C-41CD-A275-0BAAC6A62C21}" dt="2026-10-01T09:59:52.777" v="5574" actId="1076"/>
          <ac:picMkLst>
            <pc:docMk/>
            <pc:sldMk cId="4167455830" sldId="2147483644"/>
            <ac:picMk id="13" creationId="{E3AE62DF-DA88-FE59-E341-1F9B834DC450}"/>
          </ac:picMkLst>
        </pc:picChg>
        <pc:picChg chg="mod">
          <ac:chgData name="Nicolas Pons" userId="9adf8534-6541-4b7c-8ef4-bf1c63f6deb4" providerId="ADAL" clId="{B912BE2A-A56C-41CD-A275-0BAAC6A62C21}" dt="2026-10-01T10:00:04.785" v="5575" actId="14100"/>
          <ac:picMkLst>
            <pc:docMk/>
            <pc:sldMk cId="4167455830" sldId="2147483644"/>
            <ac:picMk id="15" creationId="{51A2D491-C3FC-4F8E-3F08-141FBF691134}"/>
          </ac:picMkLst>
        </pc:picChg>
        <pc:picChg chg="mod">
          <ac:chgData name="Nicolas Pons" userId="9adf8534-6541-4b7c-8ef4-bf1c63f6deb4" providerId="ADAL" clId="{B912BE2A-A56C-41CD-A275-0BAAC6A62C21}" dt="2026-10-01T10:00:18.166" v="5579" actId="14100"/>
          <ac:picMkLst>
            <pc:docMk/>
            <pc:sldMk cId="4167455830" sldId="2147483644"/>
            <ac:picMk id="16" creationId="{A0F4D15B-6197-F70C-54AF-72A00803B377}"/>
          </ac:picMkLst>
        </pc:picChg>
        <pc:picChg chg="mod">
          <ac:chgData name="Nicolas Pons" userId="9adf8534-6541-4b7c-8ef4-bf1c63f6deb4" providerId="ADAL" clId="{B912BE2A-A56C-41CD-A275-0BAAC6A62C21}" dt="2026-10-01T10:00:20.423" v="5580" actId="14100"/>
          <ac:picMkLst>
            <pc:docMk/>
            <pc:sldMk cId="4167455830" sldId="2147483644"/>
            <ac:picMk id="17" creationId="{DE988090-8592-34F3-3B46-E5309CD2C837}"/>
          </ac:picMkLst>
        </pc:picChg>
        <pc:picChg chg="mod">
          <ac:chgData name="Nicolas Pons" userId="9adf8534-6541-4b7c-8ef4-bf1c63f6deb4" providerId="ADAL" clId="{B912BE2A-A56C-41CD-A275-0BAAC6A62C21}" dt="2026-10-01T10:00:10.783" v="5577" actId="14100"/>
          <ac:picMkLst>
            <pc:docMk/>
            <pc:sldMk cId="4167455830" sldId="2147483644"/>
            <ac:picMk id="18" creationId="{4E00C4FC-D5A5-E6EF-247E-3C683B0AE5C4}"/>
          </ac:picMkLst>
        </pc:picChg>
        <pc:picChg chg="mod">
          <ac:chgData name="Nicolas Pons" userId="9adf8534-6541-4b7c-8ef4-bf1c63f6deb4" providerId="ADAL" clId="{B912BE2A-A56C-41CD-A275-0BAAC6A62C21}" dt="2026-10-01T10:00:22.952" v="5581" actId="14100"/>
          <ac:picMkLst>
            <pc:docMk/>
            <pc:sldMk cId="4167455830" sldId="2147483644"/>
            <ac:picMk id="19" creationId="{F8074B99-08CF-59D6-A800-A67B1ADF6DE6}"/>
          </ac:picMkLst>
        </pc:picChg>
        <pc:picChg chg="mod">
          <ac:chgData name="Nicolas Pons" userId="9adf8534-6541-4b7c-8ef4-bf1c63f6deb4" providerId="ADAL" clId="{B912BE2A-A56C-41CD-A275-0BAAC6A62C21}" dt="2026-10-01T10:00:26.714" v="5582" actId="14100"/>
          <ac:picMkLst>
            <pc:docMk/>
            <pc:sldMk cId="4167455830" sldId="2147483644"/>
            <ac:picMk id="20" creationId="{EEDADBAF-0F62-7440-90B7-218FC276E26D}"/>
          </ac:picMkLst>
        </pc:picChg>
        <pc:picChg chg="mod">
          <ac:chgData name="Nicolas Pons" userId="9adf8534-6541-4b7c-8ef4-bf1c63f6deb4" providerId="ADAL" clId="{B912BE2A-A56C-41CD-A275-0BAAC6A62C21}" dt="2026-10-01T10:00:30.088" v="5583" actId="14100"/>
          <ac:picMkLst>
            <pc:docMk/>
            <pc:sldMk cId="4167455830" sldId="2147483644"/>
            <ac:picMk id="21" creationId="{3DD8B8AA-E079-2493-6718-FDC405A98147}"/>
          </ac:picMkLst>
        </pc:picChg>
        <pc:picChg chg="mod">
          <ac:chgData name="Nicolas Pons" userId="9adf8534-6541-4b7c-8ef4-bf1c63f6deb4" providerId="ADAL" clId="{B912BE2A-A56C-41CD-A275-0BAAC6A62C21}" dt="2026-10-01T09:59:49.796" v="5573" actId="1076"/>
          <ac:picMkLst>
            <pc:docMk/>
            <pc:sldMk cId="4167455830" sldId="2147483644"/>
            <ac:picMk id="23" creationId="{59B2AC34-0EAA-6A28-3DA7-3EBCFA874D77}"/>
          </ac:picMkLst>
        </pc:picChg>
      </pc:sldChg>
      <pc:sldChg chg="add del">
        <pc:chgData name="Nicolas Pons" userId="9adf8534-6541-4b7c-8ef4-bf1c63f6deb4" providerId="ADAL" clId="{B912BE2A-A56C-41CD-A275-0BAAC6A62C21}" dt="2026-10-01T10:06:11.423" v="5600" actId="47"/>
        <pc:sldMkLst>
          <pc:docMk/>
          <pc:sldMk cId="3486631672" sldId="2147483645"/>
        </pc:sldMkLst>
      </pc:sldChg>
      <pc:sldChg chg="del">
        <pc:chgData name="Nicolas Pons" userId="9adf8534-6541-4b7c-8ef4-bf1c63f6deb4" providerId="ADAL" clId="{B912BE2A-A56C-41CD-A275-0BAAC6A62C21}" dt="2026-10-01T07:50:19.770" v="4096" actId="47"/>
        <pc:sldMkLst>
          <pc:docMk/>
          <pc:sldMk cId="2309714077" sldId="2147483647"/>
        </pc:sldMkLst>
      </pc:sldChg>
      <pc:sldMasterChg chg="delSldLayout modSldLayout">
        <pc:chgData name="Nicolas Pons" userId="9adf8534-6541-4b7c-8ef4-bf1c63f6deb4" providerId="ADAL" clId="{B912BE2A-A56C-41CD-A275-0BAAC6A62C21}" dt="2026-10-02T07:23:13.214" v="6822" actId="47"/>
        <pc:sldMasterMkLst>
          <pc:docMk/>
          <pc:sldMasterMk cId="291838473" sldId="2147483648"/>
        </pc:sldMasterMkLst>
        <pc:sldLayoutChg chg="modSp mod">
          <pc:chgData name="Nicolas Pons" userId="9adf8534-6541-4b7c-8ef4-bf1c63f6deb4" providerId="ADAL" clId="{B912BE2A-A56C-41CD-A275-0BAAC6A62C21}" dt="2026-10-01T13:19:42.852" v="6731" actId="1038"/>
          <pc:sldLayoutMkLst>
            <pc:docMk/>
            <pc:sldMasterMk cId="291838473" sldId="2147483648"/>
            <pc:sldLayoutMk cId="2887981951" sldId="2147483947"/>
          </pc:sldLayoutMkLst>
          <pc:spChg chg="mod">
            <ac:chgData name="Nicolas Pons" userId="9adf8534-6541-4b7c-8ef4-bf1c63f6deb4" providerId="ADAL" clId="{B912BE2A-A56C-41CD-A275-0BAAC6A62C21}" dt="2026-10-01T13:19:34.073" v="6702" actId="1038"/>
            <ac:spMkLst>
              <pc:docMk/>
              <pc:sldMasterMk cId="291838473" sldId="2147483648"/>
              <pc:sldLayoutMk cId="2887981951" sldId="2147483947"/>
              <ac:spMk id="12" creationId="{7C56DD16-011F-78B9-C838-A7918017CB3D}"/>
            </ac:spMkLst>
          </pc:spChg>
          <pc:spChg chg="mod">
            <ac:chgData name="Nicolas Pons" userId="9adf8534-6541-4b7c-8ef4-bf1c63f6deb4" providerId="ADAL" clId="{B912BE2A-A56C-41CD-A275-0BAAC6A62C21}" dt="2026-10-01T13:19:25.622" v="6687" actId="1038"/>
            <ac:spMkLst>
              <pc:docMk/>
              <pc:sldMasterMk cId="291838473" sldId="2147483648"/>
              <pc:sldLayoutMk cId="2887981951" sldId="2147483947"/>
              <ac:spMk id="14" creationId="{D3BF300D-0563-591B-3EBF-AF7958F858B7}"/>
            </ac:spMkLst>
          </pc:spChg>
          <pc:spChg chg="mod">
            <ac:chgData name="Nicolas Pons" userId="9adf8534-6541-4b7c-8ef4-bf1c63f6deb4" providerId="ADAL" clId="{B912BE2A-A56C-41CD-A275-0BAAC6A62C21}" dt="2026-10-01T13:19:42.852" v="6731" actId="1038"/>
            <ac:spMkLst>
              <pc:docMk/>
              <pc:sldMasterMk cId="291838473" sldId="2147483648"/>
              <pc:sldLayoutMk cId="2887981951" sldId="2147483947"/>
              <ac:spMk id="16" creationId="{CD732381-252F-1A1C-CE87-F7CC50DAE18A}"/>
            </ac:spMkLst>
          </pc:spChg>
          <pc:spChg chg="mod">
            <ac:chgData name="Nicolas Pons" userId="9adf8534-6541-4b7c-8ef4-bf1c63f6deb4" providerId="ADAL" clId="{B912BE2A-A56C-41CD-A275-0BAAC6A62C21}" dt="2026-10-01T13:19:25.622" v="6687" actId="1038"/>
            <ac:spMkLst>
              <pc:docMk/>
              <pc:sldMasterMk cId="291838473" sldId="2147483648"/>
              <pc:sldLayoutMk cId="2887981951" sldId="2147483947"/>
              <ac:spMk id="33" creationId="{E0DE86C5-2582-5CBF-8427-ACAE443CB871}"/>
            </ac:spMkLst>
          </pc:spChg>
          <pc:spChg chg="mod">
            <ac:chgData name="Nicolas Pons" userId="9adf8534-6541-4b7c-8ef4-bf1c63f6deb4" providerId="ADAL" clId="{B912BE2A-A56C-41CD-A275-0BAAC6A62C21}" dt="2026-10-01T13:19:25.622" v="6687" actId="1038"/>
            <ac:spMkLst>
              <pc:docMk/>
              <pc:sldMasterMk cId="291838473" sldId="2147483648"/>
              <pc:sldLayoutMk cId="2887981951" sldId="2147483947"/>
              <ac:spMk id="38" creationId="{31605AE7-C2B2-45CA-1629-B739822F6511}"/>
            </ac:spMkLst>
          </pc:spChg>
          <pc:spChg chg="mod">
            <ac:chgData name="Nicolas Pons" userId="9adf8534-6541-4b7c-8ef4-bf1c63f6deb4" providerId="ADAL" clId="{B912BE2A-A56C-41CD-A275-0BAAC6A62C21}" dt="2026-10-01T13:19:25.622" v="6687" actId="1038"/>
            <ac:spMkLst>
              <pc:docMk/>
              <pc:sldMasterMk cId="291838473" sldId="2147483648"/>
              <pc:sldLayoutMk cId="2887981951" sldId="2147483947"/>
              <ac:spMk id="39" creationId="{D34B389D-7271-AC0A-DC08-66546832676B}"/>
            </ac:spMkLst>
          </pc:spChg>
        </pc:sldLayoutChg>
        <pc:sldLayoutChg chg="del">
          <pc:chgData name="Nicolas Pons" userId="9adf8534-6541-4b7c-8ef4-bf1c63f6deb4" providerId="ADAL" clId="{B912BE2A-A56C-41CD-A275-0BAAC6A62C21}" dt="2026-10-01T10:22:03.255" v="5748" actId="47"/>
          <pc:sldLayoutMkLst>
            <pc:docMk/>
            <pc:sldMasterMk cId="291838473" sldId="2147483648"/>
            <pc:sldLayoutMk cId="3715374119" sldId="2147484001"/>
          </pc:sldLayoutMkLst>
        </pc:sldLayoutChg>
        <pc:sldLayoutChg chg="del">
          <pc:chgData name="Nicolas Pons" userId="9adf8534-6541-4b7c-8ef4-bf1c63f6deb4" providerId="ADAL" clId="{B912BE2A-A56C-41CD-A275-0BAAC6A62C21}" dt="2026-10-01T07:47:28.573" v="4037" actId="47"/>
          <pc:sldLayoutMkLst>
            <pc:docMk/>
            <pc:sldMasterMk cId="291838473" sldId="2147483648"/>
            <pc:sldLayoutMk cId="142009602" sldId="2147484004"/>
          </pc:sldLayoutMkLst>
        </pc:sldLayoutChg>
        <pc:sldLayoutChg chg="del">
          <pc:chgData name="Nicolas Pons" userId="9adf8534-6541-4b7c-8ef4-bf1c63f6deb4" providerId="ADAL" clId="{B912BE2A-A56C-41CD-A275-0BAAC6A62C21}" dt="2026-10-02T07:23:13.214" v="6822" actId="47"/>
          <pc:sldLayoutMkLst>
            <pc:docMk/>
            <pc:sldMasterMk cId="291838473" sldId="2147483648"/>
            <pc:sldLayoutMk cId="4218296246" sldId="2147484005"/>
          </pc:sldLayoutMkLst>
        </pc:sldLayoutChg>
        <pc:sldLayoutChg chg="del">
          <pc:chgData name="Nicolas Pons" userId="9adf8534-6541-4b7c-8ef4-bf1c63f6deb4" providerId="ADAL" clId="{B912BE2A-A56C-41CD-A275-0BAAC6A62C21}" dt="2026-10-01T07:50:37.617" v="4112" actId="47"/>
          <pc:sldLayoutMkLst>
            <pc:docMk/>
            <pc:sldMasterMk cId="291838473" sldId="2147483648"/>
            <pc:sldLayoutMk cId="3535848830" sldId="2147484007"/>
          </pc:sldLayoutMkLst>
        </pc:sldLayoutChg>
        <pc:sldLayoutChg chg="del">
          <pc:chgData name="Nicolas Pons" userId="9adf8534-6541-4b7c-8ef4-bf1c63f6deb4" providerId="ADAL" clId="{B912BE2A-A56C-41CD-A275-0BAAC6A62C21}" dt="2026-10-01T07:50:16.945" v="4093" actId="47"/>
          <pc:sldLayoutMkLst>
            <pc:docMk/>
            <pc:sldMasterMk cId="291838473" sldId="2147483648"/>
            <pc:sldLayoutMk cId="3616748949" sldId="2147484009"/>
          </pc:sldLayoutMkLst>
        </pc:sldLayoutChg>
        <pc:sldLayoutChg chg="del">
          <pc:chgData name="Nicolas Pons" userId="9adf8534-6541-4b7c-8ef4-bf1c63f6deb4" providerId="ADAL" clId="{B912BE2A-A56C-41CD-A275-0BAAC6A62C21}" dt="2026-10-01T07:48:16.930" v="4059" actId="47"/>
          <pc:sldLayoutMkLst>
            <pc:docMk/>
            <pc:sldMasterMk cId="291838473" sldId="2147483648"/>
            <pc:sldLayoutMk cId="1699346702" sldId="2147484012"/>
          </pc:sldLayoutMkLst>
        </pc:sldLayoutChg>
        <pc:sldLayoutChg chg="del">
          <pc:chgData name="Nicolas Pons" userId="9adf8534-6541-4b7c-8ef4-bf1c63f6deb4" providerId="ADAL" clId="{B912BE2A-A56C-41CD-A275-0BAAC6A62C21}" dt="2026-10-01T07:48:15.364" v="4058" actId="47"/>
          <pc:sldLayoutMkLst>
            <pc:docMk/>
            <pc:sldMasterMk cId="291838473" sldId="2147483648"/>
            <pc:sldLayoutMk cId="266686979" sldId="2147484013"/>
          </pc:sldLayoutMkLst>
        </pc:sldLayoutChg>
        <pc:sldLayoutChg chg="del">
          <pc:chgData name="Nicolas Pons" userId="9adf8534-6541-4b7c-8ef4-bf1c63f6deb4" providerId="ADAL" clId="{B912BE2A-A56C-41CD-A275-0BAAC6A62C21}" dt="2026-10-01T07:48:10.266" v="4053" actId="47"/>
          <pc:sldLayoutMkLst>
            <pc:docMk/>
            <pc:sldMasterMk cId="291838473" sldId="2147483648"/>
            <pc:sldLayoutMk cId="3831394449" sldId="2147484014"/>
          </pc:sldLayoutMkLst>
        </pc:sldLayoutChg>
        <pc:sldLayoutChg chg="del">
          <pc:chgData name="Nicolas Pons" userId="9adf8534-6541-4b7c-8ef4-bf1c63f6deb4" providerId="ADAL" clId="{B912BE2A-A56C-41CD-A275-0BAAC6A62C21}" dt="2026-10-01T07:47:26.595" v="4036" actId="47"/>
          <pc:sldLayoutMkLst>
            <pc:docMk/>
            <pc:sldMasterMk cId="291838473" sldId="2147483648"/>
            <pc:sldLayoutMk cId="3653595570" sldId="2147484020"/>
          </pc:sldLayoutMkLst>
        </pc:sldLayoutChg>
        <pc:sldLayoutChg chg="del">
          <pc:chgData name="Nicolas Pons" userId="9adf8534-6541-4b7c-8ef4-bf1c63f6deb4" providerId="ADAL" clId="{B912BE2A-A56C-41CD-A275-0BAAC6A62C21}" dt="2026-10-01T07:47:34.968" v="4042" actId="47"/>
          <pc:sldLayoutMkLst>
            <pc:docMk/>
            <pc:sldMasterMk cId="291838473" sldId="2147483648"/>
            <pc:sldLayoutMk cId="3883983597" sldId="2147484021"/>
          </pc:sldLayoutMkLst>
        </pc:sldLayoutChg>
        <pc:sldLayoutChg chg="del">
          <pc:chgData name="Nicolas Pons" userId="9adf8534-6541-4b7c-8ef4-bf1c63f6deb4" providerId="ADAL" clId="{B912BE2A-A56C-41CD-A275-0BAAC6A62C21}" dt="2026-10-01T07:44:35.649" v="4020" actId="47"/>
          <pc:sldLayoutMkLst>
            <pc:docMk/>
            <pc:sldMasterMk cId="291838473" sldId="2147483648"/>
            <pc:sldLayoutMk cId="2641634075" sldId="2147484022"/>
          </pc:sldLayoutMkLst>
        </pc:sldLayoutChg>
        <pc:sldLayoutChg chg="del">
          <pc:chgData name="Nicolas Pons" userId="9adf8534-6541-4b7c-8ef4-bf1c63f6deb4" providerId="ADAL" clId="{B912BE2A-A56C-41CD-A275-0BAAC6A62C21}" dt="2026-10-01T10:22:08.525" v="5750" actId="47"/>
          <pc:sldLayoutMkLst>
            <pc:docMk/>
            <pc:sldMasterMk cId="291838473" sldId="2147483648"/>
            <pc:sldLayoutMk cId="1942192036" sldId="2147484024"/>
          </pc:sldLayoutMkLst>
        </pc:sldLayoutChg>
        <pc:sldLayoutChg chg="del">
          <pc:chgData name="Nicolas Pons" userId="9adf8534-6541-4b7c-8ef4-bf1c63f6deb4" providerId="ADAL" clId="{B912BE2A-A56C-41CD-A275-0BAAC6A62C21}" dt="2026-10-01T07:49:50.103" v="4080" actId="47"/>
          <pc:sldLayoutMkLst>
            <pc:docMk/>
            <pc:sldMasterMk cId="291838473" sldId="2147483648"/>
            <pc:sldLayoutMk cId="1337137276" sldId="2147484025"/>
          </pc:sldLayoutMkLst>
        </pc:sldLayoutChg>
        <pc:sldLayoutChg chg="del">
          <pc:chgData name="Nicolas Pons" userId="9adf8534-6541-4b7c-8ef4-bf1c63f6deb4" providerId="ADAL" clId="{B912BE2A-A56C-41CD-A275-0BAAC6A62C21}" dt="2026-10-01T07:49:59.262" v="4083" actId="47"/>
          <pc:sldLayoutMkLst>
            <pc:docMk/>
            <pc:sldMasterMk cId="291838473" sldId="2147483648"/>
            <pc:sldLayoutMk cId="2955499888" sldId="2147484026"/>
          </pc:sldLayoutMkLst>
        </pc:sldLayoutChg>
        <pc:sldLayoutChg chg="del">
          <pc:chgData name="Nicolas Pons" userId="9adf8534-6541-4b7c-8ef4-bf1c63f6deb4" providerId="ADAL" clId="{B912BE2A-A56C-41CD-A275-0BAAC6A62C21}" dt="2026-10-01T07:49:10.146" v="4075" actId="47"/>
          <pc:sldLayoutMkLst>
            <pc:docMk/>
            <pc:sldMasterMk cId="291838473" sldId="2147483648"/>
            <pc:sldLayoutMk cId="729351202" sldId="2147484027"/>
          </pc:sldLayoutMkLst>
        </pc:sldLayoutChg>
        <pc:sldLayoutChg chg="del">
          <pc:chgData name="Nicolas Pons" userId="9adf8534-6541-4b7c-8ef4-bf1c63f6deb4" providerId="ADAL" clId="{B912BE2A-A56C-41CD-A275-0BAAC6A62C21}" dt="2026-10-01T13:22:09.979" v="6767" actId="47"/>
          <pc:sldLayoutMkLst>
            <pc:docMk/>
            <pc:sldMasterMk cId="291838473" sldId="2147483648"/>
            <pc:sldLayoutMk cId="114869220" sldId="2147484029"/>
          </pc:sldLayoutMkLst>
        </pc:sldLayoutChg>
        <pc:sldLayoutChg chg="del">
          <pc:chgData name="Nicolas Pons" userId="9adf8534-6541-4b7c-8ef4-bf1c63f6deb4" providerId="ADAL" clId="{B912BE2A-A56C-41CD-A275-0BAAC6A62C21}" dt="2026-10-01T10:21:55.621" v="5746" actId="47"/>
          <pc:sldLayoutMkLst>
            <pc:docMk/>
            <pc:sldMasterMk cId="291838473" sldId="2147483648"/>
            <pc:sldLayoutMk cId="3165779406" sldId="2147484029"/>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027587618747316E-2"/>
          <c:y val="3.7019104373497556E-2"/>
          <c:w val="0.96045221089555122"/>
          <c:h val="0.79685841530416746"/>
        </c:manualLayout>
      </c:layout>
      <c:areaChart>
        <c:grouping val="standard"/>
        <c:varyColors val="0"/>
        <c:ser>
          <c:idx val="1"/>
          <c:order val="1"/>
          <c:tx>
            <c:strRef>
              <c:f>Feuil1!$C$1</c:f>
              <c:strCache>
                <c:ptCount val="1"/>
                <c:pt idx="0">
                  <c:v>2026</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cat>
            <c:strRef>
              <c:f>Feuil1!$A$2:$A$38</c:f>
              <c:strCache>
                <c:ptCount val="37"/>
                <c:pt idx="0">
                  <c:v>W2</c:v>
                </c:pt>
                <c:pt idx="1">
                  <c:v>W3</c:v>
                </c:pt>
                <c:pt idx="2">
                  <c:v>W4</c:v>
                </c:pt>
                <c:pt idx="3">
                  <c:v>W5</c:v>
                </c:pt>
                <c:pt idx="4">
                  <c:v>W6</c:v>
                </c:pt>
                <c:pt idx="5">
                  <c:v>W7</c:v>
                </c:pt>
                <c:pt idx="6">
                  <c:v>W8</c:v>
                </c:pt>
                <c:pt idx="7">
                  <c:v>W9</c:v>
                </c:pt>
                <c:pt idx="8">
                  <c:v>W10</c:v>
                </c:pt>
                <c:pt idx="9">
                  <c:v>W11</c:v>
                </c:pt>
                <c:pt idx="10">
                  <c:v>W12</c:v>
                </c:pt>
                <c:pt idx="11">
                  <c:v>W13</c:v>
                </c:pt>
                <c:pt idx="12">
                  <c:v>W14</c:v>
                </c:pt>
                <c:pt idx="13">
                  <c:v>W15</c:v>
                </c:pt>
                <c:pt idx="14">
                  <c:v>W16</c:v>
                </c:pt>
                <c:pt idx="15">
                  <c:v>W17</c:v>
                </c:pt>
                <c:pt idx="16">
                  <c:v>W18</c:v>
                </c:pt>
                <c:pt idx="17">
                  <c:v>W19</c:v>
                </c:pt>
                <c:pt idx="18">
                  <c:v>W20</c:v>
                </c:pt>
                <c:pt idx="19">
                  <c:v>W21</c:v>
                </c:pt>
                <c:pt idx="20">
                  <c:v>W22</c:v>
                </c:pt>
                <c:pt idx="21">
                  <c:v>W23</c:v>
                </c:pt>
                <c:pt idx="22">
                  <c:v>W24</c:v>
                </c:pt>
                <c:pt idx="23">
                  <c:v>W25</c:v>
                </c:pt>
                <c:pt idx="24">
                  <c:v>W26</c:v>
                </c:pt>
                <c:pt idx="25">
                  <c:v>W27</c:v>
                </c:pt>
                <c:pt idx="26">
                  <c:v>W28</c:v>
                </c:pt>
                <c:pt idx="27">
                  <c:v>W29</c:v>
                </c:pt>
                <c:pt idx="28">
                  <c:v>W30</c:v>
                </c:pt>
                <c:pt idx="29">
                  <c:v>W31</c:v>
                </c:pt>
                <c:pt idx="30">
                  <c:v>W32</c:v>
                </c:pt>
                <c:pt idx="31">
                  <c:v>W33</c:v>
                </c:pt>
                <c:pt idx="32">
                  <c:v>W34</c:v>
                </c:pt>
                <c:pt idx="33">
                  <c:v>W35</c:v>
                </c:pt>
                <c:pt idx="34">
                  <c:v>W36</c:v>
                </c:pt>
                <c:pt idx="35">
                  <c:v>W37</c:v>
                </c:pt>
                <c:pt idx="36">
                  <c:v>W38</c:v>
                </c:pt>
              </c:strCache>
            </c:strRef>
          </c:cat>
          <c:val>
            <c:numRef>
              <c:f>Feuil1!$C$2:$C$38</c:f>
              <c:numCache>
                <c:formatCode>\€#\ ##0</c:formatCode>
                <c:ptCount val="37"/>
                <c:pt idx="0">
                  <c:v>6691391.7699999996</c:v>
                </c:pt>
                <c:pt idx="1">
                  <c:v>6685273.1299999999</c:v>
                </c:pt>
                <c:pt idx="2">
                  <c:v>5980707.4500000002</c:v>
                </c:pt>
                <c:pt idx="3">
                  <c:v>6755438.3300000001</c:v>
                </c:pt>
                <c:pt idx="4">
                  <c:v>6722036.7999999998</c:v>
                </c:pt>
                <c:pt idx="5">
                  <c:v>6483502.4400000004</c:v>
                </c:pt>
                <c:pt idx="6">
                  <c:v>6948589.8399999999</c:v>
                </c:pt>
                <c:pt idx="7">
                  <c:v>6328151.3700000001</c:v>
                </c:pt>
                <c:pt idx="8">
                  <c:v>6678089.0599999996</c:v>
                </c:pt>
                <c:pt idx="9">
                  <c:v>6813054.9900000002</c:v>
                </c:pt>
                <c:pt idx="10">
                  <c:v>8302388.4299999997</c:v>
                </c:pt>
                <c:pt idx="11">
                  <c:v>9535819.5299999993</c:v>
                </c:pt>
                <c:pt idx="12">
                  <c:v>13535948.130000001</c:v>
                </c:pt>
                <c:pt idx="13">
                  <c:v>7372477.6500000004</c:v>
                </c:pt>
                <c:pt idx="14">
                  <c:v>6754651.6900000004</c:v>
                </c:pt>
                <c:pt idx="15">
                  <c:v>6258310.7800000003</c:v>
                </c:pt>
                <c:pt idx="16">
                  <c:v>6983178.8600000003</c:v>
                </c:pt>
                <c:pt idx="17">
                  <c:v>8284041.46</c:v>
                </c:pt>
                <c:pt idx="18">
                  <c:v>7250528.6900000004</c:v>
                </c:pt>
                <c:pt idx="19">
                  <c:v>7935918.3399999999</c:v>
                </c:pt>
                <c:pt idx="20">
                  <c:v>7715546.4299999997</c:v>
                </c:pt>
                <c:pt idx="21">
                  <c:v>9599820.3699999992</c:v>
                </c:pt>
                <c:pt idx="22">
                  <c:v>8616237.1899999995</c:v>
                </c:pt>
                <c:pt idx="23">
                  <c:v>8380496.8799999999</c:v>
                </c:pt>
                <c:pt idx="24">
                  <c:v>8302569.2300000004</c:v>
                </c:pt>
                <c:pt idx="25">
                  <c:v>9786374.5800000001</c:v>
                </c:pt>
                <c:pt idx="26">
                  <c:v>7647384.4900000002</c:v>
                </c:pt>
                <c:pt idx="27">
                  <c:v>7255360.4500000002</c:v>
                </c:pt>
                <c:pt idx="28">
                  <c:v>6401623.1500000004</c:v>
                </c:pt>
                <c:pt idx="29">
                  <c:v>7018924.2400000002</c:v>
                </c:pt>
                <c:pt idx="30">
                  <c:v>7301621.75</c:v>
                </c:pt>
                <c:pt idx="31">
                  <c:v>6276743.9299999997</c:v>
                </c:pt>
                <c:pt idx="32">
                  <c:v>7497347.2199999997</c:v>
                </c:pt>
                <c:pt idx="33">
                  <c:v>7225496.9900000002</c:v>
                </c:pt>
                <c:pt idx="34">
                  <c:v>6732679.8399999999</c:v>
                </c:pt>
                <c:pt idx="35">
                  <c:v>6251061.6600000001</c:v>
                </c:pt>
                <c:pt idx="36">
                  <c:v>9745107</c:v>
                </c:pt>
              </c:numCache>
            </c:numRef>
          </c:val>
          <c:extLst>
            <c:ext xmlns:c16="http://schemas.microsoft.com/office/drawing/2014/chart" uri="{C3380CC4-5D6E-409C-BE32-E72D297353CC}">
              <c16:uniqueId val="{00000001-B53F-4D03-A64C-320682820F52}"/>
            </c:ext>
          </c:extLst>
        </c:ser>
        <c:dLbls>
          <c:showLegendKey val="0"/>
          <c:showVal val="0"/>
          <c:showCatName val="0"/>
          <c:showSerName val="0"/>
          <c:showPercent val="0"/>
          <c:showBubbleSize val="0"/>
        </c:dLbls>
        <c:axId val="605238224"/>
        <c:axId val="1156934672"/>
      </c:areaChart>
      <c:lineChart>
        <c:grouping val="standard"/>
        <c:varyColors val="0"/>
        <c:ser>
          <c:idx val="0"/>
          <c:order val="0"/>
          <c:tx>
            <c:strRef>
              <c:f>Feuil1!$B$1</c:f>
              <c:strCache>
                <c:ptCount val="1"/>
                <c:pt idx="0">
                  <c:v>2025</c:v>
                </c:pt>
              </c:strCache>
            </c:strRef>
          </c:tx>
          <c:spPr>
            <a:ln w="25400" cap="rnd">
              <a:solidFill>
                <a:schemeClr val="accent1"/>
              </a:solidFill>
              <a:prstDash val="sysDash"/>
              <a:round/>
            </a:ln>
            <a:effectLst/>
          </c:spPr>
          <c:marker>
            <c:symbol val="none"/>
          </c:marker>
          <c:cat>
            <c:strRef>
              <c:f>Feuil1!$A$2:$A$38</c:f>
              <c:strCache>
                <c:ptCount val="37"/>
                <c:pt idx="0">
                  <c:v>W2</c:v>
                </c:pt>
                <c:pt idx="1">
                  <c:v>W3</c:v>
                </c:pt>
                <c:pt idx="2">
                  <c:v>W4</c:v>
                </c:pt>
                <c:pt idx="3">
                  <c:v>W5</c:v>
                </c:pt>
                <c:pt idx="4">
                  <c:v>W6</c:v>
                </c:pt>
                <c:pt idx="5">
                  <c:v>W7</c:v>
                </c:pt>
                <c:pt idx="6">
                  <c:v>W8</c:v>
                </c:pt>
                <c:pt idx="7">
                  <c:v>W9</c:v>
                </c:pt>
                <c:pt idx="8">
                  <c:v>W10</c:v>
                </c:pt>
                <c:pt idx="9">
                  <c:v>W11</c:v>
                </c:pt>
                <c:pt idx="10">
                  <c:v>W12</c:v>
                </c:pt>
                <c:pt idx="11">
                  <c:v>W13</c:v>
                </c:pt>
                <c:pt idx="12">
                  <c:v>W14</c:v>
                </c:pt>
                <c:pt idx="13">
                  <c:v>W15</c:v>
                </c:pt>
                <c:pt idx="14">
                  <c:v>W16</c:v>
                </c:pt>
                <c:pt idx="15">
                  <c:v>W17</c:v>
                </c:pt>
                <c:pt idx="16">
                  <c:v>W18</c:v>
                </c:pt>
                <c:pt idx="17">
                  <c:v>W19</c:v>
                </c:pt>
                <c:pt idx="18">
                  <c:v>W20</c:v>
                </c:pt>
                <c:pt idx="19">
                  <c:v>W21</c:v>
                </c:pt>
                <c:pt idx="20">
                  <c:v>W22</c:v>
                </c:pt>
                <c:pt idx="21">
                  <c:v>W23</c:v>
                </c:pt>
                <c:pt idx="22">
                  <c:v>W24</c:v>
                </c:pt>
                <c:pt idx="23">
                  <c:v>W25</c:v>
                </c:pt>
                <c:pt idx="24">
                  <c:v>W26</c:v>
                </c:pt>
                <c:pt idx="25">
                  <c:v>W27</c:v>
                </c:pt>
                <c:pt idx="26">
                  <c:v>W28</c:v>
                </c:pt>
                <c:pt idx="27">
                  <c:v>W29</c:v>
                </c:pt>
                <c:pt idx="28">
                  <c:v>W30</c:v>
                </c:pt>
                <c:pt idx="29">
                  <c:v>W31</c:v>
                </c:pt>
                <c:pt idx="30">
                  <c:v>W32</c:v>
                </c:pt>
                <c:pt idx="31">
                  <c:v>W33</c:v>
                </c:pt>
                <c:pt idx="32">
                  <c:v>W34</c:v>
                </c:pt>
                <c:pt idx="33">
                  <c:v>W35</c:v>
                </c:pt>
                <c:pt idx="34">
                  <c:v>W36</c:v>
                </c:pt>
                <c:pt idx="35">
                  <c:v>W37</c:v>
                </c:pt>
                <c:pt idx="36">
                  <c:v>W38</c:v>
                </c:pt>
              </c:strCache>
            </c:strRef>
          </c:cat>
          <c:val>
            <c:numRef>
              <c:f>Feuil1!$B$2:$B$38</c:f>
              <c:numCache>
                <c:formatCode>\€#\ ##0</c:formatCode>
                <c:ptCount val="37"/>
                <c:pt idx="0">
                  <c:v>6727174.0300000003</c:v>
                </c:pt>
                <c:pt idx="1">
                  <c:v>6429250.2800000003</c:v>
                </c:pt>
                <c:pt idx="2">
                  <c:v>5586542.2199999997</c:v>
                </c:pt>
                <c:pt idx="3">
                  <c:v>5939581.6399999997</c:v>
                </c:pt>
                <c:pt idx="4">
                  <c:v>6541057.1900000004</c:v>
                </c:pt>
                <c:pt idx="5">
                  <c:v>6189904.5</c:v>
                </c:pt>
                <c:pt idx="6">
                  <c:v>5384576.7599999998</c:v>
                </c:pt>
                <c:pt idx="7">
                  <c:v>6313678.6900000004</c:v>
                </c:pt>
                <c:pt idx="8">
                  <c:v>7008179.1500000004</c:v>
                </c:pt>
                <c:pt idx="9">
                  <c:v>6063444.4900000002</c:v>
                </c:pt>
                <c:pt idx="10">
                  <c:v>6005494.25</c:v>
                </c:pt>
                <c:pt idx="11">
                  <c:v>8017700.1699999999</c:v>
                </c:pt>
                <c:pt idx="12">
                  <c:v>8053831.75</c:v>
                </c:pt>
                <c:pt idx="13">
                  <c:v>8857934.6999999993</c:v>
                </c:pt>
                <c:pt idx="14">
                  <c:v>11732226.41</c:v>
                </c:pt>
                <c:pt idx="15">
                  <c:v>6151052.5599999996</c:v>
                </c:pt>
                <c:pt idx="16">
                  <c:v>7322621</c:v>
                </c:pt>
                <c:pt idx="17">
                  <c:v>7419002.3499999996</c:v>
                </c:pt>
                <c:pt idx="18">
                  <c:v>6317966.0099999998</c:v>
                </c:pt>
                <c:pt idx="19">
                  <c:v>6497061.9199999999</c:v>
                </c:pt>
                <c:pt idx="20">
                  <c:v>7524470.46</c:v>
                </c:pt>
                <c:pt idx="21">
                  <c:v>8223225.8600000003</c:v>
                </c:pt>
                <c:pt idx="22">
                  <c:v>6963132.6699999999</c:v>
                </c:pt>
                <c:pt idx="23">
                  <c:v>7525933.0700000003</c:v>
                </c:pt>
                <c:pt idx="24">
                  <c:v>7688031.3600000003</c:v>
                </c:pt>
                <c:pt idx="25">
                  <c:v>8593658.8200000003</c:v>
                </c:pt>
                <c:pt idx="26">
                  <c:v>7079829.9400000004</c:v>
                </c:pt>
                <c:pt idx="27">
                  <c:v>6490345.1500000004</c:v>
                </c:pt>
                <c:pt idx="28">
                  <c:v>5780659.9800000004</c:v>
                </c:pt>
                <c:pt idx="29">
                  <c:v>7103445.2800000003</c:v>
                </c:pt>
                <c:pt idx="30">
                  <c:v>6511397.6900000004</c:v>
                </c:pt>
                <c:pt idx="31">
                  <c:v>5800996.9699999997</c:v>
                </c:pt>
                <c:pt idx="32">
                  <c:v>6161202</c:v>
                </c:pt>
                <c:pt idx="33">
                  <c:v>6982401.21</c:v>
                </c:pt>
                <c:pt idx="34">
                  <c:v>6288542.6500000004</c:v>
                </c:pt>
                <c:pt idx="35">
                  <c:v>5645545.7699999996</c:v>
                </c:pt>
                <c:pt idx="36">
                  <c:v>5394984.3499999996</c:v>
                </c:pt>
              </c:numCache>
            </c:numRef>
          </c:val>
          <c:smooth val="0"/>
          <c:extLst>
            <c:ext xmlns:c16="http://schemas.microsoft.com/office/drawing/2014/chart" uri="{C3380CC4-5D6E-409C-BE32-E72D297353CC}">
              <c16:uniqueId val="{00000000-B53F-4D03-A64C-320682820F52}"/>
            </c:ext>
          </c:extLst>
        </c:ser>
        <c:dLbls>
          <c:showLegendKey val="0"/>
          <c:showVal val="0"/>
          <c:showCatName val="0"/>
          <c:showSerName val="0"/>
          <c:showPercent val="0"/>
          <c:showBubbleSize val="0"/>
        </c:dLbls>
        <c:marker val="1"/>
        <c:smooth val="0"/>
        <c:axId val="605238224"/>
        <c:axId val="1156934672"/>
      </c:lineChart>
      <c:catAx>
        <c:axId val="60523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fr-FR"/>
          </a:p>
        </c:txPr>
        <c:crossAx val="1156934672"/>
        <c:crosses val="autoZero"/>
        <c:auto val="1"/>
        <c:lblAlgn val="ctr"/>
        <c:lblOffset val="100"/>
        <c:noMultiLvlLbl val="0"/>
      </c:catAx>
      <c:valAx>
        <c:axId val="1156934672"/>
        <c:scaling>
          <c:orientation val="minMax"/>
        </c:scaling>
        <c:delete val="0"/>
        <c:axPos val="l"/>
        <c:numFmt formatCode="\€#\ ##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fr-FR"/>
          </a:p>
        </c:txPr>
        <c:crossAx val="605238224"/>
        <c:crosses val="autoZero"/>
        <c:crossBetween val="between"/>
        <c:dispUnits>
          <c:builtInUnit val="millions"/>
          <c:dispUnitsLbl>
            <c:spPr>
              <a:noFill/>
              <a:ln>
                <a:noFill/>
              </a:ln>
              <a:effectLst/>
            </c:spPr>
            <c:txPr>
              <a:bodyPr rot="-5400000" spcFirstLastPara="1" vertOverflow="ellipsis" vert="horz" wrap="square" anchor="ctr" anchorCtr="1"/>
              <a:lstStyle/>
              <a:p>
                <a:pPr>
                  <a:defRPr sz="1197" b="0" i="0" u="none" strike="noStrike" kern="1200" cap="all" baseline="0">
                    <a:solidFill>
                      <a:schemeClr val="tx1">
                        <a:lumMod val="50000"/>
                        <a:lumOff val="50000"/>
                      </a:schemeClr>
                    </a:solidFill>
                    <a:latin typeface="+mn-lt"/>
                    <a:ea typeface="+mn-ea"/>
                    <a:cs typeface="+mn-cs"/>
                  </a:defRPr>
                </a:pPr>
                <a:endParaRPr lang="fr-FR"/>
              </a:p>
            </c:txPr>
          </c:dispUnitsLbl>
        </c:dispUnits>
      </c:valAx>
      <c:spPr>
        <a:noFill/>
        <a:ln>
          <a:noFill/>
        </a:ln>
        <a:effectLst/>
      </c:spPr>
    </c:plotArea>
    <c:legend>
      <c:legendPos val="b"/>
      <c:layout>
        <c:manualLayout>
          <c:xMode val="edge"/>
          <c:yMode val="edge"/>
          <c:x val="9.7136226892530056E-2"/>
          <c:y val="0.13649241300813084"/>
          <c:w val="0.13905792384685442"/>
          <c:h val="5.926264465852951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fr-FR"/>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1"/>
            </a:solidFill>
            <a:ln>
              <a:solidFill>
                <a:schemeClr val="tx1"/>
              </a:solidFill>
            </a:ln>
          </c:spPr>
          <c:dPt>
            <c:idx val="0"/>
            <c:bubble3D val="0"/>
            <c:spPr>
              <a:solidFill>
                <a:schemeClr val="accent1"/>
              </a:solidFill>
              <a:ln w="19050">
                <a:solidFill>
                  <a:schemeClr val="tx1"/>
                </a:solidFill>
              </a:ln>
              <a:effectLst/>
            </c:spPr>
            <c:extLst>
              <c:ext xmlns:c16="http://schemas.microsoft.com/office/drawing/2014/chart" uri="{C3380CC4-5D6E-409C-BE32-E72D297353CC}">
                <c16:uniqueId val="{00000001-7CA3-4D43-BD8C-52841EE2D760}"/>
              </c:ext>
            </c:extLst>
          </c:dPt>
          <c:dPt>
            <c:idx val="1"/>
            <c:bubble3D val="0"/>
            <c:spPr>
              <a:solidFill>
                <a:schemeClr val="bg1">
                  <a:lumMod val="95000"/>
                </a:schemeClr>
              </a:solidFill>
              <a:ln w="19050">
                <a:solidFill>
                  <a:schemeClr val="tx1"/>
                </a:solidFill>
              </a:ln>
              <a:effectLst/>
            </c:spPr>
            <c:extLst>
              <c:ext xmlns:c16="http://schemas.microsoft.com/office/drawing/2014/chart" uri="{C3380CC4-5D6E-409C-BE32-E72D297353CC}">
                <c16:uniqueId val="{00000003-7CA3-4D43-BD8C-52841EE2D760}"/>
              </c:ext>
            </c:extLst>
          </c:dPt>
          <c:cat>
            <c:strRef>
              <c:f>Sheet1!$A$2:$A$3</c:f>
              <c:strCache>
                <c:ptCount val="2"/>
                <c:pt idx="0">
                  <c:v>1st Qtr</c:v>
                </c:pt>
                <c:pt idx="1">
                  <c:v>30</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7CA3-4D43-BD8C-52841EE2D760}"/>
            </c:ext>
          </c:extLst>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771723845797039E-2"/>
          <c:y val="3.1659977731500276E-2"/>
          <c:w val="0.56566104954406438"/>
          <c:h val="0.93668004453699949"/>
        </c:manualLayout>
      </c:layout>
      <c:barChart>
        <c:barDir val="bar"/>
        <c:grouping val="clustered"/>
        <c:varyColors val="0"/>
        <c:ser>
          <c:idx val="0"/>
          <c:order val="0"/>
          <c:tx>
            <c:strRef>
              <c:f>Feuil1!$B$1</c:f>
              <c:strCache>
                <c:ptCount val="1"/>
                <c:pt idx="0">
                  <c:v>€% YTD'26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Feuil1!$A$2:$A$12</c:f>
              <c:strCache>
                <c:ptCount val="11"/>
                <c:pt idx="0">
                  <c:v>Building Sets</c:v>
                </c:pt>
                <c:pt idx="1">
                  <c:v>Games/Puzzles</c:v>
                </c:pt>
                <c:pt idx="2">
                  <c:v>Outdoor &amp; Sports Toys</c:v>
                </c:pt>
                <c:pt idx="3">
                  <c:v>Infant/Preschool</c:v>
                </c:pt>
                <c:pt idx="4">
                  <c:v>Explorative &amp; Other Toys</c:v>
                </c:pt>
                <c:pt idx="5">
                  <c:v>Dolls</c:v>
                </c:pt>
                <c:pt idx="6">
                  <c:v>Vehicles</c:v>
                </c:pt>
                <c:pt idx="7">
                  <c:v>Arts &amp; Crafts</c:v>
                </c:pt>
                <c:pt idx="8">
                  <c:v>Plush</c:v>
                </c:pt>
                <c:pt idx="9">
                  <c:v>Action Figures &amp; Acc</c:v>
                </c:pt>
                <c:pt idx="10">
                  <c:v>Youth Electronics</c:v>
                </c:pt>
              </c:strCache>
            </c:strRef>
          </c:cat>
          <c:val>
            <c:numRef>
              <c:f>Feuil1!$B$2:$B$12</c:f>
              <c:numCache>
                <c:formatCode>0.0%</c:formatCode>
                <c:ptCount val="11"/>
                <c:pt idx="0">
                  <c:v>0.26787888949152394</c:v>
                </c:pt>
                <c:pt idx="1">
                  <c:v>0.19847256711314945</c:v>
                </c:pt>
                <c:pt idx="2">
                  <c:v>0.13295723019436392</c:v>
                </c:pt>
                <c:pt idx="3">
                  <c:v>9.9700783542905819E-2</c:v>
                </c:pt>
                <c:pt idx="4">
                  <c:v>6.6728591035616874E-2</c:v>
                </c:pt>
                <c:pt idx="5">
                  <c:v>5.6703273985047827E-2</c:v>
                </c:pt>
                <c:pt idx="6">
                  <c:v>4.6812675789632927E-2</c:v>
                </c:pt>
                <c:pt idx="7">
                  <c:v>4.3098599707262764E-2</c:v>
                </c:pt>
                <c:pt idx="8">
                  <c:v>3.6333769545490675E-2</c:v>
                </c:pt>
                <c:pt idx="9">
                  <c:v>3.5606077039639909E-2</c:v>
                </c:pt>
                <c:pt idx="10">
                  <c:v>1.5707542555365949E-2</c:v>
                </c:pt>
              </c:numCache>
            </c:numRef>
          </c:val>
          <c:extLst>
            <c:ext xmlns:c16="http://schemas.microsoft.com/office/drawing/2014/chart" uri="{C3380CC4-5D6E-409C-BE32-E72D297353CC}">
              <c16:uniqueId val="{00000000-6E53-4CE6-A51E-DE6EB037551E}"/>
            </c:ext>
          </c:extLst>
        </c:ser>
        <c:dLbls>
          <c:showLegendKey val="0"/>
          <c:showVal val="0"/>
          <c:showCatName val="0"/>
          <c:showSerName val="0"/>
          <c:showPercent val="0"/>
          <c:showBubbleSize val="0"/>
        </c:dLbls>
        <c:gapWidth val="92"/>
        <c:axId val="1784762367"/>
        <c:axId val="1005230896"/>
      </c:barChart>
      <c:catAx>
        <c:axId val="1784762367"/>
        <c:scaling>
          <c:orientation val="maxMin"/>
        </c:scaling>
        <c:delete val="0"/>
        <c:axPos val="r"/>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05230896"/>
        <c:crosses val="autoZero"/>
        <c:auto val="1"/>
        <c:lblAlgn val="ctr"/>
        <c:lblOffset val="100"/>
        <c:noMultiLvlLbl val="0"/>
      </c:catAx>
      <c:valAx>
        <c:axId val="1005230896"/>
        <c:scaling>
          <c:orientation val="maxMin"/>
        </c:scaling>
        <c:delete val="1"/>
        <c:axPos val="t"/>
        <c:numFmt formatCode="0.0%" sourceLinked="1"/>
        <c:majorTickMark val="none"/>
        <c:minorTickMark val="none"/>
        <c:tickLblPos val="nextTo"/>
        <c:crossAx val="17847623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5065985717743664E-2"/>
          <c:w val="0.92179233822434459"/>
          <c:h val="0.93571235951746989"/>
        </c:manualLayout>
      </c:layout>
      <c:barChart>
        <c:barDir val="bar"/>
        <c:grouping val="clustered"/>
        <c:varyColors val="0"/>
        <c:ser>
          <c:idx val="0"/>
          <c:order val="0"/>
          <c:tx>
            <c:strRef>
              <c:f>Feuil1!$B$1</c:f>
              <c:strCache>
                <c:ptCount val="1"/>
                <c:pt idx="0">
                  <c:v>Série 1</c:v>
                </c:pt>
              </c:strCache>
            </c:strRef>
          </c:tx>
          <c:spPr>
            <a:solidFill>
              <a:srgbClr val="6A5EFF"/>
            </a:solidFill>
            <a:ln>
              <a:noFill/>
            </a:ln>
            <a:effectLst/>
          </c:spPr>
          <c:invertIfNegative val="1"/>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Feuil1!$A$2:$A$12</c:f>
              <c:strCache>
                <c:ptCount val="4"/>
                <c:pt idx="0">
                  <c:v>Catégorie 1</c:v>
                </c:pt>
                <c:pt idx="1">
                  <c:v>Catégorie 2</c:v>
                </c:pt>
                <c:pt idx="2">
                  <c:v>Catégorie 3</c:v>
                </c:pt>
                <c:pt idx="3">
                  <c:v>Catégorie 4</c:v>
                </c:pt>
              </c:strCache>
            </c:strRef>
          </c:cat>
          <c:val>
            <c:numRef>
              <c:f>Feuil1!$B$2:$B$12</c:f>
              <c:numCache>
                <c:formatCode>0%</c:formatCode>
                <c:ptCount val="11"/>
                <c:pt idx="0">
                  <c:v>0.14045409848638046</c:v>
                </c:pt>
                <c:pt idx="1">
                  <c:v>0.29572872285727358</c:v>
                </c:pt>
                <c:pt idx="2">
                  <c:v>0.10633126392663139</c:v>
                </c:pt>
                <c:pt idx="3">
                  <c:v>-4.3877246109087831E-2</c:v>
                </c:pt>
                <c:pt idx="4">
                  <c:v>0.38073115541704605</c:v>
                </c:pt>
                <c:pt idx="5">
                  <c:v>-7.6322950464375205E-2</c:v>
                </c:pt>
                <c:pt idx="6">
                  <c:v>-3.6486321840708547E-2</c:v>
                </c:pt>
                <c:pt idx="7">
                  <c:v>1.3897335386813925E-2</c:v>
                </c:pt>
                <c:pt idx="8">
                  <c:v>-4.9131241719542973E-2</c:v>
                </c:pt>
                <c:pt idx="9">
                  <c:v>-0.10159084584186406</c:v>
                </c:pt>
                <c:pt idx="10">
                  <c:v>-7.1993128186620403E-2</c:v>
                </c:pt>
              </c:numCache>
            </c:numRef>
          </c:val>
          <c:extLst>
            <c:ext xmlns:c14="http://schemas.microsoft.com/office/drawing/2007/8/2/chart" uri="{6F2FDCE9-48DA-4B69-8628-5D25D57E5C99}">
              <c14:invertSolidFillFmt>
                <c14:spPr xmlns:c14="http://schemas.microsoft.com/office/drawing/2007/8/2/chart">
                  <a:solidFill>
                    <a:srgbClr val="FD0B95"/>
                  </a:solidFill>
                  <a:ln>
                    <a:noFill/>
                  </a:ln>
                  <a:effectLst/>
                </c14:spPr>
              </c14:invertSolidFillFmt>
            </c:ext>
            <c:ext xmlns:c16="http://schemas.microsoft.com/office/drawing/2014/chart" uri="{C3380CC4-5D6E-409C-BE32-E72D297353CC}">
              <c16:uniqueId val="{00000000-6044-4786-8FDF-61433DCA81BD}"/>
            </c:ext>
          </c:extLst>
        </c:ser>
        <c:dLbls>
          <c:showLegendKey val="0"/>
          <c:showVal val="0"/>
          <c:showCatName val="0"/>
          <c:showSerName val="0"/>
          <c:showPercent val="0"/>
          <c:showBubbleSize val="0"/>
        </c:dLbls>
        <c:gapWidth val="100"/>
        <c:axId val="1784870015"/>
        <c:axId val="1005146416"/>
      </c:barChart>
      <c:catAx>
        <c:axId val="1784870015"/>
        <c:scaling>
          <c:orientation val="maxMin"/>
        </c:scaling>
        <c:delete val="1"/>
        <c:axPos val="l"/>
        <c:numFmt formatCode="General" sourceLinked="1"/>
        <c:majorTickMark val="none"/>
        <c:minorTickMark val="none"/>
        <c:tickLblPos val="nextTo"/>
        <c:crossAx val="1005146416"/>
        <c:crosses val="autoZero"/>
        <c:auto val="1"/>
        <c:lblAlgn val="ctr"/>
        <c:lblOffset val="100"/>
        <c:noMultiLvlLbl val="0"/>
      </c:catAx>
      <c:valAx>
        <c:axId val="1005146416"/>
        <c:scaling>
          <c:orientation val="minMax"/>
        </c:scaling>
        <c:delete val="1"/>
        <c:axPos val="t"/>
        <c:numFmt formatCode="#,##0.0\ &quot;€&quot;" sourceLinked="0"/>
        <c:majorTickMark val="out"/>
        <c:minorTickMark val="none"/>
        <c:tickLblPos val="nextTo"/>
        <c:crossAx val="17848700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0"/>
          <c:tx>
            <c:strRef>
              <c:f>Feuil1!$C$1</c:f>
              <c:strCache>
                <c:ptCount val="1"/>
                <c:pt idx="0">
                  <c:v>Volume%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Feuil1!$A$2:$A$9</c:f>
              <c:strCache>
                <c:ptCount val="8"/>
                <c:pt idx="0">
                  <c:v>0-10€</c:v>
                </c:pt>
                <c:pt idx="1">
                  <c:v>10-20€</c:v>
                </c:pt>
                <c:pt idx="2">
                  <c:v>20-30€</c:v>
                </c:pt>
                <c:pt idx="3">
                  <c:v>30-40€</c:v>
                </c:pt>
                <c:pt idx="4">
                  <c:v>40-50€</c:v>
                </c:pt>
                <c:pt idx="5">
                  <c:v>50-70€</c:v>
                </c:pt>
                <c:pt idx="6">
                  <c:v>70-100€</c:v>
                </c:pt>
                <c:pt idx="7">
                  <c:v>100€+</c:v>
                </c:pt>
              </c:strCache>
            </c:strRef>
          </c:cat>
          <c:val>
            <c:numRef>
              <c:f>Feuil1!$C$2:$C$9</c:f>
              <c:numCache>
                <c:formatCode>0.0%</c:formatCode>
                <c:ptCount val="8"/>
                <c:pt idx="0">
                  <c:v>0.15196778398919356</c:v>
                </c:pt>
                <c:pt idx="1">
                  <c:v>0.21859797560749605</c:v>
                </c:pt>
                <c:pt idx="2">
                  <c:v>0.17928778374672308</c:v>
                </c:pt>
                <c:pt idx="3">
                  <c:v>9.6486877795356904E-2</c:v>
                </c:pt>
                <c:pt idx="4">
                  <c:v>7.0201083796291905E-2</c:v>
                </c:pt>
                <c:pt idx="5">
                  <c:v>8.2212784366748393E-2</c:v>
                </c:pt>
                <c:pt idx="6">
                  <c:v>7.2499790236267986E-2</c:v>
                </c:pt>
                <c:pt idx="7">
                  <c:v>0.12874592046192215</c:v>
                </c:pt>
              </c:numCache>
            </c:numRef>
          </c:val>
          <c:extLst>
            <c:ext xmlns:c16="http://schemas.microsoft.com/office/drawing/2014/chart" uri="{C3380CC4-5D6E-409C-BE32-E72D297353CC}">
              <c16:uniqueId val="{00000000-E928-4F82-908D-487167AAC628}"/>
            </c:ext>
          </c:extLst>
        </c:ser>
        <c:dLbls>
          <c:showLegendKey val="0"/>
          <c:showVal val="0"/>
          <c:showCatName val="0"/>
          <c:showSerName val="0"/>
          <c:showPercent val="0"/>
          <c:showBubbleSize val="0"/>
        </c:dLbls>
        <c:gapWidth val="44"/>
        <c:overlap val="96"/>
        <c:axId val="1784762367"/>
        <c:axId val="1005230896"/>
      </c:barChart>
      <c:catAx>
        <c:axId val="1784762367"/>
        <c:scaling>
          <c:orientation val="maxMin"/>
        </c:scaling>
        <c:delete val="0"/>
        <c:axPos val="r"/>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05230896"/>
        <c:crosses val="autoZero"/>
        <c:auto val="1"/>
        <c:lblAlgn val="ctr"/>
        <c:lblOffset val="100"/>
        <c:noMultiLvlLbl val="0"/>
      </c:catAx>
      <c:valAx>
        <c:axId val="1005230896"/>
        <c:scaling>
          <c:orientation val="maxMin"/>
          <c:max val="0.5"/>
        </c:scaling>
        <c:delete val="1"/>
        <c:axPos val="t"/>
        <c:numFmt formatCode="0.0%" sourceLinked="1"/>
        <c:majorTickMark val="out"/>
        <c:minorTickMark val="none"/>
        <c:tickLblPos val="nextTo"/>
        <c:crossAx val="17847623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 YTD'25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Feuil1!$A$2:$A$9</c:f>
              <c:strCache>
                <c:ptCount val="8"/>
                <c:pt idx="0">
                  <c:v>0-10€</c:v>
                </c:pt>
                <c:pt idx="1">
                  <c:v>10-20€</c:v>
                </c:pt>
                <c:pt idx="2">
                  <c:v>20-30€</c:v>
                </c:pt>
                <c:pt idx="3">
                  <c:v>30-40€</c:v>
                </c:pt>
                <c:pt idx="4">
                  <c:v>40-50€</c:v>
                </c:pt>
                <c:pt idx="5">
                  <c:v>50-70€</c:v>
                </c:pt>
                <c:pt idx="6">
                  <c:v>70-100€</c:v>
                </c:pt>
                <c:pt idx="7">
                  <c:v>100€+</c:v>
                </c:pt>
              </c:strCache>
            </c:strRef>
          </c:cat>
          <c:val>
            <c:numRef>
              <c:f>Feuil1!$B$2:$B$9</c:f>
              <c:numCache>
                <c:formatCode>0.0%</c:formatCode>
                <c:ptCount val="8"/>
                <c:pt idx="0">
                  <c:v>0.51271961123498322</c:v>
                </c:pt>
                <c:pt idx="1">
                  <c:v>0.24593584633756663</c:v>
                </c:pt>
                <c:pt idx="2">
                  <c:v>0.11969297806996149</c:v>
                </c:pt>
                <c:pt idx="3">
                  <c:v>4.5941581533429941E-2</c:v>
                </c:pt>
                <c:pt idx="4">
                  <c:v>2.5741145762663759E-2</c:v>
                </c:pt>
                <c:pt idx="5">
                  <c:v>2.2919750974481755E-2</c:v>
                </c:pt>
                <c:pt idx="6">
                  <c:v>1.4879780592452338E-2</c:v>
                </c:pt>
                <c:pt idx="7">
                  <c:v>1.2169305494460816E-2</c:v>
                </c:pt>
              </c:numCache>
            </c:numRef>
          </c:val>
          <c:extLst>
            <c:ext xmlns:c16="http://schemas.microsoft.com/office/drawing/2014/chart" uri="{C3380CC4-5D6E-409C-BE32-E72D297353CC}">
              <c16:uniqueId val="{00000000-E340-41EF-8003-45E4E389B80F}"/>
            </c:ext>
          </c:extLst>
        </c:ser>
        <c:dLbls>
          <c:showLegendKey val="0"/>
          <c:showVal val="0"/>
          <c:showCatName val="0"/>
          <c:showSerName val="0"/>
          <c:showPercent val="0"/>
          <c:showBubbleSize val="0"/>
        </c:dLbls>
        <c:gapWidth val="20"/>
        <c:axId val="1784762367"/>
        <c:axId val="1005230896"/>
      </c:barChart>
      <c:catAx>
        <c:axId val="1784762367"/>
        <c:scaling>
          <c:orientation val="maxMin"/>
        </c:scaling>
        <c:delete val="1"/>
        <c:axPos val="l"/>
        <c:numFmt formatCode="General" sourceLinked="1"/>
        <c:majorTickMark val="none"/>
        <c:minorTickMark val="none"/>
        <c:tickLblPos val="nextTo"/>
        <c:crossAx val="1005230896"/>
        <c:crosses val="autoZero"/>
        <c:auto val="1"/>
        <c:lblAlgn val="ctr"/>
        <c:lblOffset val="100"/>
        <c:noMultiLvlLbl val="0"/>
      </c:catAx>
      <c:valAx>
        <c:axId val="1005230896"/>
        <c:scaling>
          <c:orientation val="minMax"/>
        </c:scaling>
        <c:delete val="1"/>
        <c:axPos val="t"/>
        <c:numFmt formatCode="0.0%" sourceLinked="1"/>
        <c:majorTickMark val="out"/>
        <c:minorTickMark val="none"/>
        <c:tickLblPos val="nextTo"/>
        <c:crossAx val="17847623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4.5884543374785826E-4"/>
          <c:w val="0.75788161281582334"/>
          <c:h val="0.99457798944162124"/>
        </c:manualLayout>
      </c:layout>
      <c:barChart>
        <c:barDir val="bar"/>
        <c:grouping val="clustered"/>
        <c:varyColors val="0"/>
        <c:ser>
          <c:idx val="0"/>
          <c:order val="0"/>
          <c:tx>
            <c:strRef>
              <c:f>Sheet1!$B$1</c:f>
              <c:strCache>
                <c:ptCount val="1"/>
                <c:pt idx="0">
                  <c:v>YTD (Jan'25 - Dec'25)</c:v>
                </c:pt>
              </c:strCache>
            </c:strRef>
          </c:tx>
          <c:spPr>
            <a:solidFill>
              <a:schemeClr val="accent1"/>
            </a:solidFill>
          </c:spPr>
          <c:invertIfNegative val="0"/>
          <c:dPt>
            <c:idx val="0"/>
            <c:invertIfNegative val="0"/>
            <c:bubble3D val="0"/>
            <c:extLst>
              <c:ext xmlns:c16="http://schemas.microsoft.com/office/drawing/2014/chart" uri="{C3380CC4-5D6E-409C-BE32-E72D297353CC}">
                <c16:uniqueId val="{00000000-F518-4B41-9635-DC12CB3A110C}"/>
              </c:ext>
            </c:extLst>
          </c:dPt>
          <c:dPt>
            <c:idx val="1"/>
            <c:invertIfNegative val="0"/>
            <c:bubble3D val="0"/>
            <c:spPr>
              <a:solidFill>
                <a:schemeClr val="accent2"/>
              </a:solidFill>
            </c:spPr>
            <c:extLst>
              <c:ext xmlns:c16="http://schemas.microsoft.com/office/drawing/2014/chart" uri="{C3380CC4-5D6E-409C-BE32-E72D297353CC}">
                <c16:uniqueId val="{00000003-C488-4574-B401-BEC942B6278B}"/>
              </c:ext>
            </c:extLst>
          </c:dPt>
          <c:dPt>
            <c:idx val="2"/>
            <c:invertIfNegative val="0"/>
            <c:bubble3D val="0"/>
            <c:spPr>
              <a:solidFill>
                <a:schemeClr val="accent3"/>
              </a:solidFill>
            </c:spPr>
            <c:extLst>
              <c:ext xmlns:c16="http://schemas.microsoft.com/office/drawing/2014/chart" uri="{C3380CC4-5D6E-409C-BE32-E72D297353CC}">
                <c16:uniqueId val="{00000001-9E7E-4693-AC2B-1B71B02CA525}"/>
              </c:ext>
            </c:extLst>
          </c:dPt>
          <c:dPt>
            <c:idx val="3"/>
            <c:invertIfNegative val="0"/>
            <c:bubble3D val="0"/>
            <c:spPr>
              <a:solidFill>
                <a:schemeClr val="accent4"/>
              </a:solidFill>
            </c:spPr>
            <c:extLst>
              <c:ext xmlns:c16="http://schemas.microsoft.com/office/drawing/2014/chart" uri="{C3380CC4-5D6E-409C-BE32-E72D297353CC}">
                <c16:uniqueId val="{00000000-26BB-467D-926A-E5755CF55F51}"/>
              </c:ext>
            </c:extLst>
          </c:dPt>
          <c:dPt>
            <c:idx val="4"/>
            <c:invertIfNegative val="0"/>
            <c:bubble3D val="0"/>
            <c:spPr>
              <a:solidFill>
                <a:schemeClr val="accent5"/>
              </a:solidFill>
            </c:spPr>
            <c:extLst>
              <c:ext xmlns:c16="http://schemas.microsoft.com/office/drawing/2014/chart" uri="{C3380CC4-5D6E-409C-BE32-E72D297353CC}">
                <c16:uniqueId val="{00000001-26BB-467D-926A-E5755CF55F51}"/>
              </c:ext>
            </c:extLst>
          </c:dPt>
          <c:dPt>
            <c:idx val="5"/>
            <c:invertIfNegative val="0"/>
            <c:bubble3D val="0"/>
            <c:spPr>
              <a:solidFill>
                <a:schemeClr val="accent6"/>
              </a:solidFill>
            </c:spPr>
            <c:extLst>
              <c:ext xmlns:c16="http://schemas.microsoft.com/office/drawing/2014/chart" uri="{C3380CC4-5D6E-409C-BE32-E72D297353CC}">
                <c16:uniqueId val="{00000003-F518-4B41-9635-DC12CB3A110C}"/>
              </c:ext>
            </c:extLst>
          </c:dPt>
          <c:dPt>
            <c:idx val="6"/>
            <c:invertIfNegative val="0"/>
            <c:bubble3D val="0"/>
            <c:spPr>
              <a:solidFill>
                <a:schemeClr val="accent1">
                  <a:lumMod val="20000"/>
                  <a:lumOff val="80000"/>
                </a:schemeClr>
              </a:solidFill>
            </c:spPr>
            <c:extLst>
              <c:ext xmlns:c16="http://schemas.microsoft.com/office/drawing/2014/chart" uri="{C3380CC4-5D6E-409C-BE32-E72D297353CC}">
                <c16:uniqueId val="{00000002-26BB-467D-926A-E5755CF55F51}"/>
              </c:ext>
            </c:extLst>
          </c:dPt>
          <c:dPt>
            <c:idx val="7"/>
            <c:invertIfNegative val="0"/>
            <c:bubble3D val="0"/>
            <c:spPr>
              <a:solidFill>
                <a:schemeClr val="accent2">
                  <a:lumMod val="20000"/>
                  <a:lumOff val="80000"/>
                </a:schemeClr>
              </a:solidFill>
            </c:spPr>
            <c:extLst>
              <c:ext xmlns:c16="http://schemas.microsoft.com/office/drawing/2014/chart" uri="{C3380CC4-5D6E-409C-BE32-E72D297353CC}">
                <c16:uniqueId val="{00000003-26BB-467D-926A-E5755CF55F51}"/>
              </c:ext>
            </c:extLst>
          </c:dPt>
          <c:dPt>
            <c:idx val="8"/>
            <c:invertIfNegative val="0"/>
            <c:bubble3D val="0"/>
            <c:spPr>
              <a:solidFill>
                <a:schemeClr val="accent3">
                  <a:lumMod val="20000"/>
                  <a:lumOff val="80000"/>
                </a:schemeClr>
              </a:solidFill>
            </c:spPr>
            <c:extLst>
              <c:ext xmlns:c16="http://schemas.microsoft.com/office/drawing/2014/chart" uri="{C3380CC4-5D6E-409C-BE32-E72D297353CC}">
                <c16:uniqueId val="{00000004-F518-4B41-9635-DC12CB3A110C}"/>
              </c:ext>
            </c:extLst>
          </c:dPt>
          <c:dPt>
            <c:idx val="9"/>
            <c:invertIfNegative val="0"/>
            <c:bubble3D val="0"/>
            <c:spPr>
              <a:solidFill>
                <a:schemeClr val="accent4">
                  <a:lumMod val="20000"/>
                  <a:lumOff val="80000"/>
                </a:schemeClr>
              </a:solidFill>
            </c:spPr>
            <c:extLst>
              <c:ext xmlns:c16="http://schemas.microsoft.com/office/drawing/2014/chart" uri="{C3380CC4-5D6E-409C-BE32-E72D297353CC}">
                <c16:uniqueId val="{00000002-9E7E-4693-AC2B-1B71B02CA525}"/>
              </c:ext>
            </c:extLst>
          </c:dPt>
          <c:dPt>
            <c:idx val="10"/>
            <c:invertIfNegative val="0"/>
            <c:bubble3D val="0"/>
            <c:spPr>
              <a:solidFill>
                <a:schemeClr val="bg2">
                  <a:lumMod val="95000"/>
                </a:schemeClr>
              </a:solidFill>
              <a:ln>
                <a:solidFill>
                  <a:schemeClr val="accent5">
                    <a:lumMod val="20000"/>
                    <a:lumOff val="80000"/>
                  </a:schemeClr>
                </a:solidFill>
              </a:ln>
            </c:spPr>
            <c:extLst>
              <c:ext xmlns:c16="http://schemas.microsoft.com/office/drawing/2014/chart" uri="{C3380CC4-5D6E-409C-BE32-E72D297353CC}">
                <c16:uniqueId val="{00000004-26BB-467D-926A-E5755CF55F51}"/>
              </c:ext>
            </c:extLst>
          </c:dPt>
          <c:dLbls>
            <c:numFmt formatCode="\+0.0;\-0.0" sourceLinked="0"/>
            <c:spPr>
              <a:noFill/>
              <a:ln>
                <a:noFill/>
              </a:ln>
              <a:effectLst/>
            </c:spPr>
            <c:txPr>
              <a:bodyPr wrap="square" lIns="38100" tIns="19050" rIns="38100" bIns="19050" anchor="ctr">
                <a:spAutoFit/>
              </a:bodyPr>
              <a:lstStyle/>
              <a:p>
                <a:pPr>
                  <a:defRPr sz="11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1"/>
                <c:pt idx="0">
                  <c:v>Asmodee Editions</c:v>
                </c:pt>
                <c:pt idx="1">
                  <c:v>The LEGO Group</c:v>
                </c:pt>
                <c:pt idx="2">
                  <c:v>Panini</c:v>
                </c:pt>
                <c:pt idx="3">
                  <c:v>Van Manen</c:v>
                </c:pt>
                <c:pt idx="4">
                  <c:v>Paradiso</c:v>
                </c:pt>
                <c:pt idx="5">
                  <c:v>Tiamo</c:v>
                </c:pt>
                <c:pt idx="6">
                  <c:v>Otto-Simon</c:v>
                </c:pt>
                <c:pt idx="7">
                  <c:v>ATM Gaming</c:v>
                </c:pt>
                <c:pt idx="8">
                  <c:v>Robotime</c:v>
                </c:pt>
                <c:pt idx="9">
                  <c:v>Jellycat</c:v>
                </c:pt>
                <c:pt idx="10">
                  <c:v>Tonies</c:v>
                </c:pt>
              </c:strCache>
            </c:strRef>
          </c:cat>
          <c:val>
            <c:numRef>
              <c:f>Sheet1!$B$2:$B$13</c:f>
              <c:numCache>
                <c:formatCode>\€#\ ##0</c:formatCode>
                <c:ptCount val="11"/>
                <c:pt idx="0">
                  <c:v>11974081.41</c:v>
                </c:pt>
                <c:pt idx="1">
                  <c:v>9000068.4999999925</c:v>
                </c:pt>
                <c:pt idx="2">
                  <c:v>3692252</c:v>
                </c:pt>
                <c:pt idx="3">
                  <c:v>2641049.0499999998</c:v>
                </c:pt>
                <c:pt idx="4">
                  <c:v>1140408.3599999999</c:v>
                </c:pt>
                <c:pt idx="5">
                  <c:v>693523.64000000013</c:v>
                </c:pt>
                <c:pt idx="6">
                  <c:v>443928.69</c:v>
                </c:pt>
                <c:pt idx="7">
                  <c:v>389479.04000000004</c:v>
                </c:pt>
                <c:pt idx="8">
                  <c:v>383858.49000000005</c:v>
                </c:pt>
                <c:pt idx="9">
                  <c:v>292464.21999999997</c:v>
                </c:pt>
                <c:pt idx="10">
                  <c:v>279694.75</c:v>
                </c:pt>
              </c:numCache>
            </c:numRef>
          </c:val>
          <c:extLst>
            <c:ext xmlns:c16="http://schemas.microsoft.com/office/drawing/2014/chart" uri="{C3380CC4-5D6E-409C-BE32-E72D297353CC}">
              <c16:uniqueId val="{00000007-9EDC-423E-A0BB-AEF3F4105693}"/>
            </c:ext>
          </c:extLst>
        </c:ser>
        <c:dLbls>
          <c:showLegendKey val="0"/>
          <c:showVal val="0"/>
          <c:showCatName val="0"/>
          <c:showSerName val="0"/>
          <c:showPercent val="0"/>
          <c:showBubbleSize val="0"/>
        </c:dLbls>
        <c:gapWidth val="20"/>
        <c:axId val="215417600"/>
        <c:axId val="215419136"/>
      </c:barChart>
      <c:catAx>
        <c:axId val="215417600"/>
        <c:scaling>
          <c:orientation val="maxMin"/>
        </c:scaling>
        <c:delete val="0"/>
        <c:axPos val="r"/>
        <c:numFmt formatCode="General" sourceLinked="0"/>
        <c:majorTickMark val="none"/>
        <c:minorTickMark val="none"/>
        <c:tickLblPos val="low"/>
        <c:txPr>
          <a:bodyPr/>
          <a:lstStyle/>
          <a:p>
            <a:pPr>
              <a:defRPr sz="1050"/>
            </a:pPr>
            <a:endParaRPr lang="en-US"/>
          </a:p>
        </c:txPr>
        <c:crossAx val="215419136"/>
        <c:crosses val="autoZero"/>
        <c:auto val="1"/>
        <c:lblAlgn val="ctr"/>
        <c:lblOffset val="100"/>
        <c:noMultiLvlLbl val="0"/>
      </c:catAx>
      <c:valAx>
        <c:axId val="215419136"/>
        <c:scaling>
          <c:orientation val="maxMin"/>
          <c:min val="0"/>
        </c:scaling>
        <c:delete val="1"/>
        <c:axPos val="b"/>
        <c:numFmt formatCode="[$€-1809]#,##0" sourceLinked="0"/>
        <c:majorTickMark val="out"/>
        <c:minorTickMark val="none"/>
        <c:tickLblPos val="nextTo"/>
        <c:crossAx val="215417600"/>
        <c:crosses val="max"/>
        <c:crossBetween val="between"/>
        <c:dispUnits>
          <c:builtInUnit val="millions"/>
        </c:dispUnits>
      </c:valAx>
      <c:spPr>
        <a:noFill/>
        <a:ln>
          <a:noFill/>
        </a:ln>
      </c:spPr>
    </c:plotArea>
    <c:plotVisOnly val="1"/>
    <c:dispBlanksAs val="gap"/>
    <c:showDLblsOverMax val="0"/>
  </c:chart>
  <c:spPr>
    <a:noFill/>
  </c:spPr>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456670147033074"/>
          <c:y val="0"/>
          <c:w val="0.58977084161781046"/>
          <c:h val="0.99903141286481068"/>
        </c:manualLayout>
      </c:layout>
      <c:barChart>
        <c:barDir val="bar"/>
        <c:grouping val="clustered"/>
        <c:varyColors val="0"/>
        <c:ser>
          <c:idx val="0"/>
          <c:order val="0"/>
          <c:tx>
            <c:strRef>
              <c:f>Sheet1!$B$1</c:f>
              <c:strCache>
                <c:ptCount val="1"/>
                <c:pt idx="0">
                  <c:v>YTD (Jan'25 - Dec'25)</c:v>
                </c:pt>
              </c:strCache>
            </c:strRef>
          </c:tx>
          <c:spPr>
            <a:solidFill>
              <a:schemeClr val="accent2"/>
            </a:solidFill>
          </c:spPr>
          <c:invertIfNegative val="0"/>
          <c:dPt>
            <c:idx val="0"/>
            <c:invertIfNegative val="0"/>
            <c:bubble3D val="0"/>
            <c:spPr>
              <a:solidFill>
                <a:schemeClr val="accent1"/>
              </a:solidFill>
            </c:spPr>
            <c:extLst>
              <c:ext xmlns:c16="http://schemas.microsoft.com/office/drawing/2014/chart" uri="{C3380CC4-5D6E-409C-BE32-E72D297353CC}">
                <c16:uniqueId val="{00000000-58BF-47EC-A8C0-C6491D6A23EA}"/>
              </c:ext>
            </c:extLst>
          </c:dPt>
          <c:dPt>
            <c:idx val="1"/>
            <c:invertIfNegative val="0"/>
            <c:bubble3D val="0"/>
            <c:extLst>
              <c:ext xmlns:c16="http://schemas.microsoft.com/office/drawing/2014/chart" uri="{C3380CC4-5D6E-409C-BE32-E72D297353CC}">
                <c16:uniqueId val="{00000001-58BF-47EC-A8C0-C6491D6A23EA}"/>
              </c:ext>
            </c:extLst>
          </c:dPt>
          <c:dPt>
            <c:idx val="2"/>
            <c:invertIfNegative val="0"/>
            <c:bubble3D val="0"/>
            <c:spPr>
              <a:solidFill>
                <a:schemeClr val="accent3"/>
              </a:solidFill>
            </c:spPr>
            <c:extLst>
              <c:ext xmlns:c16="http://schemas.microsoft.com/office/drawing/2014/chart" uri="{C3380CC4-5D6E-409C-BE32-E72D297353CC}">
                <c16:uniqueId val="{00000002-58BF-47EC-A8C0-C6491D6A23EA}"/>
              </c:ext>
            </c:extLst>
          </c:dPt>
          <c:dPt>
            <c:idx val="3"/>
            <c:invertIfNegative val="0"/>
            <c:bubble3D val="0"/>
            <c:spPr>
              <a:solidFill>
                <a:schemeClr val="accent4"/>
              </a:solidFill>
            </c:spPr>
            <c:extLst>
              <c:ext xmlns:c16="http://schemas.microsoft.com/office/drawing/2014/chart" uri="{C3380CC4-5D6E-409C-BE32-E72D297353CC}">
                <c16:uniqueId val="{00000000-2A8B-4C26-9420-2303C650A7AC}"/>
              </c:ext>
            </c:extLst>
          </c:dPt>
          <c:dPt>
            <c:idx val="4"/>
            <c:invertIfNegative val="0"/>
            <c:bubble3D val="0"/>
            <c:spPr>
              <a:solidFill>
                <a:schemeClr val="accent5"/>
              </a:solidFill>
            </c:spPr>
            <c:extLst>
              <c:ext xmlns:c16="http://schemas.microsoft.com/office/drawing/2014/chart" uri="{C3380CC4-5D6E-409C-BE32-E72D297353CC}">
                <c16:uniqueId val="{00000001-2A8B-4C26-9420-2303C650A7AC}"/>
              </c:ext>
            </c:extLst>
          </c:dPt>
          <c:dPt>
            <c:idx val="5"/>
            <c:invertIfNegative val="0"/>
            <c:bubble3D val="0"/>
            <c:spPr>
              <a:solidFill>
                <a:schemeClr val="accent6"/>
              </a:solidFill>
            </c:spPr>
            <c:extLst>
              <c:ext xmlns:c16="http://schemas.microsoft.com/office/drawing/2014/chart" uri="{C3380CC4-5D6E-409C-BE32-E72D297353CC}">
                <c16:uniqueId val="{00000003-58BF-47EC-A8C0-C6491D6A23EA}"/>
              </c:ext>
            </c:extLst>
          </c:dPt>
          <c:dPt>
            <c:idx val="6"/>
            <c:invertIfNegative val="0"/>
            <c:bubble3D val="0"/>
            <c:spPr>
              <a:solidFill>
                <a:schemeClr val="accent1">
                  <a:lumMod val="20000"/>
                  <a:lumOff val="80000"/>
                </a:schemeClr>
              </a:solidFill>
            </c:spPr>
            <c:extLst>
              <c:ext xmlns:c16="http://schemas.microsoft.com/office/drawing/2014/chart" uri="{C3380CC4-5D6E-409C-BE32-E72D297353CC}">
                <c16:uniqueId val="{00000002-2A8B-4C26-9420-2303C650A7AC}"/>
              </c:ext>
            </c:extLst>
          </c:dPt>
          <c:dPt>
            <c:idx val="7"/>
            <c:invertIfNegative val="0"/>
            <c:bubble3D val="0"/>
            <c:spPr>
              <a:solidFill>
                <a:schemeClr val="accent2">
                  <a:lumMod val="20000"/>
                  <a:lumOff val="80000"/>
                </a:schemeClr>
              </a:solidFill>
            </c:spPr>
            <c:extLst>
              <c:ext xmlns:c16="http://schemas.microsoft.com/office/drawing/2014/chart" uri="{C3380CC4-5D6E-409C-BE32-E72D297353CC}">
                <c16:uniqueId val="{00000003-2A8B-4C26-9420-2303C650A7AC}"/>
              </c:ext>
            </c:extLst>
          </c:dPt>
          <c:dPt>
            <c:idx val="8"/>
            <c:invertIfNegative val="0"/>
            <c:bubble3D val="0"/>
            <c:spPr>
              <a:solidFill>
                <a:schemeClr val="accent4">
                  <a:lumMod val="20000"/>
                  <a:lumOff val="80000"/>
                </a:schemeClr>
              </a:solidFill>
            </c:spPr>
            <c:extLst>
              <c:ext xmlns:c16="http://schemas.microsoft.com/office/drawing/2014/chart" uri="{C3380CC4-5D6E-409C-BE32-E72D297353CC}">
                <c16:uniqueId val="{00000004-58BF-47EC-A8C0-C6491D6A23EA}"/>
              </c:ext>
            </c:extLst>
          </c:dPt>
          <c:dPt>
            <c:idx val="9"/>
            <c:invertIfNegative val="0"/>
            <c:bubble3D val="0"/>
            <c:spPr>
              <a:solidFill>
                <a:schemeClr val="bg2">
                  <a:lumMod val="95000"/>
                </a:schemeClr>
              </a:solidFill>
            </c:spPr>
            <c:extLst>
              <c:ext xmlns:c16="http://schemas.microsoft.com/office/drawing/2014/chart" uri="{C3380CC4-5D6E-409C-BE32-E72D297353CC}">
                <c16:uniqueId val="{00000005-58BF-47EC-A8C0-C6491D6A23EA}"/>
              </c:ext>
            </c:extLst>
          </c:dPt>
          <c:dLbls>
            <c:numFmt formatCode="\+0.0;\-0.0" sourceLinked="0"/>
            <c:spPr>
              <a:noFill/>
              <a:ln>
                <a:noFill/>
              </a:ln>
              <a:effectLst/>
            </c:spPr>
            <c:txPr>
              <a:bodyPr wrap="square" lIns="38100" tIns="19050" rIns="38100" bIns="19050" anchor="ctr">
                <a:spAutoFit/>
              </a:bodyPr>
              <a:lstStyle/>
              <a:p>
                <a:pPr>
                  <a:defRPr sz="11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Sheet1!$A$2:$A$12</c:f>
              <c:strCache>
                <c:ptCount val="10"/>
                <c:pt idx="0">
                  <c:v>Pokemon</c:v>
                </c:pt>
                <c:pt idx="1">
                  <c:v>World Soccer</c:v>
                </c:pt>
                <c:pt idx="2">
                  <c:v>LEGO Editions</c:v>
                </c:pt>
                <c:pt idx="3">
                  <c:v>LEGO Ideas</c:v>
                </c:pt>
                <c:pt idx="4">
                  <c:v>LEGO Icons</c:v>
                </c:pt>
                <c:pt idx="5">
                  <c:v>One Piece</c:v>
                </c:pt>
                <c:pt idx="6">
                  <c:v>Toy Story/Lightyear</c:v>
                </c:pt>
                <c:pt idx="7">
                  <c:v>Tintin</c:v>
                </c:pt>
                <c:pt idx="8">
                  <c:v>KPop Demon Hunters</c:v>
                </c:pt>
                <c:pt idx="9">
                  <c:v>Little Dutch</c:v>
                </c:pt>
              </c:strCache>
            </c:strRef>
          </c:cat>
          <c:val>
            <c:numRef>
              <c:f>Sheet1!$B$2:$B$12</c:f>
              <c:numCache>
                <c:formatCode>\€#\ ##0</c:formatCode>
                <c:ptCount val="10"/>
                <c:pt idx="0">
                  <c:v>12605439.770000001</c:v>
                </c:pt>
                <c:pt idx="1">
                  <c:v>6776693.2800000003</c:v>
                </c:pt>
                <c:pt idx="2">
                  <c:v>3925362.71</c:v>
                </c:pt>
                <c:pt idx="3">
                  <c:v>1940202.19</c:v>
                </c:pt>
                <c:pt idx="4">
                  <c:v>1627585.0899999999</c:v>
                </c:pt>
                <c:pt idx="5">
                  <c:v>1029107.28</c:v>
                </c:pt>
                <c:pt idx="6">
                  <c:v>778293.60000000009</c:v>
                </c:pt>
                <c:pt idx="7">
                  <c:v>762068.66</c:v>
                </c:pt>
                <c:pt idx="8">
                  <c:v>742205.03</c:v>
                </c:pt>
                <c:pt idx="9">
                  <c:v>741390.77</c:v>
                </c:pt>
              </c:numCache>
            </c:numRef>
          </c:val>
          <c:extLst>
            <c:ext xmlns:c16="http://schemas.microsoft.com/office/drawing/2014/chart" uri="{C3380CC4-5D6E-409C-BE32-E72D297353CC}">
              <c16:uniqueId val="{00000006-58BF-47EC-A8C0-C6491D6A23EA}"/>
            </c:ext>
          </c:extLst>
        </c:ser>
        <c:dLbls>
          <c:showLegendKey val="0"/>
          <c:showVal val="0"/>
          <c:showCatName val="0"/>
          <c:showSerName val="0"/>
          <c:showPercent val="0"/>
          <c:showBubbleSize val="0"/>
        </c:dLbls>
        <c:gapWidth val="50"/>
        <c:axId val="215417600"/>
        <c:axId val="215419136"/>
      </c:barChart>
      <c:catAx>
        <c:axId val="215417600"/>
        <c:scaling>
          <c:orientation val="maxMin"/>
        </c:scaling>
        <c:delete val="0"/>
        <c:axPos val="l"/>
        <c:numFmt formatCode="General" sourceLinked="0"/>
        <c:majorTickMark val="none"/>
        <c:minorTickMark val="none"/>
        <c:tickLblPos val="low"/>
        <c:txPr>
          <a:bodyPr/>
          <a:lstStyle/>
          <a:p>
            <a:pPr>
              <a:defRPr sz="1050"/>
            </a:pPr>
            <a:endParaRPr lang="en-US"/>
          </a:p>
        </c:txPr>
        <c:crossAx val="215419136"/>
        <c:crosses val="autoZero"/>
        <c:auto val="1"/>
        <c:lblAlgn val="ctr"/>
        <c:lblOffset val="100"/>
        <c:noMultiLvlLbl val="0"/>
      </c:catAx>
      <c:valAx>
        <c:axId val="215419136"/>
        <c:scaling>
          <c:orientation val="minMax"/>
          <c:min val="0"/>
        </c:scaling>
        <c:delete val="1"/>
        <c:axPos val="b"/>
        <c:numFmt formatCode="[$€-1809]#,##0" sourceLinked="0"/>
        <c:majorTickMark val="none"/>
        <c:minorTickMark val="none"/>
        <c:tickLblPos val="high"/>
        <c:crossAx val="215417600"/>
        <c:crosses val="max"/>
        <c:crossBetween val="between"/>
        <c:dispUnits>
          <c:builtInUnit val="millions"/>
          <c:dispUnitsLbl/>
        </c:dispUnits>
      </c:valAx>
      <c:spPr>
        <a:noFill/>
        <a:ln>
          <a:noFill/>
        </a:ln>
      </c:spPr>
    </c:plotArea>
    <c:plotVisOnly val="1"/>
    <c:dispBlanksAs val="gap"/>
    <c:showDLblsOverMax val="0"/>
  </c:chart>
  <c:spPr>
    <a:noFill/>
  </c:spPr>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943775236496436E-2"/>
          <c:y val="9.9313042828295436E-2"/>
          <c:w val="0.87287713654883337"/>
          <c:h val="0.76385573549095032"/>
        </c:manualLayout>
      </c:layout>
      <c:barChart>
        <c:barDir val="col"/>
        <c:grouping val="clustered"/>
        <c:varyColors val="0"/>
        <c:ser>
          <c:idx val="0"/>
          <c:order val="0"/>
          <c:tx>
            <c:strRef>
              <c:f>Feuil1!$A$2</c:f>
              <c:strCache>
                <c:ptCount val="1"/>
                <c:pt idx="0">
                  <c:v>2015</c:v>
                </c:pt>
              </c:strCache>
            </c:strRef>
          </c:tx>
          <c:spPr>
            <a:solidFill>
              <a:schemeClr val="accent1"/>
            </a:solidFill>
          </c:spPr>
          <c:invertIfNegative val="0"/>
          <c:dLbls>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FA9-4579-9527-7D69C49AD74B}"/>
                </c:ext>
              </c:extLst>
            </c:dLbl>
            <c:spPr>
              <a:noFill/>
              <a:ln>
                <a:noFill/>
              </a:ln>
              <a:effectLst/>
            </c:spPr>
            <c:txPr>
              <a:bodyPr wrap="square" lIns="38100" tIns="19050" rIns="38100" bIns="19050" anchor="ctr">
                <a:spAutoFit/>
              </a:bodyPr>
              <a:lstStyle/>
              <a:p>
                <a:pPr>
                  <a:defRPr sz="1200"/>
                </a:pPr>
                <a:endParaRPr lang="fr-FR"/>
              </a:p>
            </c:txPr>
            <c:showLegendKey val="0"/>
            <c:showVal val="0"/>
            <c:showCatName val="0"/>
            <c:showSerName val="0"/>
            <c:showPercent val="0"/>
            <c:showBubbleSize val="0"/>
            <c:extLst>
              <c:ext xmlns:c15="http://schemas.microsoft.com/office/drawing/2012/chart" uri="{CE6537A1-D6FC-4f65-9D91-7224C49458BB}">
                <c15:showLeaderLines val="1"/>
                <c15:leaderLines>
                  <c:spPr>
                    <a:ln>
                      <a:solidFill>
                        <a:schemeClr val="bg1"/>
                      </a:solidFill>
                    </a:ln>
                  </c:spPr>
                </c15:leaderLines>
              </c:ext>
            </c:extLst>
          </c:dLbls>
          <c:cat>
            <c:strRef>
              <c:f>Feuil1!$B$1:$N$1</c:f>
              <c:strCache>
                <c:ptCount val="13"/>
                <c:pt idx="0">
                  <c:v>w40</c:v>
                </c:pt>
                <c:pt idx="1">
                  <c:v>w41</c:v>
                </c:pt>
                <c:pt idx="2">
                  <c:v>w42</c:v>
                </c:pt>
                <c:pt idx="3">
                  <c:v>w43</c:v>
                </c:pt>
                <c:pt idx="4">
                  <c:v>w44</c:v>
                </c:pt>
                <c:pt idx="5">
                  <c:v>w45</c:v>
                </c:pt>
                <c:pt idx="6">
                  <c:v> w46 </c:v>
                </c:pt>
                <c:pt idx="7">
                  <c:v> w47 </c:v>
                </c:pt>
                <c:pt idx="8">
                  <c:v> w48 </c:v>
                </c:pt>
                <c:pt idx="9">
                  <c:v> w49 </c:v>
                </c:pt>
                <c:pt idx="10">
                  <c:v> w50 </c:v>
                </c:pt>
                <c:pt idx="11">
                  <c:v> w51 </c:v>
                </c:pt>
                <c:pt idx="12">
                  <c:v> w52 </c:v>
                </c:pt>
              </c:strCache>
            </c:strRef>
          </c:cat>
          <c:val>
            <c:numRef>
              <c:f>Feuil1!$B$2:$N$2</c:f>
              <c:numCache>
                <c:formatCode>0.0%</c:formatCode>
                <c:ptCount val="13"/>
                <c:pt idx="0">
                  <c:v>2.4890882059244574E-2</c:v>
                </c:pt>
                <c:pt idx="1">
                  <c:v>2.7193291180152856E-2</c:v>
                </c:pt>
                <c:pt idx="2">
                  <c:v>2.847243625138296E-2</c:v>
                </c:pt>
                <c:pt idx="3">
                  <c:v>4.4794785229791932E-2</c:v>
                </c:pt>
                <c:pt idx="4">
                  <c:v>5.6105663874831943E-2</c:v>
                </c:pt>
                <c:pt idx="5">
                  <c:v>9.4517714341802631E-2</c:v>
                </c:pt>
                <c:pt idx="6">
                  <c:v>7.6251077632827513E-2</c:v>
                </c:pt>
                <c:pt idx="7">
                  <c:v>8.797597013048318E-2</c:v>
                </c:pt>
                <c:pt idx="8">
                  <c:v>0.12804595118722653</c:v>
                </c:pt>
                <c:pt idx="9">
                  <c:v>0.18930213397547335</c:v>
                </c:pt>
                <c:pt idx="10">
                  <c:v>6.0171770730112602E-2</c:v>
                </c:pt>
                <c:pt idx="11">
                  <c:v>8.5156575823594399E-2</c:v>
                </c:pt>
                <c:pt idx="12">
                  <c:v>9.7121747583075707E-2</c:v>
                </c:pt>
              </c:numCache>
            </c:numRef>
          </c:val>
          <c:extLst>
            <c:ext xmlns:c16="http://schemas.microsoft.com/office/drawing/2014/chart" uri="{C3380CC4-5D6E-409C-BE32-E72D297353CC}">
              <c16:uniqueId val="{00000002-8FA9-4579-9527-7D69C49AD74B}"/>
            </c:ext>
          </c:extLst>
        </c:ser>
        <c:ser>
          <c:idx val="1"/>
          <c:order val="1"/>
          <c:tx>
            <c:strRef>
              <c:f>Feuil1!$A$3</c:f>
              <c:strCache>
                <c:ptCount val="1"/>
                <c:pt idx="0">
                  <c:v>2025</c:v>
                </c:pt>
              </c:strCache>
            </c:strRef>
          </c:tx>
          <c:spPr>
            <a:solidFill>
              <a:schemeClr val="accent3"/>
            </a:solidFill>
          </c:spPr>
          <c:invertIfNegative val="0"/>
          <c:dLbls>
            <c:dLbl>
              <c:idx val="9"/>
              <c:layout>
                <c:manualLayout>
                  <c:x val="3.595274563616472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A9-4579-9527-7D69C49AD74B}"/>
                </c:ext>
              </c:extLst>
            </c:dLbl>
            <c:spPr>
              <a:noFill/>
              <a:ln>
                <a:noFill/>
              </a:ln>
              <a:effectLst/>
            </c:spPr>
            <c:txPr>
              <a:bodyPr wrap="square" lIns="38100" tIns="19050" rIns="38100" bIns="19050" anchor="ctr">
                <a:spAutoFit/>
              </a:bodyPr>
              <a:lstStyle/>
              <a:p>
                <a:pPr>
                  <a:defRPr sz="1100">
                    <a:solidFill>
                      <a:schemeClr val="accent3"/>
                    </a:solidFill>
                  </a:defRPr>
                </a:pPr>
                <a:endParaRPr lang="fr-FR"/>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Feuil1!$B$1:$N$1</c:f>
              <c:strCache>
                <c:ptCount val="13"/>
                <c:pt idx="0">
                  <c:v>w40</c:v>
                </c:pt>
                <c:pt idx="1">
                  <c:v>w41</c:v>
                </c:pt>
                <c:pt idx="2">
                  <c:v>w42</c:v>
                </c:pt>
                <c:pt idx="3">
                  <c:v>w43</c:v>
                </c:pt>
                <c:pt idx="4">
                  <c:v>w44</c:v>
                </c:pt>
                <c:pt idx="5">
                  <c:v>w45</c:v>
                </c:pt>
                <c:pt idx="6">
                  <c:v> w46 </c:v>
                </c:pt>
                <c:pt idx="7">
                  <c:v> w47 </c:v>
                </c:pt>
                <c:pt idx="8">
                  <c:v> w48 </c:v>
                </c:pt>
                <c:pt idx="9">
                  <c:v> w49 </c:v>
                </c:pt>
                <c:pt idx="10">
                  <c:v> w50 </c:v>
                </c:pt>
                <c:pt idx="11">
                  <c:v> w51 </c:v>
                </c:pt>
                <c:pt idx="12">
                  <c:v> w52 </c:v>
                </c:pt>
              </c:strCache>
            </c:strRef>
          </c:cat>
          <c:val>
            <c:numRef>
              <c:f>Feuil1!$B$3:$N$3</c:f>
              <c:numCache>
                <c:formatCode>0.0%</c:formatCode>
                <c:ptCount val="13"/>
                <c:pt idx="0">
                  <c:v>3.5585959582159876E-2</c:v>
                </c:pt>
                <c:pt idx="1">
                  <c:v>3.9184268382054792E-2</c:v>
                </c:pt>
                <c:pt idx="2">
                  <c:v>3.6547080988881805E-2</c:v>
                </c:pt>
                <c:pt idx="3">
                  <c:v>4.2286241947136489E-2</c:v>
                </c:pt>
                <c:pt idx="4">
                  <c:v>4.6998217670056297E-2</c:v>
                </c:pt>
                <c:pt idx="5">
                  <c:v>6.9950213770275729E-2</c:v>
                </c:pt>
                <c:pt idx="6">
                  <c:v>9.0747814463755627E-2</c:v>
                </c:pt>
                <c:pt idx="7">
                  <c:v>0.11041532713763574</c:v>
                </c:pt>
                <c:pt idx="8">
                  <c:v>0.15883580007361831</c:v>
                </c:pt>
                <c:pt idx="9">
                  <c:v>0.15841674155363245</c:v>
                </c:pt>
                <c:pt idx="10">
                  <c:v>9.0498773427186874E-2</c:v>
                </c:pt>
                <c:pt idx="11">
                  <c:v>0.12053356100360606</c:v>
                </c:pt>
                <c:pt idx="12">
                  <c:v>9.1860621257805641E-2</c:v>
                </c:pt>
              </c:numCache>
            </c:numRef>
          </c:val>
          <c:extLst>
            <c:ext xmlns:c16="http://schemas.microsoft.com/office/drawing/2014/chart" uri="{C3380CC4-5D6E-409C-BE32-E72D297353CC}">
              <c16:uniqueId val="{00000004-8FA9-4579-9527-7D69C49AD74B}"/>
            </c:ext>
          </c:extLst>
        </c:ser>
        <c:dLbls>
          <c:showLegendKey val="0"/>
          <c:showVal val="0"/>
          <c:showCatName val="0"/>
          <c:showSerName val="0"/>
          <c:showPercent val="0"/>
          <c:showBubbleSize val="0"/>
        </c:dLbls>
        <c:gapWidth val="150"/>
        <c:axId val="508134144"/>
        <c:axId val="542673152"/>
      </c:barChart>
      <c:catAx>
        <c:axId val="508134144"/>
        <c:scaling>
          <c:orientation val="minMax"/>
        </c:scaling>
        <c:delete val="0"/>
        <c:axPos val="b"/>
        <c:numFmt formatCode="General" sourceLinked="1"/>
        <c:majorTickMark val="none"/>
        <c:minorTickMark val="none"/>
        <c:tickLblPos val="nextTo"/>
        <c:txPr>
          <a:bodyPr/>
          <a:lstStyle/>
          <a:p>
            <a:pPr>
              <a:defRPr sz="1050">
                <a:solidFill>
                  <a:schemeClr val="tx1"/>
                </a:solidFill>
              </a:defRPr>
            </a:pPr>
            <a:endParaRPr lang="es-ES"/>
          </a:p>
        </c:txPr>
        <c:crossAx val="542673152"/>
        <c:crosses val="autoZero"/>
        <c:auto val="1"/>
        <c:lblAlgn val="ctr"/>
        <c:lblOffset val="100"/>
        <c:noMultiLvlLbl val="0"/>
      </c:catAx>
      <c:valAx>
        <c:axId val="542673152"/>
        <c:scaling>
          <c:orientation val="minMax"/>
        </c:scaling>
        <c:delete val="0"/>
        <c:axPos val="l"/>
        <c:numFmt formatCode="0%" sourceLinked="0"/>
        <c:majorTickMark val="none"/>
        <c:minorTickMark val="none"/>
        <c:tickLblPos val="nextTo"/>
        <c:txPr>
          <a:bodyPr/>
          <a:lstStyle/>
          <a:p>
            <a:pPr>
              <a:defRPr sz="1000">
                <a:solidFill>
                  <a:schemeClr val="tx1"/>
                </a:solidFill>
              </a:defRPr>
            </a:pPr>
            <a:endParaRPr lang="es-ES"/>
          </a:p>
        </c:txPr>
        <c:crossAx val="508134144"/>
        <c:crosses val="autoZero"/>
        <c:crossBetween val="between"/>
      </c:valAx>
    </c:plotArea>
    <c:legend>
      <c:legendPos val="r"/>
      <c:layout>
        <c:manualLayout>
          <c:xMode val="edge"/>
          <c:yMode val="edge"/>
          <c:x val="0.15457727285402095"/>
          <c:y val="2.9624733754069228E-3"/>
          <c:w val="0.185224353479266"/>
          <c:h val="0.25648904107427456"/>
        </c:manualLayout>
      </c:layout>
      <c:overlay val="0"/>
      <c:spPr>
        <a:solidFill>
          <a:schemeClr val="bg1"/>
        </a:solidFill>
      </c:spPr>
      <c:txPr>
        <a:bodyPr/>
        <a:lstStyle/>
        <a:p>
          <a:pPr>
            <a:defRPr sz="12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75000"/>
            <a:lumOff val="25000"/>
          </a:schemeClr>
        </a:solidFill>
      </a:ln>
    </cs:spPr>
  </cs:downBar>
  <cs:dropLine>
    <cs:lnRef idx="0"/>
    <cs:fillRef idx="0"/>
    <cs:effectRef idx="0"/>
    <cs:fontRef idx="minor">
      <a:schemeClr val="dk1"/>
    </cs:fontRef>
    <cs:spPr>
      <a:ln w="9525">
        <a:solidFill>
          <a:schemeClr val="tx1">
            <a:lumMod val="75000"/>
            <a:lumOff val="25000"/>
          </a:schemeClr>
        </a:solidFill>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75000"/>
            <a:lumOff val="2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176ABD-D415-3A4E-6251-F7BD520761C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latin typeface="Roboto Condensed" panose="02000000000000000000" pitchFamily="2" charset="0"/>
            </a:endParaRPr>
          </a:p>
        </p:txBody>
      </p:sp>
      <p:sp>
        <p:nvSpPr>
          <p:cNvPr id="3" name="Date Placeholder 2">
            <a:extLst>
              <a:ext uri="{FF2B5EF4-FFF2-40B4-BE49-F238E27FC236}">
                <a16:creationId xmlns:a16="http://schemas.microsoft.com/office/drawing/2014/main" id="{612B09FD-45B2-4F06-F3B6-A91FAC89B7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C1CE73-D1CC-408D-9CFA-332F7D5DFA87}" type="datetimeFigureOut">
              <a:rPr lang="en-IN" smtClean="0">
                <a:latin typeface="Roboto Condensed" panose="02000000000000000000" pitchFamily="2" charset="0"/>
              </a:rPr>
              <a:t>02-10-2026</a:t>
            </a:fld>
            <a:endParaRPr lang="en-IN">
              <a:latin typeface="Roboto Condensed" panose="02000000000000000000" pitchFamily="2" charset="0"/>
            </a:endParaRPr>
          </a:p>
        </p:txBody>
      </p:sp>
      <p:sp>
        <p:nvSpPr>
          <p:cNvPr id="4" name="Footer Placeholder 3">
            <a:extLst>
              <a:ext uri="{FF2B5EF4-FFF2-40B4-BE49-F238E27FC236}">
                <a16:creationId xmlns:a16="http://schemas.microsoft.com/office/drawing/2014/main" id="{F4CE10F2-81F4-EDC8-D658-271E7452F72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latin typeface="Roboto Condensed" panose="02000000000000000000" pitchFamily="2" charset="0"/>
            </a:endParaRPr>
          </a:p>
        </p:txBody>
      </p:sp>
      <p:sp>
        <p:nvSpPr>
          <p:cNvPr id="5" name="Slide Number Placeholder 4">
            <a:extLst>
              <a:ext uri="{FF2B5EF4-FFF2-40B4-BE49-F238E27FC236}">
                <a16:creationId xmlns:a16="http://schemas.microsoft.com/office/drawing/2014/main" id="{1F0DAAA5-F891-F4E2-177C-815E9B5DC4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18B3C-F40A-41B7-A24E-273160623EDE}" type="slidenum">
              <a:rPr lang="en-IN" smtClean="0">
                <a:latin typeface="Roboto Condensed" panose="02000000000000000000" pitchFamily="2" charset="0"/>
              </a:rPr>
              <a:t>‹N°›</a:t>
            </a:fld>
            <a:endParaRPr lang="en-IN">
              <a:latin typeface="Roboto Condensed" panose="02000000000000000000" pitchFamily="2" charset="0"/>
            </a:endParaRPr>
          </a:p>
        </p:txBody>
      </p:sp>
    </p:spTree>
    <p:extLst>
      <p:ext uri="{BB962C8B-B14F-4D97-AF65-F5344CB8AC3E}">
        <p14:creationId xmlns:p14="http://schemas.microsoft.com/office/powerpoint/2010/main" val="361177018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Roboto Condensed" panose="02000000000000000000" pitchFamily="2" charset="0"/>
              </a:defRPr>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Roboto Condensed" panose="02000000000000000000" pitchFamily="2" charset="0"/>
              </a:defRPr>
            </a:lvl1pPr>
          </a:lstStyle>
          <a:p>
            <a:fld id="{307DE8BB-B8EC-4474-8110-BAA69103DC5E}" type="datetimeFigureOut">
              <a:rPr lang="en-IN" smtClean="0"/>
              <a:pPr/>
              <a:t>02-10-2026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Roboto Condensed" panose="02000000000000000000" pitchFamily="2" charset="0"/>
              </a:defRPr>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Roboto Condensed" panose="02000000000000000000" pitchFamily="2" charset="0"/>
              </a:defRPr>
            </a:lvl1pPr>
          </a:lstStyle>
          <a:p>
            <a:fld id="{4651A142-58BA-4283-8945-0CA040D1F991}" type="slidenum">
              <a:rPr lang="en-IN" smtClean="0"/>
              <a:pPr/>
              <a:t>‹N°›</a:t>
            </a:fld>
            <a:endParaRPr lang="en-IN"/>
          </a:p>
        </p:txBody>
      </p:sp>
    </p:spTree>
    <p:extLst>
      <p:ext uri="{BB962C8B-B14F-4D97-AF65-F5344CB8AC3E}">
        <p14:creationId xmlns:p14="http://schemas.microsoft.com/office/powerpoint/2010/main" val="3808728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Roboto Condensed" panose="02000000000000000000" pitchFamily="2" charset="0"/>
        <a:ea typeface="+mn-ea"/>
        <a:cs typeface="+mn-cs"/>
      </a:defRPr>
    </a:lvl1pPr>
    <a:lvl2pPr marL="457200" algn="l" defTabSz="914400" rtl="0" eaLnBrk="1" latinLnBrk="0" hangingPunct="1">
      <a:defRPr sz="1200" b="0" i="0" kern="1200">
        <a:solidFill>
          <a:schemeClr val="tx1"/>
        </a:solidFill>
        <a:latin typeface="Roboto Condensed" panose="02000000000000000000" pitchFamily="2" charset="0"/>
        <a:ea typeface="+mn-ea"/>
        <a:cs typeface="+mn-cs"/>
      </a:defRPr>
    </a:lvl2pPr>
    <a:lvl3pPr marL="914400" algn="l" defTabSz="914400" rtl="0" eaLnBrk="1" latinLnBrk="0" hangingPunct="1">
      <a:defRPr sz="1200" b="0" i="0" kern="1200">
        <a:solidFill>
          <a:schemeClr val="tx1"/>
        </a:solidFill>
        <a:latin typeface="Roboto Condensed" panose="02000000000000000000" pitchFamily="2" charset="0"/>
        <a:ea typeface="+mn-ea"/>
        <a:cs typeface="+mn-cs"/>
      </a:defRPr>
    </a:lvl3pPr>
    <a:lvl4pPr marL="1371600" algn="l" defTabSz="914400" rtl="0" eaLnBrk="1" latinLnBrk="0" hangingPunct="1">
      <a:defRPr sz="1200" b="0" i="0" kern="1200">
        <a:solidFill>
          <a:schemeClr val="tx1"/>
        </a:solidFill>
        <a:latin typeface="Roboto Condensed" panose="02000000000000000000" pitchFamily="2" charset="0"/>
        <a:ea typeface="+mn-ea"/>
        <a:cs typeface="+mn-cs"/>
      </a:defRPr>
    </a:lvl4pPr>
    <a:lvl5pPr marL="1828800" algn="l" defTabSz="914400" rtl="0" eaLnBrk="1" latinLnBrk="0" hangingPunct="1">
      <a:defRPr sz="1200" b="0" i="0" kern="1200">
        <a:solidFill>
          <a:schemeClr val="tx1"/>
        </a:solidFill>
        <a:latin typeface="Roboto Condensed"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51A142-58BA-4283-8945-0CA040D1F991}" type="slidenum">
              <a:rPr lang="en-IN" smtClean="0"/>
              <a:pPr/>
              <a:t>1</a:t>
            </a:fld>
            <a:endParaRPr lang="en-IN"/>
          </a:p>
        </p:txBody>
      </p:sp>
    </p:spTree>
    <p:extLst>
      <p:ext uri="{BB962C8B-B14F-4D97-AF65-F5344CB8AC3E}">
        <p14:creationId xmlns:p14="http://schemas.microsoft.com/office/powerpoint/2010/main" val="3836960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rPr lang="en-US"/>
              <a:t>See Slide Library for additional layouts</a:t>
            </a:r>
          </a:p>
        </p:txBody>
      </p:sp>
      <p:sp>
        <p:nvSpPr>
          <p:cNvPr id="4" name="Slide Number Placeholder 3"/>
          <p:cNvSpPr>
            <a:spLocks noGrp="1"/>
          </p:cNvSpPr>
          <p:nvPr>
            <p:ph type="sldNum" sz="quarter" idx="5"/>
          </p:nvPr>
        </p:nvSpPr>
        <p:spPr/>
        <p:txBody>
          <a:bodyPr/>
          <a:lstStyle/>
          <a:p>
            <a:fld id="{4651A142-58BA-4283-8945-0CA040D1F991}" type="slidenum">
              <a:rPr lang="en-IN" smtClean="0"/>
              <a:pPr/>
              <a:t>2</a:t>
            </a:fld>
            <a:endParaRPr lang="en-IN"/>
          </a:p>
        </p:txBody>
      </p:sp>
    </p:spTree>
    <p:extLst>
      <p:ext uri="{BB962C8B-B14F-4D97-AF65-F5344CB8AC3E}">
        <p14:creationId xmlns:p14="http://schemas.microsoft.com/office/powerpoint/2010/main" val="3681032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651A142-58BA-4283-8945-0CA040D1F991}" type="slidenum">
              <a:rPr lang="en-IN" smtClean="0"/>
              <a:pPr/>
              <a:t>3</a:t>
            </a:fld>
            <a:endParaRPr lang="en-IN"/>
          </a:p>
        </p:txBody>
      </p:sp>
    </p:spTree>
    <p:extLst>
      <p:ext uri="{BB962C8B-B14F-4D97-AF65-F5344CB8AC3E}">
        <p14:creationId xmlns:p14="http://schemas.microsoft.com/office/powerpoint/2010/main" val="2314178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9E000-651C-3D71-B713-675B5C96D1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F6FB5-FBB4-E6B2-B7CD-BFF2FDFFFBF0}"/>
              </a:ext>
            </a:extLst>
          </p:cNvPr>
          <p:cNvSpPr>
            <a:spLocks noGrp="1" noRot="1" noChangeAspect="1"/>
          </p:cNvSpPr>
          <p:nvPr>
            <p:ph type="sldImg"/>
          </p:nvPr>
        </p:nvSpPr>
        <p:spPr/>
        <p:txBody>
          <a:bodyPr/>
          <a:lstStyle/>
          <a:p>
            <a:endParaRPr lang="es-ES"/>
          </a:p>
        </p:txBody>
      </p:sp>
      <p:sp>
        <p:nvSpPr>
          <p:cNvPr id="3" name="Notes Placeholder 2">
            <a:extLst>
              <a:ext uri="{FF2B5EF4-FFF2-40B4-BE49-F238E27FC236}">
                <a16:creationId xmlns:a16="http://schemas.microsoft.com/office/drawing/2014/main" id="{D7717CC8-56DA-E423-CA0E-D6918938F7C2}"/>
              </a:ext>
            </a:extLst>
          </p:cNvPr>
          <p:cNvSpPr>
            <a:spLocks noGrp="1"/>
          </p:cNvSpPr>
          <p:nvPr>
            <p:ph type="body" idx="1"/>
          </p:nvPr>
        </p:nvSpPr>
        <p:spPr/>
        <p:txBody>
          <a:bodyPr/>
          <a:lstStyle/>
          <a:p>
            <a:r>
              <a:rPr lang="en-US" b="1"/>
              <a:t>To change the image on this page:</a:t>
            </a:r>
          </a:p>
          <a:p>
            <a:r>
              <a:rPr lang="en-US"/>
              <a:t>Right click on the image</a:t>
            </a:r>
          </a:p>
          <a:p>
            <a:r>
              <a:rPr lang="en-US"/>
              <a:t>Change picture &gt; from this device (or </a:t>
            </a:r>
            <a:r>
              <a:rPr lang="en-US" err="1"/>
              <a:t>clickboard</a:t>
            </a:r>
            <a:r>
              <a:rPr lang="en-US"/>
              <a:t>)</a:t>
            </a:r>
          </a:p>
          <a:p>
            <a:endParaRPr lang="en-US"/>
          </a:p>
          <a:p>
            <a:r>
              <a:rPr lang="en-US" b="1"/>
              <a:t>To adjust placement</a:t>
            </a:r>
            <a:r>
              <a:rPr lang="en-US"/>
              <a:t>, you will need to unlock the image (right click on the image&gt;unlock) – You can either adjust by moving the image left to right, and then cropping the access that may fall outside o the page.</a:t>
            </a:r>
          </a:p>
        </p:txBody>
      </p:sp>
      <p:sp>
        <p:nvSpPr>
          <p:cNvPr id="4" name="Slide Number Placeholder 3">
            <a:extLst>
              <a:ext uri="{FF2B5EF4-FFF2-40B4-BE49-F238E27FC236}">
                <a16:creationId xmlns:a16="http://schemas.microsoft.com/office/drawing/2014/main" id="{8CA7D49E-4CC9-58EC-C8DB-7B03CB9D16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1A142-58BA-4283-8945-0CA040D1F991}" type="slidenum">
              <a:rPr kumimoji="0" lang="en-IN" sz="1200" b="0" i="0" u="none" strike="noStrike" kern="1200" cap="none" spc="0" normalizeH="0" baseline="0" noProof="0" smtClean="0">
                <a:ln>
                  <a:noFill/>
                </a:ln>
                <a:solidFill>
                  <a:prstClr val="black"/>
                </a:solidFill>
                <a:effectLst/>
                <a:uLnTx/>
                <a:uFillTx/>
                <a:latin typeface="Roboto Condensed"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IN" sz="1200" b="0" i="0" u="none" strike="noStrike" kern="1200" cap="none" spc="0" normalizeH="0" baseline="0" noProof="0">
              <a:ln>
                <a:noFill/>
              </a:ln>
              <a:solidFill>
                <a:prstClr val="black"/>
              </a:solidFill>
              <a:effectLst/>
              <a:uLnTx/>
              <a:uFillTx/>
              <a:latin typeface="Roboto Condensed" panose="02000000000000000000" pitchFamily="2" charset="0"/>
              <a:ea typeface="+mn-ea"/>
              <a:cs typeface="+mn-cs"/>
            </a:endParaRPr>
          </a:p>
        </p:txBody>
      </p:sp>
    </p:spTree>
    <p:extLst>
      <p:ext uri="{BB962C8B-B14F-4D97-AF65-F5344CB8AC3E}">
        <p14:creationId xmlns:p14="http://schemas.microsoft.com/office/powerpoint/2010/main" val="1745946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62FFC-425E-54C4-69E9-1F8AAC2CA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57C4F-734D-6B70-9AF3-2E156F835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649A5-10A7-5263-B518-51EEF7BAFA30}"/>
              </a:ext>
            </a:extLst>
          </p:cNvPr>
          <p:cNvSpPr>
            <a:spLocks noGrp="1"/>
          </p:cNvSpPr>
          <p:nvPr>
            <p:ph type="body" idx="1"/>
          </p:nvPr>
        </p:nvSpPr>
        <p:spPr/>
        <p:txBody>
          <a:bodyPr/>
          <a:lstStyle/>
          <a:p>
            <a:r>
              <a:rPr lang="en-US" b="1" err="1">
                <a:highlight>
                  <a:srgbClr val="FFFF00"/>
                </a:highlight>
              </a:rPr>
              <a:t>Pecule</a:t>
            </a:r>
            <a:r>
              <a:rPr lang="en-US" b="1">
                <a:highlight>
                  <a:srgbClr val="FFFF00"/>
                </a:highlight>
              </a:rPr>
              <a:t> de </a:t>
            </a:r>
            <a:r>
              <a:rPr lang="en-US" b="1" err="1">
                <a:highlight>
                  <a:srgbClr val="FFFF00"/>
                </a:highlight>
              </a:rPr>
              <a:t>vacances</a:t>
            </a:r>
            <a:endParaRPr lang="en-US" b="1">
              <a:highlight>
                <a:srgbClr val="FFFF00"/>
              </a:highlight>
            </a:endParaRPr>
          </a:p>
          <a:p>
            <a:endParaRPr lang="en-US"/>
          </a:p>
        </p:txBody>
      </p:sp>
      <p:sp>
        <p:nvSpPr>
          <p:cNvPr id="4" name="Slide Number Placeholder 3">
            <a:extLst>
              <a:ext uri="{FF2B5EF4-FFF2-40B4-BE49-F238E27FC236}">
                <a16:creationId xmlns:a16="http://schemas.microsoft.com/office/drawing/2014/main" id="{F1F39078-A4BD-3D96-9EC5-8C47A9C071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1A142-58BA-4283-8945-0CA040D1F991}" type="slidenum">
              <a:rPr kumimoji="0" lang="en-IN" sz="1200" b="0" i="0" u="none" strike="noStrike" kern="1200" cap="none" spc="0" normalizeH="0" baseline="0" noProof="0" smtClean="0">
                <a:ln>
                  <a:noFill/>
                </a:ln>
                <a:solidFill>
                  <a:prstClr val="black"/>
                </a:solidFill>
                <a:effectLst/>
                <a:uLnTx/>
                <a:uFillTx/>
                <a:latin typeface="Roboto Condensed"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IN" sz="1200" b="0" i="0" u="none" strike="noStrike" kern="1200" cap="none" spc="0" normalizeH="0" baseline="0" noProof="0">
              <a:ln>
                <a:noFill/>
              </a:ln>
              <a:solidFill>
                <a:prstClr val="black"/>
              </a:solidFill>
              <a:effectLst/>
              <a:uLnTx/>
              <a:uFillTx/>
              <a:latin typeface="Roboto Condensed" panose="02000000000000000000" pitchFamily="2" charset="0"/>
              <a:ea typeface="+mn-ea"/>
              <a:cs typeface="+mn-cs"/>
            </a:endParaRPr>
          </a:p>
        </p:txBody>
      </p:sp>
    </p:spTree>
    <p:extLst>
      <p:ext uri="{BB962C8B-B14F-4D97-AF65-F5344CB8AC3E}">
        <p14:creationId xmlns:p14="http://schemas.microsoft.com/office/powerpoint/2010/main" val="2587712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51A142-58BA-4283-8945-0CA040D1F991}" type="slidenum">
              <a:rPr lang="en-IN" smtClean="0"/>
              <a:pPr/>
              <a:t>6</a:t>
            </a:fld>
            <a:endParaRPr lang="en-IN"/>
          </a:p>
        </p:txBody>
      </p:sp>
    </p:spTree>
    <p:extLst>
      <p:ext uri="{BB962C8B-B14F-4D97-AF65-F5344CB8AC3E}">
        <p14:creationId xmlns:p14="http://schemas.microsoft.com/office/powerpoint/2010/main" val="549199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E83B8-F3F3-2E4D-4ABA-DA7D323E3B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807E7-20BF-8F13-7E7F-F9ACE03136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78D962-A3C7-AE3F-34D1-D71B4A2A6709}"/>
              </a:ext>
            </a:extLst>
          </p:cNvPr>
          <p:cNvSpPr>
            <a:spLocks noGrp="1"/>
          </p:cNvSpPr>
          <p:nvPr>
            <p:ph type="body" idx="1"/>
          </p:nvPr>
        </p:nvSpPr>
        <p:spPr/>
        <p:txBody>
          <a:bodyPr/>
          <a:lstStyle/>
          <a:p>
            <a:r>
              <a:rPr lang="en-US" b="1"/>
              <a:t>To change the image:</a:t>
            </a:r>
          </a:p>
          <a:p>
            <a:r>
              <a:rPr lang="en-US"/>
              <a:t>Click on the full-color section of the image</a:t>
            </a:r>
          </a:p>
          <a:p>
            <a:r>
              <a:rPr lang="en-US"/>
              <a:t>Right click &gt; change picture (from device or clipboard)</a:t>
            </a:r>
          </a:p>
        </p:txBody>
      </p:sp>
      <p:sp>
        <p:nvSpPr>
          <p:cNvPr id="4" name="Slide Number Placeholder 3">
            <a:extLst>
              <a:ext uri="{FF2B5EF4-FFF2-40B4-BE49-F238E27FC236}">
                <a16:creationId xmlns:a16="http://schemas.microsoft.com/office/drawing/2014/main" id="{B4DE9E1F-5AF4-2CA9-9953-0671583D340F}"/>
              </a:ext>
            </a:extLst>
          </p:cNvPr>
          <p:cNvSpPr>
            <a:spLocks noGrp="1"/>
          </p:cNvSpPr>
          <p:nvPr>
            <p:ph type="sldNum" sz="quarter" idx="5"/>
          </p:nvPr>
        </p:nvSpPr>
        <p:spPr/>
        <p:txBody>
          <a:bodyPr/>
          <a:lstStyle/>
          <a:p>
            <a:fld id="{4651A142-58BA-4283-8945-0CA040D1F991}" type="slidenum">
              <a:rPr lang="en-IN" smtClean="0"/>
              <a:pPr/>
              <a:t>7</a:t>
            </a:fld>
            <a:endParaRPr lang="en-IN"/>
          </a:p>
        </p:txBody>
      </p:sp>
    </p:spTree>
    <p:extLst>
      <p:ext uri="{BB962C8B-B14F-4D97-AF65-F5344CB8AC3E}">
        <p14:creationId xmlns:p14="http://schemas.microsoft.com/office/powerpoint/2010/main" val="3631700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GAMES : STCG +83% / </a:t>
            </a:r>
            <a:r>
              <a:rPr lang="fr-FR" err="1"/>
              <a:t>rest</a:t>
            </a:r>
            <a:r>
              <a:rPr lang="fr-FR"/>
              <a:t> FLAT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Explorative : </a:t>
            </a:r>
            <a:r>
              <a:rPr lang="fr-FR" sz="1200"/>
              <a:t>Stickers+317% / </a:t>
            </a:r>
            <a:r>
              <a:rPr lang="fr-FR" sz="1200" err="1"/>
              <a:t>rest</a:t>
            </a:r>
            <a:r>
              <a:rPr lang="fr-FR" sz="1200"/>
              <a:t> +12%</a:t>
            </a:r>
          </a:p>
        </p:txBody>
      </p:sp>
      <p:sp>
        <p:nvSpPr>
          <p:cNvPr id="4" name="Espace réservé du numéro de diapositive 3"/>
          <p:cNvSpPr>
            <a:spLocks noGrp="1"/>
          </p:cNvSpPr>
          <p:nvPr>
            <p:ph type="sldNum" sz="quarter" idx="5"/>
          </p:nvPr>
        </p:nvSpPr>
        <p:spPr/>
        <p:txBody>
          <a:bodyPr/>
          <a:lstStyle/>
          <a:p>
            <a:fld id="{4651A142-58BA-4283-8945-0CA040D1F991}" type="slidenum">
              <a:rPr lang="en-IN" smtClean="0"/>
              <a:pPr/>
              <a:t>8</a:t>
            </a:fld>
            <a:endParaRPr lang="en-IN"/>
          </a:p>
        </p:txBody>
      </p:sp>
    </p:spTree>
    <p:extLst>
      <p:ext uri="{BB962C8B-B14F-4D97-AF65-F5344CB8AC3E}">
        <p14:creationId xmlns:p14="http://schemas.microsoft.com/office/powerpoint/2010/main" val="1682918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51A142-58BA-4283-8945-0CA040D1F991}" type="slidenum">
              <a:rPr lang="en-IN" smtClean="0"/>
              <a:pPr/>
              <a:t>9</a:t>
            </a:fld>
            <a:endParaRPr lang="en-IN"/>
          </a:p>
        </p:txBody>
      </p:sp>
    </p:spTree>
    <p:extLst>
      <p:ext uri="{BB962C8B-B14F-4D97-AF65-F5344CB8AC3E}">
        <p14:creationId xmlns:p14="http://schemas.microsoft.com/office/powerpoint/2010/main" val="2943797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1322A-30D7-98CB-2095-C1621B464F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C737057-785D-F45F-E490-76AC66380B5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89B2DF-0521-1CE6-16BC-7963ADDA5AE9}"/>
              </a:ext>
            </a:extLst>
          </p:cNvPr>
          <p:cNvSpPr>
            <a:spLocks noGrp="1"/>
          </p:cNvSpPr>
          <p:nvPr>
            <p:ph type="body" idx="1"/>
          </p:nvPr>
        </p:nvSpPr>
        <p:spPr/>
        <p:txBody>
          <a:bodyPr/>
          <a:lstStyle/>
          <a:p>
            <a:r>
              <a:rPr lang="fr-FR"/>
              <a:t>La Belgique est impacté par les  volumes . </a:t>
            </a:r>
          </a:p>
          <a:p>
            <a:r>
              <a:rPr lang="fr-FR"/>
              <a:t>Volume vs 2019: -22%</a:t>
            </a:r>
          </a:p>
        </p:txBody>
      </p:sp>
      <p:sp>
        <p:nvSpPr>
          <p:cNvPr id="4" name="Espace réservé du numéro de diapositive 3">
            <a:extLst>
              <a:ext uri="{FF2B5EF4-FFF2-40B4-BE49-F238E27FC236}">
                <a16:creationId xmlns:a16="http://schemas.microsoft.com/office/drawing/2014/main" id="{521C535A-CF0D-532E-44F8-8EAC4D041A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1A142-58BA-4283-8945-0CA040D1F991}" type="slidenum">
              <a:rPr kumimoji="0" lang="en-IN" sz="1200" b="0" i="0" u="none" strike="noStrike" kern="1200" cap="none" spc="0" normalizeH="0" baseline="0" noProof="0" smtClean="0">
                <a:ln>
                  <a:noFill/>
                </a:ln>
                <a:solidFill>
                  <a:prstClr val="black"/>
                </a:solidFill>
                <a:effectLst/>
                <a:uLnTx/>
                <a:uFillTx/>
                <a:latin typeface="Roboto Condensed"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N" sz="1200" b="0" i="0" u="none" strike="noStrike" kern="1200" cap="none" spc="0" normalizeH="0" baseline="0" noProof="0">
              <a:ln>
                <a:noFill/>
              </a:ln>
              <a:solidFill>
                <a:prstClr val="black"/>
              </a:solidFill>
              <a:effectLst/>
              <a:uLnTx/>
              <a:uFillTx/>
              <a:latin typeface="Roboto Condensed" panose="02000000000000000000" pitchFamily="2" charset="0"/>
              <a:ea typeface="+mn-ea"/>
              <a:cs typeface="+mn-cs"/>
            </a:endParaRPr>
          </a:p>
        </p:txBody>
      </p:sp>
    </p:spTree>
    <p:extLst>
      <p:ext uri="{BB962C8B-B14F-4D97-AF65-F5344CB8AC3E}">
        <p14:creationId xmlns:p14="http://schemas.microsoft.com/office/powerpoint/2010/main" val="2232690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8832A-9EFA-C37F-82B4-FDA10A2AC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FBEB6-2828-6488-B432-8EA45E821B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ACE152-0460-EE13-40F9-78DCE15C0D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C37557-0874-1B4B-B0CA-DD6D385268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1A142-58BA-4283-8945-0CA040D1F991}" type="slidenum">
              <a:rPr kumimoji="0" lang="en-IN"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IN"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4451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483C7-BDEC-A7B0-3A38-C720A86A310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35993F-6A85-1314-E30E-2BD0B31305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43D94B0-6BB3-2FB7-D4D2-C7D3F6C9FBDB}"/>
              </a:ext>
            </a:extLst>
          </p:cNvPr>
          <p:cNvSpPr>
            <a:spLocks noGrp="1"/>
          </p:cNvSpPr>
          <p:nvPr>
            <p:ph type="body" idx="1"/>
          </p:nvPr>
        </p:nvSpPr>
        <p:spPr/>
        <p:txBody>
          <a:bodyPr/>
          <a:lstStyle/>
          <a:p>
            <a:r>
              <a:rPr lang="fr-FR"/>
              <a:t>Last </a:t>
            </a:r>
            <a:r>
              <a:rPr lang="fr-FR" err="1"/>
              <a:t>year</a:t>
            </a:r>
            <a:r>
              <a:rPr lang="fr-FR"/>
              <a:t> </a:t>
            </a:r>
            <a:r>
              <a:rPr lang="fr-FR" err="1"/>
              <a:t>prefall</a:t>
            </a:r>
            <a:r>
              <a:rPr lang="fr-FR"/>
              <a:t> +8% Fall 4%</a:t>
            </a:r>
          </a:p>
        </p:txBody>
      </p:sp>
      <p:sp>
        <p:nvSpPr>
          <p:cNvPr id="4" name="Espace réservé du numéro de diapositive 3">
            <a:extLst>
              <a:ext uri="{FF2B5EF4-FFF2-40B4-BE49-F238E27FC236}">
                <a16:creationId xmlns:a16="http://schemas.microsoft.com/office/drawing/2014/main" id="{F734B153-41D6-C864-669B-31E64697FD48}"/>
              </a:ext>
            </a:extLst>
          </p:cNvPr>
          <p:cNvSpPr>
            <a:spLocks noGrp="1"/>
          </p:cNvSpPr>
          <p:nvPr>
            <p:ph type="sldNum" sz="quarter" idx="5"/>
          </p:nvPr>
        </p:nvSpPr>
        <p:spPr/>
        <p:txBody>
          <a:bodyPr/>
          <a:lstStyle/>
          <a:p>
            <a:fld id="{4651A142-58BA-4283-8945-0CA040D1F991}" type="slidenum">
              <a:rPr lang="en-IN" smtClean="0"/>
              <a:pPr/>
              <a:t>12</a:t>
            </a:fld>
            <a:endParaRPr lang="en-IN"/>
          </a:p>
        </p:txBody>
      </p:sp>
    </p:spTree>
    <p:extLst>
      <p:ext uri="{BB962C8B-B14F-4D97-AF65-F5344CB8AC3E}">
        <p14:creationId xmlns:p14="http://schemas.microsoft.com/office/powerpoint/2010/main" val="4291395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4FB5A472-DE15-6CD1-C9B1-986573F8F3EF}"/>
              </a:ext>
            </a:extLst>
          </p:cNvPr>
          <p:cNvSpPr>
            <a:spLocks noGrp="1"/>
          </p:cNvSpPr>
          <p:nvPr>
            <p:ph type="pic" sz="quarter" idx="13"/>
          </p:nvPr>
        </p:nvSpPr>
        <p:spPr>
          <a:xfrm>
            <a:off x="10361613" y="1470964"/>
            <a:ext cx="1846262" cy="2551723"/>
          </a:xfrm>
          <a:custGeom>
            <a:avLst/>
            <a:gdLst>
              <a:gd name="csX0" fmla="*/ 271107 w 1846262"/>
              <a:gd name="csY0" fmla="*/ 0 h 2551723"/>
              <a:gd name="csX1" fmla="*/ 1846262 w 1846262"/>
              <a:gd name="csY1" fmla="*/ 0 h 2551723"/>
              <a:gd name="csX2" fmla="*/ 1846262 w 1846262"/>
              <a:gd name="csY2" fmla="*/ 2551723 h 2551723"/>
              <a:gd name="csX3" fmla="*/ 271107 w 1846262"/>
              <a:gd name="csY3" fmla="*/ 2551723 h 2551723"/>
              <a:gd name="csX4" fmla="*/ 0 w 1846262"/>
              <a:gd name="csY4" fmla="*/ 2280616 h 2551723"/>
              <a:gd name="csX5" fmla="*/ 0 w 1846262"/>
              <a:gd name="csY5" fmla="*/ 271107 h 2551723"/>
              <a:gd name="csX6" fmla="*/ 271107 w 1846262"/>
              <a:gd name="csY6" fmla="*/ 0 h 25517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46262" h="2551723">
                <a:moveTo>
                  <a:pt x="271107" y="0"/>
                </a:moveTo>
                <a:lnTo>
                  <a:pt x="1846262" y="0"/>
                </a:lnTo>
                <a:lnTo>
                  <a:pt x="1846262" y="2551723"/>
                </a:lnTo>
                <a:lnTo>
                  <a:pt x="271107" y="2551723"/>
                </a:lnTo>
                <a:cubicBezTo>
                  <a:pt x="121379" y="2551723"/>
                  <a:pt x="0" y="2430344"/>
                  <a:pt x="0" y="2280616"/>
                </a:cubicBezTo>
                <a:lnTo>
                  <a:pt x="0" y="271107"/>
                </a:lnTo>
                <a:cubicBezTo>
                  <a:pt x="0" y="121379"/>
                  <a:pt x="121379" y="0"/>
                  <a:pt x="271107" y="0"/>
                </a:cubicBezTo>
                <a:close/>
              </a:path>
            </a:pathLst>
          </a:custGeom>
          <a:solidFill>
            <a:schemeClr val="bg1">
              <a:lumMod val="95000"/>
            </a:schemeClr>
          </a:solidFill>
        </p:spPr>
        <p:txBody>
          <a:bodyPr wrap="square">
            <a:noAutofit/>
          </a:bodyPr>
          <a:lstStyle/>
          <a:p>
            <a:endParaRPr lang="en-US"/>
          </a:p>
        </p:txBody>
      </p:sp>
      <p:sp>
        <p:nvSpPr>
          <p:cNvPr id="39" name="Picture Placeholder 38">
            <a:extLst>
              <a:ext uri="{FF2B5EF4-FFF2-40B4-BE49-F238E27FC236}">
                <a16:creationId xmlns:a16="http://schemas.microsoft.com/office/drawing/2014/main" id="{F03B9315-1E9B-72F0-A486-CB680A848331}"/>
              </a:ext>
            </a:extLst>
          </p:cNvPr>
          <p:cNvSpPr>
            <a:spLocks noGrp="1"/>
          </p:cNvSpPr>
          <p:nvPr>
            <p:ph type="pic" sz="quarter" idx="12"/>
          </p:nvPr>
        </p:nvSpPr>
        <p:spPr>
          <a:xfrm>
            <a:off x="6200268" y="4729018"/>
            <a:ext cx="1892808" cy="2128983"/>
          </a:xfrm>
          <a:custGeom>
            <a:avLst/>
            <a:gdLst>
              <a:gd name="csX0" fmla="*/ 268892 w 1892808"/>
              <a:gd name="csY0" fmla="*/ 0 h 2128983"/>
              <a:gd name="csX1" fmla="*/ 1623916 w 1892808"/>
              <a:gd name="csY1" fmla="*/ 0 h 2128983"/>
              <a:gd name="csX2" fmla="*/ 1892808 w 1892808"/>
              <a:gd name="csY2" fmla="*/ 268892 h 2128983"/>
              <a:gd name="csX3" fmla="*/ 1892808 w 1892808"/>
              <a:gd name="csY3" fmla="*/ 2128983 h 2128983"/>
              <a:gd name="csX4" fmla="*/ 0 w 1892808"/>
              <a:gd name="csY4" fmla="*/ 2128983 h 2128983"/>
              <a:gd name="csX5" fmla="*/ 0 w 1892808"/>
              <a:gd name="csY5" fmla="*/ 268892 h 2128983"/>
              <a:gd name="csX6" fmla="*/ 268892 w 1892808"/>
              <a:gd name="csY6" fmla="*/ 0 h 21289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92808" h="2128983">
                <a:moveTo>
                  <a:pt x="268892" y="0"/>
                </a:moveTo>
                <a:lnTo>
                  <a:pt x="1623916" y="0"/>
                </a:lnTo>
                <a:cubicBezTo>
                  <a:pt x="1772421" y="0"/>
                  <a:pt x="1892808" y="120387"/>
                  <a:pt x="1892808" y="268892"/>
                </a:cubicBezTo>
                <a:lnTo>
                  <a:pt x="1892808" y="2128983"/>
                </a:lnTo>
                <a:lnTo>
                  <a:pt x="0" y="2128983"/>
                </a:lnTo>
                <a:lnTo>
                  <a:pt x="0" y="268892"/>
                </a:lnTo>
                <a:cubicBezTo>
                  <a:pt x="0" y="120387"/>
                  <a:pt x="120387" y="0"/>
                  <a:pt x="268892" y="0"/>
                </a:cubicBezTo>
                <a:close/>
              </a:path>
            </a:pathLst>
          </a:custGeom>
          <a:solidFill>
            <a:schemeClr val="bg1">
              <a:lumMod val="95000"/>
            </a:schemeClr>
          </a:solidFill>
        </p:spPr>
        <p:txBody>
          <a:bodyPr wrap="square">
            <a:noAutofit/>
          </a:bodyPr>
          <a:lstStyle/>
          <a:p>
            <a:endParaRPr lang="en-US"/>
          </a:p>
        </p:txBody>
      </p:sp>
      <p:sp>
        <p:nvSpPr>
          <p:cNvPr id="36" name="Picture Placeholder 35">
            <a:extLst>
              <a:ext uri="{FF2B5EF4-FFF2-40B4-BE49-F238E27FC236}">
                <a16:creationId xmlns:a16="http://schemas.microsoft.com/office/drawing/2014/main" id="{637E1774-6A20-CFE0-F1E1-09A8FB9AE246}"/>
              </a:ext>
            </a:extLst>
          </p:cNvPr>
          <p:cNvSpPr>
            <a:spLocks noGrp="1"/>
          </p:cNvSpPr>
          <p:nvPr>
            <p:ph type="pic" sz="quarter" idx="11"/>
          </p:nvPr>
        </p:nvSpPr>
        <p:spPr>
          <a:xfrm>
            <a:off x="6200268" y="0"/>
            <a:ext cx="1892808" cy="2173922"/>
          </a:xfrm>
          <a:custGeom>
            <a:avLst/>
            <a:gdLst>
              <a:gd name="csX0" fmla="*/ 0 w 1892808"/>
              <a:gd name="csY0" fmla="*/ 0 h 2173922"/>
              <a:gd name="csX1" fmla="*/ 1892808 w 1892808"/>
              <a:gd name="csY1" fmla="*/ 0 h 2173922"/>
              <a:gd name="csX2" fmla="*/ 1892808 w 1892808"/>
              <a:gd name="csY2" fmla="*/ 1905030 h 2173922"/>
              <a:gd name="csX3" fmla="*/ 1623916 w 1892808"/>
              <a:gd name="csY3" fmla="*/ 2173922 h 2173922"/>
              <a:gd name="csX4" fmla="*/ 268892 w 1892808"/>
              <a:gd name="csY4" fmla="*/ 2173922 h 2173922"/>
              <a:gd name="csX5" fmla="*/ 0 w 1892808"/>
              <a:gd name="csY5" fmla="*/ 1905030 h 2173922"/>
            </a:gdLst>
            <a:ahLst/>
            <a:cxnLst>
              <a:cxn ang="0">
                <a:pos x="csX0" y="csY0"/>
              </a:cxn>
              <a:cxn ang="0">
                <a:pos x="csX1" y="csY1"/>
              </a:cxn>
              <a:cxn ang="0">
                <a:pos x="csX2" y="csY2"/>
              </a:cxn>
              <a:cxn ang="0">
                <a:pos x="csX3" y="csY3"/>
              </a:cxn>
              <a:cxn ang="0">
                <a:pos x="csX4" y="csY4"/>
              </a:cxn>
              <a:cxn ang="0">
                <a:pos x="csX5" y="csY5"/>
              </a:cxn>
            </a:cxnLst>
            <a:rect l="l" t="t" r="r" b="b"/>
            <a:pathLst>
              <a:path w="1892808" h="2173922">
                <a:moveTo>
                  <a:pt x="0" y="0"/>
                </a:moveTo>
                <a:lnTo>
                  <a:pt x="1892808" y="0"/>
                </a:lnTo>
                <a:lnTo>
                  <a:pt x="1892808" y="1905030"/>
                </a:lnTo>
                <a:cubicBezTo>
                  <a:pt x="1892808" y="2053535"/>
                  <a:pt x="1772421" y="2173922"/>
                  <a:pt x="1623916" y="2173922"/>
                </a:cubicBezTo>
                <a:lnTo>
                  <a:pt x="268892" y="2173922"/>
                </a:lnTo>
                <a:cubicBezTo>
                  <a:pt x="120387" y="2173922"/>
                  <a:pt x="0" y="2053535"/>
                  <a:pt x="0" y="1905030"/>
                </a:cubicBezTo>
                <a:close/>
              </a:path>
            </a:pathLst>
          </a:custGeom>
          <a:solidFill>
            <a:schemeClr val="bg1">
              <a:lumMod val="95000"/>
            </a:schemeClr>
          </a:solidFill>
        </p:spPr>
        <p:txBody>
          <a:bodyPr wrap="square">
            <a:noAutofit/>
          </a:bodyPr>
          <a:lstStyle/>
          <a:p>
            <a:endParaRPr lang="en-US"/>
          </a:p>
        </p:txBody>
      </p:sp>
      <p:sp>
        <p:nvSpPr>
          <p:cNvPr id="27" name="Picture Placeholder 26">
            <a:extLst>
              <a:ext uri="{FF2B5EF4-FFF2-40B4-BE49-F238E27FC236}">
                <a16:creationId xmlns:a16="http://schemas.microsoft.com/office/drawing/2014/main" id="{FCC94AB1-409F-ADD0-69B1-BB3030BE4E19}"/>
              </a:ext>
            </a:extLst>
          </p:cNvPr>
          <p:cNvSpPr>
            <a:spLocks noGrp="1"/>
          </p:cNvSpPr>
          <p:nvPr>
            <p:ph type="pic" sz="quarter" idx="10"/>
          </p:nvPr>
        </p:nvSpPr>
        <p:spPr>
          <a:xfrm>
            <a:off x="8281480" y="1781309"/>
            <a:ext cx="1892808" cy="3328416"/>
          </a:xfrm>
          <a:prstGeom prst="roundRect">
            <a:avLst>
              <a:gd name="adj" fmla="val 14206"/>
            </a:avLst>
          </a:prstGeom>
          <a:solidFill>
            <a:schemeClr val="bg1">
              <a:lumMod val="95000"/>
            </a:schemeClr>
          </a:solidFill>
        </p:spPr>
        <p:txBody>
          <a:bodyPr/>
          <a:lstStyle/>
          <a:p>
            <a:endParaRPr lang="en-US"/>
          </a:p>
        </p:txBody>
      </p:sp>
      <p:sp>
        <p:nvSpPr>
          <p:cNvPr id="5" name="Rectangle 4">
            <a:extLst>
              <a:ext uri="{FF2B5EF4-FFF2-40B4-BE49-F238E27FC236}">
                <a16:creationId xmlns:a16="http://schemas.microsoft.com/office/drawing/2014/main" id="{389B6472-78FF-5408-F4C1-F70F73FB427D}"/>
              </a:ext>
            </a:extLst>
          </p:cNvPr>
          <p:cNvSpPr/>
          <p:nvPr userDrawn="1"/>
        </p:nvSpPr>
        <p:spPr>
          <a:xfrm>
            <a:off x="8559800" y="5753100"/>
            <a:ext cx="3632200" cy="825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99B1CB67-0146-4C66-653B-E71B50E1337C}"/>
              </a:ext>
            </a:extLst>
          </p:cNvPr>
          <p:cNvSpPr/>
          <p:nvPr userDrawn="1"/>
        </p:nvSpPr>
        <p:spPr>
          <a:xfrm>
            <a:off x="8280400" y="5300431"/>
            <a:ext cx="1893888" cy="1576546"/>
          </a:xfrm>
          <a:custGeom>
            <a:avLst/>
            <a:gdLst>
              <a:gd name="csX0" fmla="*/ 315654 w 1893888"/>
              <a:gd name="csY0" fmla="*/ 0 h 1576546"/>
              <a:gd name="csX1" fmla="*/ 1578234 w 1893888"/>
              <a:gd name="csY1" fmla="*/ 0 h 1576546"/>
              <a:gd name="csX2" fmla="*/ 1893888 w 1893888"/>
              <a:gd name="csY2" fmla="*/ 315654 h 1576546"/>
              <a:gd name="csX3" fmla="*/ 1893888 w 1893888"/>
              <a:gd name="csY3" fmla="*/ 1576546 h 1576546"/>
              <a:gd name="csX4" fmla="*/ 0 w 1893888"/>
              <a:gd name="csY4" fmla="*/ 1576546 h 1576546"/>
              <a:gd name="csX5" fmla="*/ 0 w 1893888"/>
              <a:gd name="csY5" fmla="*/ 315654 h 1576546"/>
              <a:gd name="csX6" fmla="*/ 315654 w 1893888"/>
              <a:gd name="csY6" fmla="*/ 0 h 157654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93888" h="1576546">
                <a:moveTo>
                  <a:pt x="315654" y="0"/>
                </a:moveTo>
                <a:lnTo>
                  <a:pt x="1578234" y="0"/>
                </a:lnTo>
                <a:cubicBezTo>
                  <a:pt x="1752565" y="0"/>
                  <a:pt x="1893888" y="141323"/>
                  <a:pt x="1893888" y="315654"/>
                </a:cubicBezTo>
                <a:lnTo>
                  <a:pt x="1893888" y="1576546"/>
                </a:lnTo>
                <a:lnTo>
                  <a:pt x="0" y="1576546"/>
                </a:lnTo>
                <a:lnTo>
                  <a:pt x="0" y="315654"/>
                </a:lnTo>
                <a:cubicBezTo>
                  <a:pt x="0" y="141323"/>
                  <a:pt x="141323" y="0"/>
                  <a:pt x="315654" y="0"/>
                </a:cubicBezTo>
                <a:close/>
              </a:path>
            </a:pathLst>
          </a:custGeom>
          <a:solidFill>
            <a:srgbClr val="FD0B9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9" name="Freeform: Shape 8">
            <a:extLst>
              <a:ext uri="{FF2B5EF4-FFF2-40B4-BE49-F238E27FC236}">
                <a16:creationId xmlns:a16="http://schemas.microsoft.com/office/drawing/2014/main" id="{13090708-1AF8-2668-287F-2996D47FA7C1}"/>
              </a:ext>
            </a:extLst>
          </p:cNvPr>
          <p:cNvSpPr/>
          <p:nvPr userDrawn="1"/>
        </p:nvSpPr>
        <p:spPr>
          <a:xfrm>
            <a:off x="8280400" y="0"/>
            <a:ext cx="1893888" cy="1590603"/>
          </a:xfrm>
          <a:custGeom>
            <a:avLst/>
            <a:gdLst>
              <a:gd name="csX0" fmla="*/ 0 w 1893888"/>
              <a:gd name="csY0" fmla="*/ 0 h 1590603"/>
              <a:gd name="csX1" fmla="*/ 1893888 w 1893888"/>
              <a:gd name="csY1" fmla="*/ 0 h 1590603"/>
              <a:gd name="csX2" fmla="*/ 1893888 w 1893888"/>
              <a:gd name="csY2" fmla="*/ 1274949 h 1590603"/>
              <a:gd name="csX3" fmla="*/ 1578234 w 1893888"/>
              <a:gd name="csY3" fmla="*/ 1590603 h 1590603"/>
              <a:gd name="csX4" fmla="*/ 315654 w 1893888"/>
              <a:gd name="csY4" fmla="*/ 1590603 h 1590603"/>
              <a:gd name="csX5" fmla="*/ 0 w 1893888"/>
              <a:gd name="csY5" fmla="*/ 1274949 h 1590603"/>
            </a:gdLst>
            <a:ahLst/>
            <a:cxnLst>
              <a:cxn ang="0">
                <a:pos x="csX0" y="csY0"/>
              </a:cxn>
              <a:cxn ang="0">
                <a:pos x="csX1" y="csY1"/>
              </a:cxn>
              <a:cxn ang="0">
                <a:pos x="csX2" y="csY2"/>
              </a:cxn>
              <a:cxn ang="0">
                <a:pos x="csX3" y="csY3"/>
              </a:cxn>
              <a:cxn ang="0">
                <a:pos x="csX4" y="csY4"/>
              </a:cxn>
              <a:cxn ang="0">
                <a:pos x="csX5" y="csY5"/>
              </a:cxn>
            </a:cxnLst>
            <a:rect l="l" t="t" r="r" b="b"/>
            <a:pathLst>
              <a:path w="1893888" h="1590603">
                <a:moveTo>
                  <a:pt x="0" y="0"/>
                </a:moveTo>
                <a:lnTo>
                  <a:pt x="1893888" y="0"/>
                </a:lnTo>
                <a:lnTo>
                  <a:pt x="1893888" y="1274949"/>
                </a:lnTo>
                <a:cubicBezTo>
                  <a:pt x="1893888" y="1449280"/>
                  <a:pt x="1752565" y="1590603"/>
                  <a:pt x="1578234" y="1590603"/>
                </a:cubicBezTo>
                <a:lnTo>
                  <a:pt x="315654" y="1590603"/>
                </a:lnTo>
                <a:cubicBezTo>
                  <a:pt x="141323" y="1590603"/>
                  <a:pt x="0" y="1449280"/>
                  <a:pt x="0" y="1274949"/>
                </a:cubicBezTo>
                <a:close/>
              </a:path>
            </a:pathLst>
          </a:custGeom>
          <a:solidFill>
            <a:srgbClr val="6A5E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11" name="Freeform: Shape 10">
            <a:extLst>
              <a:ext uri="{FF2B5EF4-FFF2-40B4-BE49-F238E27FC236}">
                <a16:creationId xmlns:a16="http://schemas.microsoft.com/office/drawing/2014/main" id="{03CB6C20-1DC0-A552-FB02-470711654E6E}"/>
              </a:ext>
            </a:extLst>
          </p:cNvPr>
          <p:cNvSpPr/>
          <p:nvPr userDrawn="1"/>
        </p:nvSpPr>
        <p:spPr>
          <a:xfrm>
            <a:off x="10361613" y="4201577"/>
            <a:ext cx="1846262" cy="2675400"/>
          </a:xfrm>
          <a:custGeom>
            <a:avLst/>
            <a:gdLst>
              <a:gd name="csX0" fmla="*/ 347726 w 1846262"/>
              <a:gd name="csY0" fmla="*/ 0 h 2675400"/>
              <a:gd name="csX1" fmla="*/ 1846262 w 1846262"/>
              <a:gd name="csY1" fmla="*/ 0 h 2675400"/>
              <a:gd name="csX2" fmla="*/ 1846262 w 1846262"/>
              <a:gd name="csY2" fmla="*/ 2675400 h 2675400"/>
              <a:gd name="csX3" fmla="*/ 0 w 1846262"/>
              <a:gd name="csY3" fmla="*/ 2675400 h 2675400"/>
              <a:gd name="csX4" fmla="*/ 0 w 1846262"/>
              <a:gd name="csY4" fmla="*/ 347726 h 2675400"/>
              <a:gd name="csX5" fmla="*/ 347726 w 1846262"/>
              <a:gd name="csY5" fmla="*/ 0 h 2675400"/>
            </a:gdLst>
            <a:ahLst/>
            <a:cxnLst>
              <a:cxn ang="0">
                <a:pos x="csX0" y="csY0"/>
              </a:cxn>
              <a:cxn ang="0">
                <a:pos x="csX1" y="csY1"/>
              </a:cxn>
              <a:cxn ang="0">
                <a:pos x="csX2" y="csY2"/>
              </a:cxn>
              <a:cxn ang="0">
                <a:pos x="csX3" y="csY3"/>
              </a:cxn>
              <a:cxn ang="0">
                <a:pos x="csX4" y="csY4"/>
              </a:cxn>
              <a:cxn ang="0">
                <a:pos x="csX5" y="csY5"/>
              </a:cxn>
            </a:cxnLst>
            <a:rect l="l" t="t" r="r" b="b"/>
            <a:pathLst>
              <a:path w="1846262" h="2675400">
                <a:moveTo>
                  <a:pt x="347726" y="0"/>
                </a:moveTo>
                <a:lnTo>
                  <a:pt x="1846262" y="0"/>
                </a:lnTo>
                <a:lnTo>
                  <a:pt x="1846262" y="2675400"/>
                </a:lnTo>
                <a:lnTo>
                  <a:pt x="0" y="2675400"/>
                </a:lnTo>
                <a:lnTo>
                  <a:pt x="0" y="347726"/>
                </a:lnTo>
                <a:cubicBezTo>
                  <a:pt x="0" y="155682"/>
                  <a:pt x="155682" y="0"/>
                  <a:pt x="347726"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13" name="Freeform: Shape 12">
            <a:extLst>
              <a:ext uri="{FF2B5EF4-FFF2-40B4-BE49-F238E27FC236}">
                <a16:creationId xmlns:a16="http://schemas.microsoft.com/office/drawing/2014/main" id="{92CE38EB-68EB-4196-EE11-F999F796767C}"/>
              </a:ext>
            </a:extLst>
          </p:cNvPr>
          <p:cNvSpPr/>
          <p:nvPr userDrawn="1"/>
        </p:nvSpPr>
        <p:spPr>
          <a:xfrm>
            <a:off x="10361613" y="0"/>
            <a:ext cx="1846262" cy="1292075"/>
          </a:xfrm>
          <a:custGeom>
            <a:avLst/>
            <a:gdLst>
              <a:gd name="csX0" fmla="*/ 0 w 1846262"/>
              <a:gd name="csY0" fmla="*/ 0 h 1292075"/>
              <a:gd name="csX1" fmla="*/ 1846262 w 1846262"/>
              <a:gd name="csY1" fmla="*/ 0 h 1292075"/>
              <a:gd name="csX2" fmla="*/ 1846262 w 1846262"/>
              <a:gd name="csY2" fmla="*/ 1292075 h 1292075"/>
              <a:gd name="csX3" fmla="*/ 347726 w 1846262"/>
              <a:gd name="csY3" fmla="*/ 1292075 h 1292075"/>
              <a:gd name="csX4" fmla="*/ 0 w 1846262"/>
              <a:gd name="csY4" fmla="*/ 944349 h 1292075"/>
            </a:gdLst>
            <a:ahLst/>
            <a:cxnLst>
              <a:cxn ang="0">
                <a:pos x="csX0" y="csY0"/>
              </a:cxn>
              <a:cxn ang="0">
                <a:pos x="csX1" y="csY1"/>
              </a:cxn>
              <a:cxn ang="0">
                <a:pos x="csX2" y="csY2"/>
              </a:cxn>
              <a:cxn ang="0">
                <a:pos x="csX3" y="csY3"/>
              </a:cxn>
              <a:cxn ang="0">
                <a:pos x="csX4" y="csY4"/>
              </a:cxn>
            </a:cxnLst>
            <a:rect l="l" t="t" r="r" b="b"/>
            <a:pathLst>
              <a:path w="1846262" h="1292075">
                <a:moveTo>
                  <a:pt x="0" y="0"/>
                </a:moveTo>
                <a:lnTo>
                  <a:pt x="1846262" y="0"/>
                </a:lnTo>
                <a:lnTo>
                  <a:pt x="1846262" y="1292075"/>
                </a:lnTo>
                <a:lnTo>
                  <a:pt x="347726" y="1292075"/>
                </a:lnTo>
                <a:cubicBezTo>
                  <a:pt x="155682" y="1292075"/>
                  <a:pt x="0" y="1136393"/>
                  <a:pt x="0" y="944349"/>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25" name="Rectangle: Rounded Corners 24">
            <a:extLst>
              <a:ext uri="{FF2B5EF4-FFF2-40B4-BE49-F238E27FC236}">
                <a16:creationId xmlns:a16="http://schemas.microsoft.com/office/drawing/2014/main" id="{67DFB137-3DE6-FC40-39D9-446D021139E0}"/>
              </a:ext>
            </a:extLst>
          </p:cNvPr>
          <p:cNvSpPr/>
          <p:nvPr userDrawn="1"/>
        </p:nvSpPr>
        <p:spPr>
          <a:xfrm>
            <a:off x="6200268" y="2356248"/>
            <a:ext cx="1893888" cy="219298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Condensed"/>
              <a:ea typeface="+mn-ea"/>
              <a:cs typeface="+mn-cs"/>
            </a:endParaRPr>
          </a:p>
        </p:txBody>
      </p:sp>
      <p:pic>
        <p:nvPicPr>
          <p:cNvPr id="46" name="Graphic 45">
            <a:extLst>
              <a:ext uri="{FF2B5EF4-FFF2-40B4-BE49-F238E27FC236}">
                <a16:creationId xmlns:a16="http://schemas.microsoft.com/office/drawing/2014/main" id="{C2611F24-1809-DAE6-12F0-68731FC3C97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7582" y="566913"/>
            <a:ext cx="2743200" cy="777240"/>
          </a:xfrm>
          <a:prstGeom prst="rect">
            <a:avLst/>
          </a:prstGeom>
        </p:spPr>
      </p:pic>
      <p:sp>
        <p:nvSpPr>
          <p:cNvPr id="48" name="Text Placeholder 16">
            <a:extLst>
              <a:ext uri="{FF2B5EF4-FFF2-40B4-BE49-F238E27FC236}">
                <a16:creationId xmlns:a16="http://schemas.microsoft.com/office/drawing/2014/main" id="{F751AA85-B524-0F1E-9AF9-B14629FD4326}"/>
              </a:ext>
            </a:extLst>
          </p:cNvPr>
          <p:cNvSpPr txBox="1">
            <a:spLocks/>
          </p:cNvSpPr>
          <p:nvPr userDrawn="1"/>
        </p:nvSpPr>
        <p:spPr>
          <a:xfrm>
            <a:off x="507582" y="6182033"/>
            <a:ext cx="5380323" cy="429780"/>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400"/>
              </a:spcAft>
              <a:buClr>
                <a:schemeClr val="accent5"/>
              </a:buClr>
              <a:buSzPct val="80000"/>
              <a:buFont typeface="Webdings" panose="05030102010509060703" pitchFamily="18" charset="2"/>
              <a:buNone/>
              <a:defRPr sz="900" kern="1200">
                <a:solidFill>
                  <a:schemeClr val="bg1"/>
                </a:solidFill>
                <a:latin typeface="+mn-lt"/>
                <a:ea typeface="Roboto Condensed" panose="02000000000000000000" pitchFamily="2" charset="0"/>
                <a:cs typeface="Roboto Condensed" panose="02000000000000000000" pitchFamily="2" charset="0"/>
              </a:defRPr>
            </a:lvl1pPr>
            <a:lvl2pPr marL="182562" indent="0" algn="l" defTabSz="914400" rtl="0" eaLnBrk="1" latinLnBrk="0" hangingPunct="1">
              <a:lnSpc>
                <a:spcPct val="90000"/>
              </a:lnSpc>
              <a:spcBef>
                <a:spcPts val="0"/>
              </a:spcBef>
              <a:spcAft>
                <a:spcPts val="1400"/>
              </a:spcAft>
              <a:buClr>
                <a:schemeClr val="accent5"/>
              </a:buClr>
              <a:buFont typeface="Courier New" panose="02070309020205020404" pitchFamily="49" charset="0"/>
              <a:buNone/>
              <a:defRPr sz="800" kern="1200">
                <a:solidFill>
                  <a:schemeClr val="bg1"/>
                </a:solidFill>
                <a:latin typeface="+mn-lt"/>
                <a:ea typeface="Roboto Condensed" panose="02000000000000000000" pitchFamily="2" charset="0"/>
                <a:cs typeface="Roboto Condensed" panose="02000000000000000000" pitchFamily="2" charset="0"/>
              </a:defRPr>
            </a:lvl2pPr>
            <a:lvl3pPr marL="411163" indent="0" algn="l" defTabSz="914400" rtl="0" eaLnBrk="1" latinLnBrk="0" hangingPunct="1">
              <a:lnSpc>
                <a:spcPct val="90000"/>
              </a:lnSpc>
              <a:spcBef>
                <a:spcPts val="0"/>
              </a:spcBef>
              <a:spcAft>
                <a:spcPts val="1400"/>
              </a:spcAft>
              <a:buClr>
                <a:schemeClr val="accent5"/>
              </a:buClr>
              <a:buFont typeface="Roboto Condensed" panose="02000000000000000000" pitchFamily="2" charset="0"/>
              <a:buNone/>
              <a:defRPr sz="800" kern="1200">
                <a:solidFill>
                  <a:schemeClr val="bg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0"/>
              </a:spcBef>
              <a:spcAft>
                <a:spcPts val="1400"/>
              </a:spcAft>
              <a:buClr>
                <a:schemeClr val="accent5"/>
              </a:buClr>
              <a:buFont typeface="Arial" panose="020B0604020202020204" pitchFamily="34" charset="0"/>
              <a:buNone/>
              <a:defRPr sz="800" kern="1200">
                <a:solidFill>
                  <a:schemeClr val="bg1"/>
                </a:solidFill>
                <a:latin typeface="+mn-lt"/>
                <a:ea typeface="Roboto Condensed" panose="02000000000000000000" pitchFamily="2" charset="0"/>
                <a:cs typeface="Roboto Condensed" panose="02000000000000000000" pitchFamily="2" charset="0"/>
              </a:defRPr>
            </a:lvl4pPr>
            <a:lvl5pPr marL="868680" indent="0" algn="l" defTabSz="914400" rtl="0" eaLnBrk="1" latinLnBrk="0" hangingPunct="1">
              <a:lnSpc>
                <a:spcPct val="90000"/>
              </a:lnSpc>
              <a:spcBef>
                <a:spcPts val="0"/>
              </a:spcBef>
              <a:spcAft>
                <a:spcPts val="1400"/>
              </a:spcAft>
              <a:buClr>
                <a:schemeClr val="accent5"/>
              </a:buClr>
              <a:buSzPct val="80000"/>
              <a:buFont typeface="Roboto Condensed" panose="02000000000000000000" pitchFamily="2" charset="0"/>
              <a:buNone/>
              <a:defRPr sz="800" kern="1200">
                <a:solidFill>
                  <a:schemeClr val="bg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srgbClr val="7A4C93"/>
              </a:buClr>
              <a:buSzPct val="80000"/>
              <a:buFont typeface="Webdings" panose="05030102010509060703" pitchFamily="18" charset="2"/>
              <a:buNone/>
              <a:tabLst/>
              <a:defRPr/>
            </a:pPr>
            <a:r>
              <a:rPr kumimoji="0" lang="en-US" sz="900" b="0" i="0" u="none" strike="noStrike" kern="1200" cap="none" spc="0" normalizeH="0" baseline="0" noProof="0">
                <a:ln>
                  <a:noFill/>
                </a:ln>
                <a:solidFill>
                  <a:srgbClr val="000000"/>
                </a:solidFill>
                <a:effectLst/>
                <a:uLnTx/>
                <a:uFillTx/>
                <a:latin typeface="Roboto Condensed"/>
                <a:ea typeface="Roboto Condensed" panose="02000000000000000000" pitchFamily="2" charset="0"/>
              </a:rPr>
              <a:t>Copyright 2026 Circana, LLC (“Circana”). All rights reserved. Circana, the Circana logo, and the names of Circana products and services are trademarks of Circana. All other trademarks are the property of their respective owners.</a:t>
            </a:r>
          </a:p>
          <a:p>
            <a:pPr marL="0" marR="0" lvl="0" indent="0" algn="l" defTabSz="914400" rtl="0" eaLnBrk="1" fontAlgn="auto" latinLnBrk="0" hangingPunct="1">
              <a:lnSpc>
                <a:spcPct val="90000"/>
              </a:lnSpc>
              <a:spcBef>
                <a:spcPts val="0"/>
              </a:spcBef>
              <a:spcAft>
                <a:spcPts val="1400"/>
              </a:spcAft>
              <a:buClr>
                <a:srgbClr val="7A4C93"/>
              </a:buClr>
              <a:buSzPct val="80000"/>
              <a:buFont typeface="Webdings" panose="05030102010509060703" pitchFamily="18" charset="2"/>
              <a:buNone/>
              <a:tabLst/>
              <a:defRPr/>
            </a:pPr>
            <a:endParaRPr kumimoji="0" lang="en-US" sz="900" b="0" i="0" u="none" strike="noStrike" kern="1200" cap="none" spc="0" normalizeH="0" baseline="0" noProof="0">
              <a:ln>
                <a:noFill/>
              </a:ln>
              <a:solidFill>
                <a:srgbClr val="000000"/>
              </a:solidFill>
              <a:effectLst/>
              <a:uLnTx/>
              <a:uFillTx/>
              <a:latin typeface="Roboto Condensed"/>
              <a:ea typeface="Roboto Condensed" panose="02000000000000000000" pitchFamily="2" charset="0"/>
            </a:endParaRPr>
          </a:p>
        </p:txBody>
      </p:sp>
      <p:sp>
        <p:nvSpPr>
          <p:cNvPr id="49" name="Title 1">
            <a:extLst>
              <a:ext uri="{FF2B5EF4-FFF2-40B4-BE49-F238E27FC236}">
                <a16:creationId xmlns:a16="http://schemas.microsoft.com/office/drawing/2014/main" id="{8D894392-5562-D08E-34B5-40B98C0A18A2}"/>
              </a:ext>
            </a:extLst>
          </p:cNvPr>
          <p:cNvSpPr>
            <a:spLocks noGrp="1"/>
          </p:cNvSpPr>
          <p:nvPr>
            <p:ph type="ctrTitle" hasCustomPrompt="1"/>
          </p:nvPr>
        </p:nvSpPr>
        <p:spPr>
          <a:xfrm>
            <a:off x="507581" y="2356248"/>
            <a:ext cx="5380323" cy="1723403"/>
          </a:xfrm>
        </p:spPr>
        <p:txBody>
          <a:bodyPr wrap="square" anchor="b">
            <a:noAutofit/>
          </a:bodyPr>
          <a:lstStyle>
            <a:lvl1pPr algn="l">
              <a:lnSpc>
                <a:spcPct val="85000"/>
              </a:lnSpc>
              <a:defRPr sz="4800" b="1">
                <a:solidFill>
                  <a:schemeClr val="tx1"/>
                </a:solidFill>
              </a:defRPr>
            </a:lvl1pPr>
          </a:lstStyle>
          <a:p>
            <a:r>
              <a:rPr lang="en-US"/>
              <a:t>Presentation</a:t>
            </a:r>
            <a:br>
              <a:rPr lang="en-US"/>
            </a:br>
            <a:r>
              <a:rPr lang="en-US"/>
              <a:t>Title Here</a:t>
            </a:r>
            <a:endParaRPr lang="en-IN"/>
          </a:p>
        </p:txBody>
      </p:sp>
      <p:sp>
        <p:nvSpPr>
          <p:cNvPr id="50" name="Text Placeholder 6">
            <a:extLst>
              <a:ext uri="{FF2B5EF4-FFF2-40B4-BE49-F238E27FC236}">
                <a16:creationId xmlns:a16="http://schemas.microsoft.com/office/drawing/2014/main" id="{60062E55-D69A-ADE7-88B9-665848FE066A}"/>
              </a:ext>
            </a:extLst>
          </p:cNvPr>
          <p:cNvSpPr>
            <a:spLocks noGrp="1"/>
          </p:cNvSpPr>
          <p:nvPr>
            <p:ph type="body" sz="quarter" idx="14" hasCustomPrompt="1"/>
          </p:nvPr>
        </p:nvSpPr>
        <p:spPr>
          <a:xfrm>
            <a:off x="507582" y="5661020"/>
            <a:ext cx="2627376" cy="207672"/>
          </a:xfrm>
          <a:prstGeom prst="rect">
            <a:avLst/>
          </a:prstGeom>
        </p:spPr>
        <p:txBody>
          <a:bodyPr anchor="b" anchorCtr="0"/>
          <a:lstStyle>
            <a:lvl1pPr marL="0" indent="0">
              <a:buNone/>
              <a:defRPr sz="1600" baseline="0">
                <a:solidFill>
                  <a:schemeClr val="tx1"/>
                </a:solidFill>
              </a:defRPr>
            </a:lvl1pPr>
          </a:lstStyle>
          <a:p>
            <a:pPr lvl="0"/>
            <a:r>
              <a:rPr lang="en-US"/>
              <a:t>Date</a:t>
            </a:r>
            <a:endParaRPr lang="en-IN"/>
          </a:p>
        </p:txBody>
      </p:sp>
      <p:sp>
        <p:nvSpPr>
          <p:cNvPr id="51" name="Text Placeholder 5">
            <a:extLst>
              <a:ext uri="{FF2B5EF4-FFF2-40B4-BE49-F238E27FC236}">
                <a16:creationId xmlns:a16="http://schemas.microsoft.com/office/drawing/2014/main" id="{35BFA041-E7A5-F19D-BF9C-09364E7E898E}"/>
              </a:ext>
            </a:extLst>
          </p:cNvPr>
          <p:cNvSpPr>
            <a:spLocks noGrp="1"/>
          </p:cNvSpPr>
          <p:nvPr>
            <p:ph type="body" sz="quarter" idx="15" hasCustomPrompt="1"/>
          </p:nvPr>
        </p:nvSpPr>
        <p:spPr>
          <a:xfrm>
            <a:off x="507581" y="4187952"/>
            <a:ext cx="5380323" cy="392162"/>
          </a:xfrm>
        </p:spPr>
        <p:txBody>
          <a:bodyPr/>
          <a:lstStyle>
            <a:lvl1pPr marL="0" indent="0">
              <a:buNone/>
              <a:defRPr sz="2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subhead, if needed</a:t>
            </a:r>
          </a:p>
        </p:txBody>
      </p:sp>
      <p:sp>
        <p:nvSpPr>
          <p:cNvPr id="4" name="Picture Placeholder 3">
            <a:extLst>
              <a:ext uri="{FF2B5EF4-FFF2-40B4-BE49-F238E27FC236}">
                <a16:creationId xmlns:a16="http://schemas.microsoft.com/office/drawing/2014/main" id="{50BC5EA5-B793-7757-AA07-BCCC9CD26C0C}"/>
              </a:ext>
            </a:extLst>
          </p:cNvPr>
          <p:cNvSpPr>
            <a:spLocks noGrp="1"/>
          </p:cNvSpPr>
          <p:nvPr>
            <p:ph type="pic" sz="quarter" idx="18" hasCustomPrompt="1"/>
          </p:nvPr>
        </p:nvSpPr>
        <p:spPr>
          <a:xfrm>
            <a:off x="507581" y="4919663"/>
            <a:ext cx="1737360" cy="548640"/>
          </a:xfrm>
        </p:spPr>
        <p:txBody>
          <a:bodyPr anchor="ctr"/>
          <a:lstStyle>
            <a:lvl1pPr algn="ctr">
              <a:buNone/>
              <a:defRPr/>
            </a:lvl1pPr>
          </a:lstStyle>
          <a:p>
            <a:r>
              <a:rPr lang="en-US"/>
              <a:t>Co-Branded logo</a:t>
            </a:r>
          </a:p>
        </p:txBody>
      </p:sp>
    </p:spTree>
    <p:extLst>
      <p:ext uri="{BB962C8B-B14F-4D97-AF65-F5344CB8AC3E}">
        <p14:creationId xmlns:p14="http://schemas.microsoft.com/office/powerpoint/2010/main" val="119631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with Abstrac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B22D687-6D49-C27C-D299-369FC3FC7256}"/>
              </a:ext>
            </a:extLst>
          </p:cNvPr>
          <p:cNvSpPr>
            <a:spLocks noGrp="1"/>
          </p:cNvSpPr>
          <p:nvPr>
            <p:ph type="pic" sz="quarter" idx="19"/>
          </p:nvPr>
        </p:nvSpPr>
        <p:spPr>
          <a:xfrm>
            <a:off x="6096000" y="-2578"/>
            <a:ext cx="6110288" cy="6860578"/>
          </a:xfrm>
        </p:spPr>
        <p:txBody>
          <a:bodyPr/>
          <a:lstStyle/>
          <a:p>
            <a:endParaRPr lang="en-US"/>
          </a:p>
        </p:txBody>
      </p:sp>
      <p:sp>
        <p:nvSpPr>
          <p:cNvPr id="20" name="Graphic 18">
            <a:extLst>
              <a:ext uri="{FF2B5EF4-FFF2-40B4-BE49-F238E27FC236}">
                <a16:creationId xmlns:a16="http://schemas.microsoft.com/office/drawing/2014/main" id="{CAE7D7C9-176A-9F39-ED96-45C8A84D7126}"/>
              </a:ext>
            </a:extLst>
          </p:cNvPr>
          <p:cNvSpPr>
            <a:spLocks noGrp="1" noRot="1" noMove="1" noResize="1" noEditPoints="1" noAdjustHandles="1" noChangeArrowheads="1" noChangeShapeType="1"/>
          </p:cNvSpPr>
          <p:nvPr/>
        </p:nvSpPr>
        <p:spPr>
          <a:xfrm>
            <a:off x="5775380" y="0"/>
            <a:ext cx="6430321" cy="6860578"/>
          </a:xfrm>
          <a:custGeom>
            <a:avLst/>
            <a:gdLst>
              <a:gd name="csX0" fmla="*/ 4611206 w 6430321"/>
              <a:gd name="csY0" fmla="*/ 6860451 h 6860578"/>
              <a:gd name="csX1" fmla="*/ 4420758 w 6430321"/>
              <a:gd name="csY1" fmla="*/ 6860451 h 6860578"/>
              <a:gd name="csX2" fmla="*/ 4401675 w 6430321"/>
              <a:gd name="csY2" fmla="*/ 6853835 h 6860578"/>
              <a:gd name="csX3" fmla="*/ 4402184 w 6430321"/>
              <a:gd name="csY3" fmla="*/ 5551360 h 6860578"/>
              <a:gd name="csX4" fmla="*/ 4140875 w 6430321"/>
              <a:gd name="csY4" fmla="*/ 5309897 h 6860578"/>
              <a:gd name="csX5" fmla="*/ 2817917 w 6430321"/>
              <a:gd name="csY5" fmla="*/ 5306080 h 6860578"/>
              <a:gd name="csX6" fmla="*/ 2553173 w 6430321"/>
              <a:gd name="csY6" fmla="*/ 5580875 h 6860578"/>
              <a:gd name="csX7" fmla="*/ 2553173 w 6430321"/>
              <a:gd name="csY7" fmla="*/ 6848747 h 6860578"/>
              <a:gd name="csX8" fmla="*/ 2534217 w 6430321"/>
              <a:gd name="csY8" fmla="*/ 6860324 h 6860578"/>
              <a:gd name="csX9" fmla="*/ 2324559 w 6430321"/>
              <a:gd name="csY9" fmla="*/ 6860324 h 6860578"/>
              <a:gd name="csX10" fmla="*/ 2305476 w 6430321"/>
              <a:gd name="csY10" fmla="*/ 6853708 h 6860578"/>
              <a:gd name="csX11" fmla="*/ 2302932 w 6430321"/>
              <a:gd name="csY11" fmla="*/ 4951137 h 6860578"/>
              <a:gd name="csX12" fmla="*/ 2097981 w 6430321"/>
              <a:gd name="csY12" fmla="*/ 4720361 h 6860578"/>
              <a:gd name="csX13" fmla="*/ 664723 w 6430321"/>
              <a:gd name="csY13" fmla="*/ 4714636 h 6860578"/>
              <a:gd name="csX14" fmla="*/ 456592 w 6430321"/>
              <a:gd name="csY14" fmla="*/ 4928238 h 6860578"/>
              <a:gd name="csX15" fmla="*/ 457228 w 6430321"/>
              <a:gd name="csY15" fmla="*/ 6848492 h 6860578"/>
              <a:gd name="csX16" fmla="*/ 438145 w 6430321"/>
              <a:gd name="csY16" fmla="*/ 6860196 h 6860578"/>
              <a:gd name="csX17" fmla="*/ 0 w 6430321"/>
              <a:gd name="csY17" fmla="*/ 6860196 h 6860578"/>
              <a:gd name="csX18" fmla="*/ 0 w 6430321"/>
              <a:gd name="csY18" fmla="*/ 0 h 6860578"/>
              <a:gd name="csX19" fmla="*/ 466642 w 6430321"/>
              <a:gd name="csY19" fmla="*/ 127 h 6860578"/>
              <a:gd name="csX20" fmla="*/ 465751 w 6430321"/>
              <a:gd name="csY20" fmla="*/ 1934249 h 6860578"/>
              <a:gd name="csX21" fmla="*/ 705561 w 6430321"/>
              <a:gd name="csY21" fmla="*/ 2154339 h 6860578"/>
              <a:gd name="csX22" fmla="*/ 2149123 w 6430321"/>
              <a:gd name="csY22" fmla="*/ 2154339 h 6860578"/>
              <a:gd name="csX23" fmla="*/ 2353056 w 6430321"/>
              <a:gd name="csY23" fmla="*/ 1920636 h 6860578"/>
              <a:gd name="csX24" fmla="*/ 2353947 w 6430321"/>
              <a:gd name="csY24" fmla="*/ 1018 h 6860578"/>
              <a:gd name="csX25" fmla="*/ 2531800 w 6430321"/>
              <a:gd name="csY25" fmla="*/ 763 h 6860578"/>
              <a:gd name="csX26" fmla="*/ 2538670 w 6430321"/>
              <a:gd name="csY26" fmla="*/ 1282248 h 6860578"/>
              <a:gd name="csX27" fmla="*/ 2842343 w 6430321"/>
              <a:gd name="csY27" fmla="*/ 1569255 h 6860578"/>
              <a:gd name="csX28" fmla="*/ 4121283 w 6430321"/>
              <a:gd name="csY28" fmla="*/ 1572181 h 6860578"/>
              <a:gd name="csX29" fmla="*/ 4421395 w 6430321"/>
              <a:gd name="csY29" fmla="*/ 1303239 h 6860578"/>
              <a:gd name="csX30" fmla="*/ 4421649 w 6430321"/>
              <a:gd name="csY30" fmla="*/ 763 h 6860578"/>
              <a:gd name="csX31" fmla="*/ 4611079 w 6430321"/>
              <a:gd name="csY31" fmla="*/ 763 h 6860578"/>
              <a:gd name="csX32" fmla="*/ 4611715 w 6430321"/>
              <a:gd name="csY32" fmla="*/ 993332 h 6860578"/>
              <a:gd name="csX33" fmla="*/ 4892616 w 6430321"/>
              <a:gd name="csY33" fmla="*/ 1267999 h 6860578"/>
              <a:gd name="csX34" fmla="*/ 6430321 w 6430321"/>
              <a:gd name="csY34" fmla="*/ 1268635 h 6860578"/>
              <a:gd name="csX35" fmla="*/ 6430321 w 6430321"/>
              <a:gd name="csY35" fmla="*/ 1466462 h 6860578"/>
              <a:gd name="csX36" fmla="*/ 4793894 w 6430321"/>
              <a:gd name="csY36" fmla="*/ 1467861 h 6860578"/>
              <a:gd name="csX37" fmla="*/ 4621002 w 6430321"/>
              <a:gd name="csY37" fmla="*/ 1633629 h 6860578"/>
              <a:gd name="csX38" fmla="*/ 4621257 w 6430321"/>
              <a:gd name="csY38" fmla="*/ 3838219 h 6860578"/>
              <a:gd name="csX39" fmla="*/ 4780154 w 6430321"/>
              <a:gd name="csY39" fmla="*/ 4008057 h 6860578"/>
              <a:gd name="csX40" fmla="*/ 6430321 w 6430321"/>
              <a:gd name="csY40" fmla="*/ 4013782 h 6860578"/>
              <a:gd name="csX41" fmla="*/ 6430321 w 6430321"/>
              <a:gd name="csY41" fmla="*/ 4191508 h 6860578"/>
              <a:gd name="csX42" fmla="*/ 4892616 w 6430321"/>
              <a:gd name="csY42" fmla="*/ 4192144 h 6860578"/>
              <a:gd name="csX43" fmla="*/ 4611461 w 6430321"/>
              <a:gd name="csY43" fmla="*/ 4466812 h 6860578"/>
              <a:gd name="csX44" fmla="*/ 4611461 w 6430321"/>
              <a:gd name="csY44" fmla="*/ 6860578 h 6860578"/>
              <a:gd name="csX45" fmla="*/ 4228275 w 6430321"/>
              <a:gd name="csY45" fmla="*/ 5078230 h 6860578"/>
              <a:gd name="csX46" fmla="*/ 4421903 w 6430321"/>
              <a:gd name="csY46" fmla="*/ 4905211 h 6860578"/>
              <a:gd name="csX47" fmla="*/ 4419486 w 6430321"/>
              <a:gd name="csY47" fmla="*/ 1926616 h 6860578"/>
              <a:gd name="csX48" fmla="*/ 4240106 w 6430321"/>
              <a:gd name="csY48" fmla="*/ 1753851 h 6860578"/>
              <a:gd name="csX49" fmla="*/ 2724538 w 6430321"/>
              <a:gd name="csY49" fmla="*/ 1754360 h 6860578"/>
              <a:gd name="csX50" fmla="*/ 2535871 w 6430321"/>
              <a:gd name="csY50" fmla="*/ 1947861 h 6860578"/>
              <a:gd name="csX51" fmla="*/ 2535871 w 6430321"/>
              <a:gd name="csY51" fmla="*/ 4874170 h 6860578"/>
              <a:gd name="csX52" fmla="*/ 2747437 w 6430321"/>
              <a:gd name="csY52" fmla="*/ 5076703 h 6860578"/>
              <a:gd name="csX53" fmla="*/ 4228275 w 6430321"/>
              <a:gd name="csY53" fmla="*/ 5078230 h 6860578"/>
              <a:gd name="csX54" fmla="*/ 2332701 w 6430321"/>
              <a:gd name="csY54" fmla="*/ 4267968 h 6860578"/>
              <a:gd name="csX55" fmla="*/ 2335118 w 6430321"/>
              <a:gd name="csY55" fmla="*/ 2605078 h 6860578"/>
              <a:gd name="csX56" fmla="*/ 2055489 w 6430321"/>
              <a:gd name="csY56" fmla="*/ 2347331 h 6860578"/>
              <a:gd name="csX57" fmla="*/ 735457 w 6430321"/>
              <a:gd name="csY57" fmla="*/ 2342751 h 6860578"/>
              <a:gd name="csX58" fmla="*/ 450739 w 6430321"/>
              <a:gd name="csY58" fmla="*/ 2644771 h 6860578"/>
              <a:gd name="csX59" fmla="*/ 449722 w 6430321"/>
              <a:gd name="csY59" fmla="*/ 4227639 h 6860578"/>
              <a:gd name="csX60" fmla="*/ 708232 w 6430321"/>
              <a:gd name="csY60" fmla="*/ 4526605 h 6860578"/>
              <a:gd name="csX61" fmla="*/ 2075844 w 6430321"/>
              <a:gd name="csY61" fmla="*/ 4524951 h 6860578"/>
              <a:gd name="csX62" fmla="*/ 2332701 w 6430321"/>
              <a:gd name="csY62" fmla="*/ 4268095 h 68605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Lst>
            <a:rect l="l" t="t" r="r" b="b"/>
            <a:pathLst>
              <a:path w="6430321" h="6860578">
                <a:moveTo>
                  <a:pt x="4611206" y="6860451"/>
                </a:moveTo>
                <a:lnTo>
                  <a:pt x="4420758" y="6860451"/>
                </a:lnTo>
                <a:cubicBezTo>
                  <a:pt x="4420758" y="6860451"/>
                  <a:pt x="4401675" y="6853835"/>
                  <a:pt x="4401675" y="6853835"/>
                </a:cubicBezTo>
                <a:lnTo>
                  <a:pt x="4402184" y="5551360"/>
                </a:lnTo>
                <a:cubicBezTo>
                  <a:pt x="4362873" y="5413327"/>
                  <a:pt x="4285397" y="5328853"/>
                  <a:pt x="4140875" y="5309897"/>
                </a:cubicBezTo>
                <a:lnTo>
                  <a:pt x="2817917" y="5306080"/>
                </a:lnTo>
                <a:cubicBezTo>
                  <a:pt x="2661818" y="5338140"/>
                  <a:pt x="2582179" y="5426685"/>
                  <a:pt x="2553173" y="5580875"/>
                </a:cubicBezTo>
                <a:lnTo>
                  <a:pt x="2553173" y="6848747"/>
                </a:lnTo>
                <a:cubicBezTo>
                  <a:pt x="2553173" y="6848747"/>
                  <a:pt x="2534217" y="6860324"/>
                  <a:pt x="2534217" y="6860324"/>
                </a:cubicBezTo>
                <a:lnTo>
                  <a:pt x="2324559" y="6860324"/>
                </a:lnTo>
                <a:cubicBezTo>
                  <a:pt x="2324559" y="6860324"/>
                  <a:pt x="2305476" y="6853708"/>
                  <a:pt x="2305476" y="6853708"/>
                </a:cubicBezTo>
                <a:lnTo>
                  <a:pt x="2302932" y="4951137"/>
                </a:lnTo>
                <a:cubicBezTo>
                  <a:pt x="2289446" y="4827989"/>
                  <a:pt x="2224819" y="4739571"/>
                  <a:pt x="2097981" y="4720361"/>
                </a:cubicBezTo>
                <a:lnTo>
                  <a:pt x="664723" y="4714636"/>
                </a:lnTo>
                <a:cubicBezTo>
                  <a:pt x="548317" y="4740207"/>
                  <a:pt x="476438" y="4811959"/>
                  <a:pt x="456592" y="4928238"/>
                </a:cubicBezTo>
                <a:lnTo>
                  <a:pt x="457228" y="6848492"/>
                </a:lnTo>
                <a:lnTo>
                  <a:pt x="438145" y="6860196"/>
                </a:lnTo>
                <a:lnTo>
                  <a:pt x="0" y="6860196"/>
                </a:lnTo>
                <a:lnTo>
                  <a:pt x="0" y="0"/>
                </a:lnTo>
                <a:cubicBezTo>
                  <a:pt x="0" y="0"/>
                  <a:pt x="466642" y="127"/>
                  <a:pt x="466642" y="127"/>
                </a:cubicBezTo>
                <a:lnTo>
                  <a:pt x="465751" y="1934249"/>
                </a:lnTo>
                <a:cubicBezTo>
                  <a:pt x="477710" y="2059942"/>
                  <a:pt x="577832" y="2154339"/>
                  <a:pt x="705561" y="2154339"/>
                </a:cubicBezTo>
                <a:lnTo>
                  <a:pt x="2149123" y="2154339"/>
                </a:lnTo>
                <a:cubicBezTo>
                  <a:pt x="2266292" y="2122661"/>
                  <a:pt x="2340716" y="2041622"/>
                  <a:pt x="2353056" y="1920636"/>
                </a:cubicBezTo>
                <a:lnTo>
                  <a:pt x="2353947" y="1018"/>
                </a:lnTo>
                <a:lnTo>
                  <a:pt x="2531800" y="763"/>
                </a:lnTo>
                <a:lnTo>
                  <a:pt x="2538670" y="1282248"/>
                </a:lnTo>
                <a:cubicBezTo>
                  <a:pt x="2539560" y="1444834"/>
                  <a:pt x="2685354" y="1568874"/>
                  <a:pt x="2842343" y="1569255"/>
                </a:cubicBezTo>
                <a:lnTo>
                  <a:pt x="4121283" y="1572181"/>
                </a:lnTo>
                <a:cubicBezTo>
                  <a:pt x="4277127" y="1555643"/>
                  <a:pt x="4392007" y="1458320"/>
                  <a:pt x="4421395" y="1303239"/>
                </a:cubicBezTo>
                <a:lnTo>
                  <a:pt x="4421649" y="763"/>
                </a:lnTo>
                <a:lnTo>
                  <a:pt x="4611079" y="763"/>
                </a:lnTo>
                <a:cubicBezTo>
                  <a:pt x="4611079" y="763"/>
                  <a:pt x="4611715" y="993332"/>
                  <a:pt x="4611715" y="993332"/>
                </a:cubicBezTo>
                <a:cubicBezTo>
                  <a:pt x="4650263" y="1140907"/>
                  <a:pt x="4744787" y="1233141"/>
                  <a:pt x="4892616" y="1267999"/>
                </a:cubicBezTo>
                <a:lnTo>
                  <a:pt x="6430321" y="1268635"/>
                </a:lnTo>
                <a:lnTo>
                  <a:pt x="6430321" y="1466462"/>
                </a:lnTo>
                <a:cubicBezTo>
                  <a:pt x="6430321" y="1466462"/>
                  <a:pt x="4793894" y="1467861"/>
                  <a:pt x="4793894" y="1467861"/>
                </a:cubicBezTo>
                <a:cubicBezTo>
                  <a:pt x="4727740" y="1467861"/>
                  <a:pt x="4620875" y="1544829"/>
                  <a:pt x="4621002" y="1633629"/>
                </a:cubicBezTo>
                <a:lnTo>
                  <a:pt x="4621257" y="3838219"/>
                </a:lnTo>
                <a:cubicBezTo>
                  <a:pt x="4621257" y="3918240"/>
                  <a:pt x="4693009" y="4007676"/>
                  <a:pt x="4780154" y="4008057"/>
                </a:cubicBezTo>
                <a:lnTo>
                  <a:pt x="6430321" y="4013782"/>
                </a:lnTo>
                <a:lnTo>
                  <a:pt x="6430321" y="4191508"/>
                </a:lnTo>
                <a:cubicBezTo>
                  <a:pt x="6430321" y="4191508"/>
                  <a:pt x="4892616" y="4192144"/>
                  <a:pt x="4892616" y="4192144"/>
                </a:cubicBezTo>
                <a:cubicBezTo>
                  <a:pt x="4745042" y="4226240"/>
                  <a:pt x="4651917" y="4320636"/>
                  <a:pt x="4611461" y="4466812"/>
                </a:cubicBezTo>
                <a:lnTo>
                  <a:pt x="4611461" y="6860578"/>
                </a:lnTo>
                <a:close/>
                <a:moveTo>
                  <a:pt x="4228275" y="5078230"/>
                </a:moveTo>
                <a:cubicBezTo>
                  <a:pt x="4332722" y="5059274"/>
                  <a:pt x="4402820" y="5004951"/>
                  <a:pt x="4421903" y="4905211"/>
                </a:cubicBezTo>
                <a:lnTo>
                  <a:pt x="4419486" y="1926616"/>
                </a:lnTo>
                <a:cubicBezTo>
                  <a:pt x="4419486" y="1838452"/>
                  <a:pt x="4323054" y="1753851"/>
                  <a:pt x="4240106" y="1753851"/>
                </a:cubicBezTo>
                <a:lnTo>
                  <a:pt x="2724538" y="1754360"/>
                </a:lnTo>
                <a:cubicBezTo>
                  <a:pt x="2630268" y="1754360"/>
                  <a:pt x="2535871" y="1849266"/>
                  <a:pt x="2535871" y="1947861"/>
                </a:cubicBezTo>
                <a:lnTo>
                  <a:pt x="2535871" y="4874170"/>
                </a:lnTo>
                <a:cubicBezTo>
                  <a:pt x="2535871" y="4990830"/>
                  <a:pt x="2636756" y="5076576"/>
                  <a:pt x="2747437" y="5076703"/>
                </a:cubicBezTo>
                <a:lnTo>
                  <a:pt x="4228275" y="5078230"/>
                </a:lnTo>
                <a:close/>
                <a:moveTo>
                  <a:pt x="2332701" y="4267968"/>
                </a:moveTo>
                <a:lnTo>
                  <a:pt x="2335118" y="2605078"/>
                </a:lnTo>
                <a:cubicBezTo>
                  <a:pt x="2300133" y="2471116"/>
                  <a:pt x="2201919" y="2347840"/>
                  <a:pt x="2055489" y="2347331"/>
                </a:cubicBezTo>
                <a:lnTo>
                  <a:pt x="735457" y="2342751"/>
                </a:lnTo>
                <a:cubicBezTo>
                  <a:pt x="581394" y="2364760"/>
                  <a:pt x="450867" y="2479131"/>
                  <a:pt x="450739" y="2644771"/>
                </a:cubicBezTo>
                <a:lnTo>
                  <a:pt x="449722" y="4227639"/>
                </a:lnTo>
                <a:cubicBezTo>
                  <a:pt x="449722" y="4381193"/>
                  <a:pt x="567146" y="4492001"/>
                  <a:pt x="708232" y="4526605"/>
                </a:cubicBezTo>
                <a:lnTo>
                  <a:pt x="2075844" y="4524951"/>
                </a:lnTo>
                <a:cubicBezTo>
                  <a:pt x="2186653" y="4524824"/>
                  <a:pt x="2332574" y="4370252"/>
                  <a:pt x="2332701" y="4268095"/>
                </a:cubicBezTo>
                <a:close/>
              </a:path>
            </a:pathLst>
          </a:custGeom>
          <a:solidFill>
            <a:srgbClr val="FEFEFE"/>
          </a:solidFill>
          <a:ln w="12713" cap="flat">
            <a:noFill/>
            <a:prstDash val="solid"/>
            <a:miter/>
          </a:ln>
        </p:spPr>
        <p:txBody>
          <a:bodyPr/>
          <a:lstStyle/>
          <a:p>
            <a:endParaRPr lang="en-US"/>
          </a:p>
        </p:txBody>
      </p:sp>
      <p:pic>
        <p:nvPicPr>
          <p:cNvPr id="46" name="Graphic 45">
            <a:extLst>
              <a:ext uri="{FF2B5EF4-FFF2-40B4-BE49-F238E27FC236}">
                <a16:creationId xmlns:a16="http://schemas.microsoft.com/office/drawing/2014/main" id="{C2611F24-1809-DAE6-12F0-68731FC3C97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7582" y="566913"/>
            <a:ext cx="2743200" cy="777240"/>
          </a:xfrm>
          <a:prstGeom prst="rect">
            <a:avLst/>
          </a:prstGeom>
        </p:spPr>
      </p:pic>
      <p:sp>
        <p:nvSpPr>
          <p:cNvPr id="48" name="Text Placeholder 16">
            <a:extLst>
              <a:ext uri="{FF2B5EF4-FFF2-40B4-BE49-F238E27FC236}">
                <a16:creationId xmlns:a16="http://schemas.microsoft.com/office/drawing/2014/main" id="{F751AA85-B524-0F1E-9AF9-B14629FD4326}"/>
              </a:ext>
            </a:extLst>
          </p:cNvPr>
          <p:cNvSpPr txBox="1">
            <a:spLocks/>
          </p:cNvSpPr>
          <p:nvPr userDrawn="1"/>
        </p:nvSpPr>
        <p:spPr>
          <a:xfrm>
            <a:off x="507582" y="6182033"/>
            <a:ext cx="5380323" cy="429780"/>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400"/>
              </a:spcAft>
              <a:buClr>
                <a:schemeClr val="accent5"/>
              </a:buClr>
              <a:buSzPct val="80000"/>
              <a:buFont typeface="Webdings" panose="05030102010509060703" pitchFamily="18" charset="2"/>
              <a:buNone/>
              <a:defRPr sz="900" kern="1200">
                <a:solidFill>
                  <a:schemeClr val="bg1"/>
                </a:solidFill>
                <a:latin typeface="+mn-lt"/>
                <a:ea typeface="Roboto Condensed" panose="02000000000000000000" pitchFamily="2" charset="0"/>
                <a:cs typeface="Roboto Condensed" panose="02000000000000000000" pitchFamily="2" charset="0"/>
              </a:defRPr>
            </a:lvl1pPr>
            <a:lvl2pPr marL="182562" indent="0" algn="l" defTabSz="914400" rtl="0" eaLnBrk="1" latinLnBrk="0" hangingPunct="1">
              <a:lnSpc>
                <a:spcPct val="90000"/>
              </a:lnSpc>
              <a:spcBef>
                <a:spcPts val="0"/>
              </a:spcBef>
              <a:spcAft>
                <a:spcPts val="1400"/>
              </a:spcAft>
              <a:buClr>
                <a:schemeClr val="accent5"/>
              </a:buClr>
              <a:buFont typeface="Courier New" panose="02070309020205020404" pitchFamily="49" charset="0"/>
              <a:buNone/>
              <a:defRPr sz="800" kern="1200">
                <a:solidFill>
                  <a:schemeClr val="bg1"/>
                </a:solidFill>
                <a:latin typeface="+mn-lt"/>
                <a:ea typeface="Roboto Condensed" panose="02000000000000000000" pitchFamily="2" charset="0"/>
                <a:cs typeface="Roboto Condensed" panose="02000000000000000000" pitchFamily="2" charset="0"/>
              </a:defRPr>
            </a:lvl2pPr>
            <a:lvl3pPr marL="411163" indent="0" algn="l" defTabSz="914400" rtl="0" eaLnBrk="1" latinLnBrk="0" hangingPunct="1">
              <a:lnSpc>
                <a:spcPct val="90000"/>
              </a:lnSpc>
              <a:spcBef>
                <a:spcPts val="0"/>
              </a:spcBef>
              <a:spcAft>
                <a:spcPts val="1400"/>
              </a:spcAft>
              <a:buClr>
                <a:schemeClr val="accent5"/>
              </a:buClr>
              <a:buFont typeface="Roboto Condensed" panose="02000000000000000000" pitchFamily="2" charset="0"/>
              <a:buNone/>
              <a:defRPr sz="800" kern="1200">
                <a:solidFill>
                  <a:schemeClr val="bg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0"/>
              </a:spcBef>
              <a:spcAft>
                <a:spcPts val="1400"/>
              </a:spcAft>
              <a:buClr>
                <a:schemeClr val="accent5"/>
              </a:buClr>
              <a:buFont typeface="Arial" panose="020B0604020202020204" pitchFamily="34" charset="0"/>
              <a:buNone/>
              <a:defRPr sz="800" kern="1200">
                <a:solidFill>
                  <a:schemeClr val="bg1"/>
                </a:solidFill>
                <a:latin typeface="+mn-lt"/>
                <a:ea typeface="Roboto Condensed" panose="02000000000000000000" pitchFamily="2" charset="0"/>
                <a:cs typeface="Roboto Condensed" panose="02000000000000000000" pitchFamily="2" charset="0"/>
              </a:defRPr>
            </a:lvl4pPr>
            <a:lvl5pPr marL="868680" indent="0" algn="l" defTabSz="914400" rtl="0" eaLnBrk="1" latinLnBrk="0" hangingPunct="1">
              <a:lnSpc>
                <a:spcPct val="90000"/>
              </a:lnSpc>
              <a:spcBef>
                <a:spcPts val="0"/>
              </a:spcBef>
              <a:spcAft>
                <a:spcPts val="1400"/>
              </a:spcAft>
              <a:buClr>
                <a:schemeClr val="accent5"/>
              </a:buClr>
              <a:buSzPct val="80000"/>
              <a:buFont typeface="Roboto Condensed" panose="02000000000000000000" pitchFamily="2" charset="0"/>
              <a:buNone/>
              <a:defRPr sz="800" kern="1200">
                <a:solidFill>
                  <a:schemeClr val="bg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srgbClr val="7A4C93"/>
              </a:buClr>
              <a:buSzPct val="80000"/>
              <a:buFont typeface="Webdings" panose="05030102010509060703" pitchFamily="18" charset="2"/>
              <a:buNone/>
              <a:tabLst/>
              <a:defRPr/>
            </a:pPr>
            <a:r>
              <a:rPr kumimoji="0" lang="en-US" sz="900" b="0" i="0" u="none" strike="noStrike" kern="1200" cap="none" spc="0" normalizeH="0" baseline="0" noProof="0">
                <a:ln>
                  <a:noFill/>
                </a:ln>
                <a:solidFill>
                  <a:srgbClr val="000000"/>
                </a:solidFill>
                <a:effectLst/>
                <a:uLnTx/>
                <a:uFillTx/>
                <a:latin typeface="Roboto Condensed"/>
                <a:ea typeface="Roboto Condensed" panose="02000000000000000000" pitchFamily="2" charset="0"/>
              </a:rPr>
              <a:t>Copyright 2026 Circana, LLC (“Circana”). All rights reserved. Circana, the Circana logo, and the names of Circana products and services are trademarks of Circana. All other trademarks are the property of their respective owners.</a:t>
            </a:r>
          </a:p>
          <a:p>
            <a:pPr marL="0" marR="0" lvl="0" indent="0" algn="l" defTabSz="914400" rtl="0" eaLnBrk="1" fontAlgn="auto" latinLnBrk="0" hangingPunct="1">
              <a:lnSpc>
                <a:spcPct val="90000"/>
              </a:lnSpc>
              <a:spcBef>
                <a:spcPts val="0"/>
              </a:spcBef>
              <a:spcAft>
                <a:spcPts val="1400"/>
              </a:spcAft>
              <a:buClr>
                <a:srgbClr val="7A4C93"/>
              </a:buClr>
              <a:buSzPct val="80000"/>
              <a:buFont typeface="Webdings" panose="05030102010509060703" pitchFamily="18" charset="2"/>
              <a:buNone/>
              <a:tabLst/>
              <a:defRPr/>
            </a:pPr>
            <a:endParaRPr kumimoji="0" lang="en-US" sz="900" b="0" i="0" u="none" strike="noStrike" kern="1200" cap="none" spc="0" normalizeH="0" baseline="0" noProof="0">
              <a:ln>
                <a:noFill/>
              </a:ln>
              <a:solidFill>
                <a:srgbClr val="000000"/>
              </a:solidFill>
              <a:effectLst/>
              <a:uLnTx/>
              <a:uFillTx/>
              <a:latin typeface="Roboto Condensed"/>
              <a:ea typeface="Roboto Condensed" panose="02000000000000000000" pitchFamily="2" charset="0"/>
            </a:endParaRPr>
          </a:p>
        </p:txBody>
      </p:sp>
      <p:sp>
        <p:nvSpPr>
          <p:cNvPr id="49" name="Title 1">
            <a:extLst>
              <a:ext uri="{FF2B5EF4-FFF2-40B4-BE49-F238E27FC236}">
                <a16:creationId xmlns:a16="http://schemas.microsoft.com/office/drawing/2014/main" id="{8D894392-5562-D08E-34B5-40B98C0A18A2}"/>
              </a:ext>
            </a:extLst>
          </p:cNvPr>
          <p:cNvSpPr>
            <a:spLocks noGrp="1"/>
          </p:cNvSpPr>
          <p:nvPr>
            <p:ph type="ctrTitle" hasCustomPrompt="1"/>
          </p:nvPr>
        </p:nvSpPr>
        <p:spPr>
          <a:xfrm>
            <a:off x="507581" y="2356248"/>
            <a:ext cx="5380323" cy="1723403"/>
          </a:xfrm>
        </p:spPr>
        <p:txBody>
          <a:bodyPr wrap="square" anchor="b">
            <a:noAutofit/>
          </a:bodyPr>
          <a:lstStyle>
            <a:lvl1pPr algn="l">
              <a:lnSpc>
                <a:spcPct val="85000"/>
              </a:lnSpc>
              <a:defRPr sz="4800" b="1">
                <a:solidFill>
                  <a:schemeClr val="tx1"/>
                </a:solidFill>
              </a:defRPr>
            </a:lvl1pPr>
          </a:lstStyle>
          <a:p>
            <a:r>
              <a:rPr lang="en-US"/>
              <a:t>Presentation</a:t>
            </a:r>
            <a:br>
              <a:rPr lang="en-US"/>
            </a:br>
            <a:r>
              <a:rPr lang="en-US"/>
              <a:t>Title Here</a:t>
            </a:r>
            <a:endParaRPr lang="en-IN"/>
          </a:p>
        </p:txBody>
      </p:sp>
      <p:sp>
        <p:nvSpPr>
          <p:cNvPr id="50" name="Text Placeholder 6">
            <a:extLst>
              <a:ext uri="{FF2B5EF4-FFF2-40B4-BE49-F238E27FC236}">
                <a16:creationId xmlns:a16="http://schemas.microsoft.com/office/drawing/2014/main" id="{60062E55-D69A-ADE7-88B9-665848FE066A}"/>
              </a:ext>
            </a:extLst>
          </p:cNvPr>
          <p:cNvSpPr>
            <a:spLocks noGrp="1"/>
          </p:cNvSpPr>
          <p:nvPr>
            <p:ph type="body" sz="quarter" idx="14" hasCustomPrompt="1"/>
          </p:nvPr>
        </p:nvSpPr>
        <p:spPr>
          <a:xfrm>
            <a:off x="507582" y="5661020"/>
            <a:ext cx="2627376" cy="207672"/>
          </a:xfrm>
          <a:prstGeom prst="rect">
            <a:avLst/>
          </a:prstGeom>
        </p:spPr>
        <p:txBody>
          <a:bodyPr anchor="b" anchorCtr="0"/>
          <a:lstStyle>
            <a:lvl1pPr marL="0" indent="0">
              <a:buNone/>
              <a:defRPr sz="1600" baseline="0">
                <a:solidFill>
                  <a:schemeClr val="tx1"/>
                </a:solidFill>
              </a:defRPr>
            </a:lvl1pPr>
          </a:lstStyle>
          <a:p>
            <a:pPr lvl="0"/>
            <a:r>
              <a:rPr lang="en-US"/>
              <a:t>Date</a:t>
            </a:r>
            <a:endParaRPr lang="en-IN"/>
          </a:p>
        </p:txBody>
      </p:sp>
      <p:sp>
        <p:nvSpPr>
          <p:cNvPr id="24" name="Freeform: Shape 23">
            <a:extLst>
              <a:ext uri="{FF2B5EF4-FFF2-40B4-BE49-F238E27FC236}">
                <a16:creationId xmlns:a16="http://schemas.microsoft.com/office/drawing/2014/main" id="{13C3CF8F-F84D-08D7-30BC-D2ADFD914B67}"/>
              </a:ext>
            </a:extLst>
          </p:cNvPr>
          <p:cNvSpPr>
            <a:spLocks noGrp="1" noRot="1" noMove="1" noResize="1" noEditPoints="1" noAdjustHandles="1" noChangeArrowheads="1" noChangeShapeType="1"/>
          </p:cNvSpPr>
          <p:nvPr userDrawn="1"/>
        </p:nvSpPr>
        <p:spPr>
          <a:xfrm>
            <a:off x="6000750" y="0"/>
            <a:ext cx="6207125" cy="6858000"/>
          </a:xfrm>
          <a:custGeom>
            <a:avLst/>
            <a:gdLst>
              <a:gd name="csX0" fmla="*/ 0 w 6207125"/>
              <a:gd name="csY0" fmla="*/ 0 h 6876977"/>
              <a:gd name="csX1" fmla="*/ 470309 w 6207125"/>
              <a:gd name="csY1" fmla="*/ 0 h 6876977"/>
              <a:gd name="csX2" fmla="*/ 470299 w 6207125"/>
              <a:gd name="csY2" fmla="*/ 1 h 6876977"/>
              <a:gd name="csX3" fmla="*/ 220695 w 6207125"/>
              <a:gd name="csY3" fmla="*/ 1 h 6876977"/>
              <a:gd name="csX4" fmla="*/ 220695 w 6207125"/>
              <a:gd name="csY4" fmla="*/ 249675 h 6876977"/>
              <a:gd name="csX5" fmla="*/ 220695 w 6207125"/>
              <a:gd name="csY5" fmla="*/ 847932 h 6876977"/>
              <a:gd name="csX6" fmla="*/ 220695 w 6207125"/>
              <a:gd name="csY6" fmla="*/ 1926788 h 6876977"/>
              <a:gd name="csX7" fmla="*/ 470309 w 6207125"/>
              <a:gd name="csY7" fmla="*/ 2176463 h 6876977"/>
              <a:gd name="csX8" fmla="*/ 1864969 w 6207125"/>
              <a:gd name="csY8" fmla="*/ 2176463 h 6876977"/>
              <a:gd name="csX9" fmla="*/ 2114583 w 6207125"/>
              <a:gd name="csY9" fmla="*/ 1926788 h 6876977"/>
              <a:gd name="csX10" fmla="*/ 2114583 w 6207125"/>
              <a:gd name="csY10" fmla="*/ 847932 h 6876977"/>
              <a:gd name="csX11" fmla="*/ 2114583 w 6207125"/>
              <a:gd name="csY11" fmla="*/ 249675 h 6876977"/>
              <a:gd name="csX12" fmla="*/ 2114583 w 6207125"/>
              <a:gd name="csY12" fmla="*/ 1 h 6876977"/>
              <a:gd name="csX13" fmla="*/ 1864979 w 6207125"/>
              <a:gd name="csY13" fmla="*/ 1 h 6876977"/>
              <a:gd name="csX14" fmla="*/ 1864969 w 6207125"/>
              <a:gd name="csY14" fmla="*/ 0 h 6876977"/>
              <a:gd name="csX15" fmla="*/ 2290779 w 6207125"/>
              <a:gd name="csY15" fmla="*/ 0 h 6876977"/>
              <a:gd name="csX16" fmla="*/ 2290779 w 6207125"/>
              <a:gd name="csY16" fmla="*/ 1274949 h 6876977"/>
              <a:gd name="csX17" fmla="*/ 2606433 w 6207125"/>
              <a:gd name="csY17" fmla="*/ 1590603 h 6876977"/>
              <a:gd name="csX18" fmla="*/ 3869013 w 6207125"/>
              <a:gd name="csY18" fmla="*/ 1590603 h 6876977"/>
              <a:gd name="csX19" fmla="*/ 4184667 w 6207125"/>
              <a:gd name="csY19" fmla="*/ 1274949 h 6876977"/>
              <a:gd name="csX20" fmla="*/ 4184667 w 6207125"/>
              <a:gd name="csY20" fmla="*/ 0 h 6876977"/>
              <a:gd name="csX21" fmla="*/ 4360863 w 6207125"/>
              <a:gd name="csY21" fmla="*/ 0 h 6876977"/>
              <a:gd name="csX22" fmla="*/ 4360863 w 6207125"/>
              <a:gd name="csY22" fmla="*/ 944349 h 6876977"/>
              <a:gd name="csX23" fmla="*/ 4708589 w 6207125"/>
              <a:gd name="csY23" fmla="*/ 1292075 h 6876977"/>
              <a:gd name="csX24" fmla="*/ 6207125 w 6207125"/>
              <a:gd name="csY24" fmla="*/ 1292075 h 6876977"/>
              <a:gd name="csX25" fmla="*/ 6207125 w 6207125"/>
              <a:gd name="csY25" fmla="*/ 4201577 h 6876977"/>
              <a:gd name="csX26" fmla="*/ 4708589 w 6207125"/>
              <a:gd name="csY26" fmla="*/ 4201577 h 6876977"/>
              <a:gd name="csX27" fmla="*/ 4360863 w 6207125"/>
              <a:gd name="csY27" fmla="*/ 4549303 h 6876977"/>
              <a:gd name="csX28" fmla="*/ 4360863 w 6207125"/>
              <a:gd name="csY28" fmla="*/ 6876977 h 6876977"/>
              <a:gd name="csX29" fmla="*/ 4184667 w 6207125"/>
              <a:gd name="csY29" fmla="*/ 6876977 h 6876977"/>
              <a:gd name="csX30" fmla="*/ 4184667 w 6207125"/>
              <a:gd name="csY30" fmla="*/ 5616085 h 6876977"/>
              <a:gd name="csX31" fmla="*/ 3869013 w 6207125"/>
              <a:gd name="csY31" fmla="*/ 5300431 h 6876977"/>
              <a:gd name="csX32" fmla="*/ 2606433 w 6207125"/>
              <a:gd name="csY32" fmla="*/ 5300431 h 6876977"/>
              <a:gd name="csX33" fmla="*/ 2290779 w 6207125"/>
              <a:gd name="csY33" fmla="*/ 5616085 h 6876977"/>
              <a:gd name="csX34" fmla="*/ 2290779 w 6207125"/>
              <a:gd name="csY34" fmla="*/ 6876977 h 6876977"/>
              <a:gd name="csX35" fmla="*/ 2084388 w 6207125"/>
              <a:gd name="csY35" fmla="*/ 6876977 h 6876977"/>
              <a:gd name="csX36" fmla="*/ 2084388 w 6207125"/>
              <a:gd name="csY36" fmla="*/ 6612196 h 6876977"/>
              <a:gd name="csX37" fmla="*/ 2084388 w 6207125"/>
              <a:gd name="csY37" fmla="*/ 6074883 h 6876977"/>
              <a:gd name="csX38" fmla="*/ 2084388 w 6207125"/>
              <a:gd name="csY38" fmla="*/ 4974821 h 6876977"/>
              <a:gd name="csX39" fmla="*/ 1819528 w 6207125"/>
              <a:gd name="csY39" fmla="*/ 4710040 h 6876977"/>
              <a:gd name="csX40" fmla="*/ 455360 w 6207125"/>
              <a:gd name="csY40" fmla="*/ 4710040 h 6876977"/>
              <a:gd name="csX41" fmla="*/ 190500 w 6207125"/>
              <a:gd name="csY41" fmla="*/ 4974821 h 6876977"/>
              <a:gd name="csX42" fmla="*/ 190500 w 6207125"/>
              <a:gd name="csY42" fmla="*/ 6074883 h 6876977"/>
              <a:gd name="csX43" fmla="*/ 190500 w 6207125"/>
              <a:gd name="csY43" fmla="*/ 6612196 h 6876977"/>
              <a:gd name="csX44" fmla="*/ 190500 w 6207125"/>
              <a:gd name="csY44" fmla="*/ 6876977 h 6876977"/>
              <a:gd name="csX45" fmla="*/ 0 w 6207125"/>
              <a:gd name="csY45" fmla="*/ 6876977 h 6876977"/>
              <a:gd name="csX46" fmla="*/ 0 w 6207125"/>
              <a:gd name="csY46" fmla="*/ 0 h 6876977"/>
              <a:gd name="csX47" fmla="*/ 522028 w 6207125"/>
              <a:gd name="csY47" fmla="*/ 2356248 h 6876977"/>
              <a:gd name="csX48" fmla="*/ 206374 w 6207125"/>
              <a:gd name="csY48" fmla="*/ 2671902 h 6876977"/>
              <a:gd name="csX49" fmla="*/ 206374 w 6207125"/>
              <a:gd name="csY49" fmla="*/ 4233578 h 6876977"/>
              <a:gd name="csX50" fmla="*/ 522028 w 6207125"/>
              <a:gd name="csY50" fmla="*/ 4549232 h 6876977"/>
              <a:gd name="csX51" fmla="*/ 1784608 w 6207125"/>
              <a:gd name="csY51" fmla="*/ 4549232 h 6876977"/>
              <a:gd name="csX52" fmla="*/ 2100262 w 6207125"/>
              <a:gd name="csY52" fmla="*/ 4233578 h 6876977"/>
              <a:gd name="csX53" fmla="*/ 2100262 w 6207125"/>
              <a:gd name="csY53" fmla="*/ 2671902 h 6876977"/>
              <a:gd name="csX54" fmla="*/ 1784608 w 6207125"/>
              <a:gd name="csY54" fmla="*/ 2356248 h 6876977"/>
              <a:gd name="csX55" fmla="*/ 522028 w 6207125"/>
              <a:gd name="csY55" fmla="*/ 2356248 h 6876977"/>
              <a:gd name="csX56" fmla="*/ 4578711 w 6207125"/>
              <a:gd name="csY56" fmla="*/ 1480453 h 6876977"/>
              <a:gd name="csX57" fmla="*/ 4376738 w 6207125"/>
              <a:gd name="csY57" fmla="*/ 1653962 h 6876977"/>
              <a:gd name="csX58" fmla="*/ 4376738 w 6207125"/>
              <a:gd name="csY58" fmla="*/ 3858667 h 6876977"/>
              <a:gd name="csX59" fmla="*/ 4578711 w 6207125"/>
              <a:gd name="csY59" fmla="*/ 4032176 h 6876977"/>
              <a:gd name="csX60" fmla="*/ 5073802 w 6207125"/>
              <a:gd name="csY60" fmla="*/ 4032176 h 6876977"/>
              <a:gd name="csX61" fmla="*/ 5989277 w 6207125"/>
              <a:gd name="csY61" fmla="*/ 4032176 h 6876977"/>
              <a:gd name="csX62" fmla="*/ 6191250 w 6207125"/>
              <a:gd name="csY62" fmla="*/ 4032176 h 6876977"/>
              <a:gd name="csX63" fmla="*/ 6191250 w 6207125"/>
              <a:gd name="csY63" fmla="*/ 3858667 h 6876977"/>
              <a:gd name="csX64" fmla="*/ 6191250 w 6207125"/>
              <a:gd name="csY64" fmla="*/ 1653962 h 6876977"/>
              <a:gd name="csX65" fmla="*/ 6191250 w 6207125"/>
              <a:gd name="csY65" fmla="*/ 1480453 h 6876977"/>
              <a:gd name="csX66" fmla="*/ 5989277 w 6207125"/>
              <a:gd name="csY66" fmla="*/ 1480453 h 6876977"/>
              <a:gd name="csX67" fmla="*/ 5073802 w 6207125"/>
              <a:gd name="csY67" fmla="*/ 1480453 h 6876977"/>
              <a:gd name="csX68" fmla="*/ 4578711 w 6207125"/>
              <a:gd name="csY68" fmla="*/ 1480453 h 6876977"/>
              <a:gd name="csX69" fmla="*/ 2501306 w 6207125"/>
              <a:gd name="csY69" fmla="*/ 1766227 h 6876977"/>
              <a:gd name="csX70" fmla="*/ 2292335 w 6207125"/>
              <a:gd name="csY70" fmla="*/ 1975198 h 6876977"/>
              <a:gd name="csX71" fmla="*/ 2292335 w 6207125"/>
              <a:gd name="csY71" fmla="*/ 4885243 h 6876977"/>
              <a:gd name="csX72" fmla="*/ 2501306 w 6207125"/>
              <a:gd name="csY72" fmla="*/ 5094214 h 6876977"/>
              <a:gd name="csX73" fmla="*/ 3977251 w 6207125"/>
              <a:gd name="csY73" fmla="*/ 5094214 h 6876977"/>
              <a:gd name="csX74" fmla="*/ 4186222 w 6207125"/>
              <a:gd name="csY74" fmla="*/ 4885243 h 6876977"/>
              <a:gd name="csX75" fmla="*/ 4186222 w 6207125"/>
              <a:gd name="csY75" fmla="*/ 1975198 h 6876977"/>
              <a:gd name="csX76" fmla="*/ 3977251 w 6207125"/>
              <a:gd name="csY76" fmla="*/ 1766227 h 6876977"/>
              <a:gd name="csX77" fmla="*/ 2501306 w 6207125"/>
              <a:gd name="csY77" fmla="*/ 1766227 h 68769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Lst>
            <a:rect l="l" t="t" r="r" b="b"/>
            <a:pathLst>
              <a:path w="6207125" h="6876977">
                <a:moveTo>
                  <a:pt x="0" y="0"/>
                </a:moveTo>
                <a:lnTo>
                  <a:pt x="470309" y="0"/>
                </a:lnTo>
                <a:lnTo>
                  <a:pt x="470299" y="1"/>
                </a:lnTo>
                <a:lnTo>
                  <a:pt x="220695" y="1"/>
                </a:lnTo>
                <a:lnTo>
                  <a:pt x="220695" y="249675"/>
                </a:lnTo>
                <a:lnTo>
                  <a:pt x="220695" y="847932"/>
                </a:lnTo>
                <a:lnTo>
                  <a:pt x="220695" y="1926788"/>
                </a:lnTo>
                <a:cubicBezTo>
                  <a:pt x="220695" y="2064680"/>
                  <a:pt x="332451" y="2176463"/>
                  <a:pt x="470309" y="2176463"/>
                </a:cubicBezTo>
                <a:lnTo>
                  <a:pt x="1864969" y="2176463"/>
                </a:lnTo>
                <a:cubicBezTo>
                  <a:pt x="2002827" y="2176463"/>
                  <a:pt x="2114583" y="2064680"/>
                  <a:pt x="2114583" y="1926788"/>
                </a:cubicBezTo>
                <a:lnTo>
                  <a:pt x="2114583" y="847932"/>
                </a:lnTo>
                <a:lnTo>
                  <a:pt x="2114583" y="249675"/>
                </a:lnTo>
                <a:lnTo>
                  <a:pt x="2114583" y="1"/>
                </a:lnTo>
                <a:lnTo>
                  <a:pt x="1864979" y="1"/>
                </a:lnTo>
                <a:lnTo>
                  <a:pt x="1864969" y="0"/>
                </a:lnTo>
                <a:lnTo>
                  <a:pt x="2290779" y="0"/>
                </a:lnTo>
                <a:lnTo>
                  <a:pt x="2290779" y="1274949"/>
                </a:lnTo>
                <a:cubicBezTo>
                  <a:pt x="2290779" y="1449280"/>
                  <a:pt x="2432102" y="1590603"/>
                  <a:pt x="2606433" y="1590603"/>
                </a:cubicBezTo>
                <a:lnTo>
                  <a:pt x="3869013" y="1590603"/>
                </a:lnTo>
                <a:cubicBezTo>
                  <a:pt x="4043344" y="1590603"/>
                  <a:pt x="4184667" y="1449280"/>
                  <a:pt x="4184667" y="1274949"/>
                </a:cubicBezTo>
                <a:lnTo>
                  <a:pt x="4184667" y="0"/>
                </a:lnTo>
                <a:lnTo>
                  <a:pt x="4360863" y="0"/>
                </a:lnTo>
                <a:lnTo>
                  <a:pt x="4360863" y="944349"/>
                </a:lnTo>
                <a:cubicBezTo>
                  <a:pt x="4360863" y="1136393"/>
                  <a:pt x="4516545" y="1292075"/>
                  <a:pt x="4708589" y="1292075"/>
                </a:cubicBezTo>
                <a:lnTo>
                  <a:pt x="6207125" y="1292075"/>
                </a:lnTo>
                <a:lnTo>
                  <a:pt x="6207125" y="4201577"/>
                </a:lnTo>
                <a:lnTo>
                  <a:pt x="4708589" y="4201577"/>
                </a:lnTo>
                <a:cubicBezTo>
                  <a:pt x="4516545" y="4201577"/>
                  <a:pt x="4360863" y="4357259"/>
                  <a:pt x="4360863" y="4549303"/>
                </a:cubicBezTo>
                <a:lnTo>
                  <a:pt x="4360863" y="6876977"/>
                </a:lnTo>
                <a:lnTo>
                  <a:pt x="4184667" y="6876977"/>
                </a:lnTo>
                <a:lnTo>
                  <a:pt x="4184667" y="5616085"/>
                </a:lnTo>
                <a:cubicBezTo>
                  <a:pt x="4184667" y="5441754"/>
                  <a:pt x="4043344" y="5300431"/>
                  <a:pt x="3869013" y="5300431"/>
                </a:cubicBezTo>
                <a:lnTo>
                  <a:pt x="2606433" y="5300431"/>
                </a:lnTo>
                <a:cubicBezTo>
                  <a:pt x="2432102" y="5300431"/>
                  <a:pt x="2290779" y="5441754"/>
                  <a:pt x="2290779" y="5616085"/>
                </a:cubicBezTo>
                <a:lnTo>
                  <a:pt x="2290779" y="6876977"/>
                </a:lnTo>
                <a:lnTo>
                  <a:pt x="2084388" y="6876977"/>
                </a:lnTo>
                <a:lnTo>
                  <a:pt x="2084388" y="6612196"/>
                </a:lnTo>
                <a:lnTo>
                  <a:pt x="2084388" y="6074883"/>
                </a:lnTo>
                <a:lnTo>
                  <a:pt x="2084388" y="4974821"/>
                </a:lnTo>
                <a:cubicBezTo>
                  <a:pt x="2084388" y="4828587"/>
                  <a:pt x="1965806" y="4710040"/>
                  <a:pt x="1819528" y="4710040"/>
                </a:cubicBezTo>
                <a:lnTo>
                  <a:pt x="455360" y="4710040"/>
                </a:lnTo>
                <a:cubicBezTo>
                  <a:pt x="309082" y="4710040"/>
                  <a:pt x="190500" y="4828587"/>
                  <a:pt x="190500" y="4974821"/>
                </a:cubicBezTo>
                <a:lnTo>
                  <a:pt x="190500" y="6074883"/>
                </a:lnTo>
                <a:lnTo>
                  <a:pt x="190500" y="6612196"/>
                </a:lnTo>
                <a:lnTo>
                  <a:pt x="190500" y="6876977"/>
                </a:lnTo>
                <a:lnTo>
                  <a:pt x="0" y="6876977"/>
                </a:lnTo>
                <a:lnTo>
                  <a:pt x="0" y="0"/>
                </a:lnTo>
                <a:close/>
                <a:moveTo>
                  <a:pt x="522028" y="2356248"/>
                </a:moveTo>
                <a:cubicBezTo>
                  <a:pt x="347697" y="2356248"/>
                  <a:pt x="206374" y="2497571"/>
                  <a:pt x="206374" y="2671902"/>
                </a:cubicBezTo>
                <a:lnTo>
                  <a:pt x="206374" y="4233578"/>
                </a:lnTo>
                <a:cubicBezTo>
                  <a:pt x="206374" y="4407909"/>
                  <a:pt x="347697" y="4549232"/>
                  <a:pt x="522028" y="4549232"/>
                </a:cubicBezTo>
                <a:lnTo>
                  <a:pt x="1784608" y="4549232"/>
                </a:lnTo>
                <a:cubicBezTo>
                  <a:pt x="1958939" y="4549232"/>
                  <a:pt x="2100262" y="4407909"/>
                  <a:pt x="2100262" y="4233578"/>
                </a:cubicBezTo>
                <a:lnTo>
                  <a:pt x="2100262" y="2671902"/>
                </a:lnTo>
                <a:cubicBezTo>
                  <a:pt x="2100262" y="2497571"/>
                  <a:pt x="1958939" y="2356248"/>
                  <a:pt x="1784608" y="2356248"/>
                </a:cubicBezTo>
                <a:lnTo>
                  <a:pt x="522028" y="2356248"/>
                </a:lnTo>
                <a:close/>
                <a:moveTo>
                  <a:pt x="4578711" y="1480453"/>
                </a:moveTo>
                <a:cubicBezTo>
                  <a:pt x="4467165" y="1480453"/>
                  <a:pt x="4376738" y="1558136"/>
                  <a:pt x="4376738" y="1653962"/>
                </a:cubicBezTo>
                <a:lnTo>
                  <a:pt x="4376738" y="3858667"/>
                </a:lnTo>
                <a:cubicBezTo>
                  <a:pt x="4376738" y="3954493"/>
                  <a:pt x="4467165" y="4032176"/>
                  <a:pt x="4578711" y="4032176"/>
                </a:cubicBezTo>
                <a:lnTo>
                  <a:pt x="5073802" y="4032176"/>
                </a:lnTo>
                <a:lnTo>
                  <a:pt x="5989277" y="4032176"/>
                </a:lnTo>
                <a:lnTo>
                  <a:pt x="6191250" y="4032176"/>
                </a:lnTo>
                <a:lnTo>
                  <a:pt x="6191250" y="3858667"/>
                </a:lnTo>
                <a:lnTo>
                  <a:pt x="6191250" y="1653962"/>
                </a:lnTo>
                <a:lnTo>
                  <a:pt x="6191250" y="1480453"/>
                </a:lnTo>
                <a:lnTo>
                  <a:pt x="5989277" y="1480453"/>
                </a:lnTo>
                <a:lnTo>
                  <a:pt x="5073802" y="1480453"/>
                </a:lnTo>
                <a:lnTo>
                  <a:pt x="4578711" y="1480453"/>
                </a:lnTo>
                <a:close/>
                <a:moveTo>
                  <a:pt x="2501306" y="1766227"/>
                </a:moveTo>
                <a:cubicBezTo>
                  <a:pt x="2385895" y="1766227"/>
                  <a:pt x="2292335" y="1859787"/>
                  <a:pt x="2292335" y="1975198"/>
                </a:cubicBezTo>
                <a:lnTo>
                  <a:pt x="2292335" y="4885243"/>
                </a:lnTo>
                <a:cubicBezTo>
                  <a:pt x="2292335" y="5000654"/>
                  <a:pt x="2385895" y="5094214"/>
                  <a:pt x="2501306" y="5094214"/>
                </a:cubicBezTo>
                <a:lnTo>
                  <a:pt x="3977251" y="5094214"/>
                </a:lnTo>
                <a:cubicBezTo>
                  <a:pt x="4092662" y="5094214"/>
                  <a:pt x="4186222" y="5000654"/>
                  <a:pt x="4186222" y="4885243"/>
                </a:cubicBezTo>
                <a:lnTo>
                  <a:pt x="4186222" y="1975198"/>
                </a:lnTo>
                <a:cubicBezTo>
                  <a:pt x="4186222" y="1859787"/>
                  <a:pt x="4092662" y="1766227"/>
                  <a:pt x="3977251" y="1766227"/>
                </a:cubicBezTo>
                <a:lnTo>
                  <a:pt x="2501306" y="1766227"/>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51" name="Text Placeholder 5">
            <a:extLst>
              <a:ext uri="{FF2B5EF4-FFF2-40B4-BE49-F238E27FC236}">
                <a16:creationId xmlns:a16="http://schemas.microsoft.com/office/drawing/2014/main" id="{35BFA041-E7A5-F19D-BF9C-09364E7E898E}"/>
              </a:ext>
            </a:extLst>
          </p:cNvPr>
          <p:cNvSpPr>
            <a:spLocks noGrp="1"/>
          </p:cNvSpPr>
          <p:nvPr>
            <p:ph type="body" sz="quarter" idx="15" hasCustomPrompt="1"/>
          </p:nvPr>
        </p:nvSpPr>
        <p:spPr>
          <a:xfrm>
            <a:off x="507581" y="4187952"/>
            <a:ext cx="5740819" cy="359998"/>
          </a:xfrm>
        </p:spPr>
        <p:txBody>
          <a:bodyPr/>
          <a:lstStyle>
            <a:lvl1pPr marL="0" indent="0">
              <a:buNone/>
              <a:defRPr sz="2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 change the abstract read sidebar notes</a:t>
            </a:r>
          </a:p>
        </p:txBody>
      </p:sp>
      <p:sp>
        <p:nvSpPr>
          <p:cNvPr id="4" name="Picture Placeholder 3">
            <a:extLst>
              <a:ext uri="{FF2B5EF4-FFF2-40B4-BE49-F238E27FC236}">
                <a16:creationId xmlns:a16="http://schemas.microsoft.com/office/drawing/2014/main" id="{3E2C78EC-E6E2-DDCE-CD0F-021A7D4C538E}"/>
              </a:ext>
            </a:extLst>
          </p:cNvPr>
          <p:cNvSpPr>
            <a:spLocks noGrp="1"/>
          </p:cNvSpPr>
          <p:nvPr>
            <p:ph type="pic" sz="quarter" idx="18" hasCustomPrompt="1"/>
          </p:nvPr>
        </p:nvSpPr>
        <p:spPr>
          <a:xfrm>
            <a:off x="507581" y="4919663"/>
            <a:ext cx="1737360" cy="548640"/>
          </a:xfrm>
        </p:spPr>
        <p:txBody>
          <a:bodyPr anchor="ctr"/>
          <a:lstStyle>
            <a:lvl1pPr algn="ctr">
              <a:buNone/>
              <a:defRPr/>
            </a:lvl1pPr>
          </a:lstStyle>
          <a:p>
            <a:r>
              <a:rPr lang="en-US"/>
              <a:t>Co-Branded logo</a:t>
            </a:r>
          </a:p>
        </p:txBody>
      </p:sp>
    </p:spTree>
    <p:extLst>
      <p:ext uri="{BB962C8B-B14F-4D97-AF65-F5344CB8AC3E}">
        <p14:creationId xmlns:p14="http://schemas.microsoft.com/office/powerpoint/2010/main" val="2822819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0C2A1EE5-D9D1-46FF-6D37-657EEF8BCE94}"/>
              </a:ext>
            </a:extLst>
          </p:cNvPr>
          <p:cNvSpPr>
            <a:spLocks noGrp="1"/>
          </p:cNvSpPr>
          <p:nvPr>
            <p:ph type="pic" sz="quarter" idx="11"/>
          </p:nvPr>
        </p:nvSpPr>
        <p:spPr>
          <a:xfrm>
            <a:off x="0" y="0"/>
            <a:ext cx="11701463" cy="3571875"/>
          </a:xfrm>
          <a:custGeom>
            <a:avLst/>
            <a:gdLst>
              <a:gd name="csX0" fmla="*/ 0 w 11701463"/>
              <a:gd name="csY0" fmla="*/ 0 h 3571875"/>
              <a:gd name="csX1" fmla="*/ 11701463 w 11701463"/>
              <a:gd name="csY1" fmla="*/ 0 h 3571875"/>
              <a:gd name="csX2" fmla="*/ 11701463 w 11701463"/>
              <a:gd name="csY2" fmla="*/ 2976551 h 3571875"/>
              <a:gd name="csX3" fmla="*/ 11106139 w 11701463"/>
              <a:gd name="csY3" fmla="*/ 3571875 h 3571875"/>
              <a:gd name="csX4" fmla="*/ 0 w 11701463"/>
              <a:gd name="csY4" fmla="*/ 3571875 h 3571875"/>
            </a:gdLst>
            <a:ahLst/>
            <a:cxnLst>
              <a:cxn ang="0">
                <a:pos x="csX0" y="csY0"/>
              </a:cxn>
              <a:cxn ang="0">
                <a:pos x="csX1" y="csY1"/>
              </a:cxn>
              <a:cxn ang="0">
                <a:pos x="csX2" y="csY2"/>
              </a:cxn>
              <a:cxn ang="0">
                <a:pos x="csX3" y="csY3"/>
              </a:cxn>
              <a:cxn ang="0">
                <a:pos x="csX4" y="csY4"/>
              </a:cxn>
            </a:cxnLst>
            <a:rect l="l" t="t" r="r" b="b"/>
            <a:pathLst>
              <a:path w="11701463" h="3571875">
                <a:moveTo>
                  <a:pt x="0" y="0"/>
                </a:moveTo>
                <a:lnTo>
                  <a:pt x="11701463" y="0"/>
                </a:lnTo>
                <a:lnTo>
                  <a:pt x="11701463" y="2976551"/>
                </a:lnTo>
                <a:cubicBezTo>
                  <a:pt x="11701463" y="3305339"/>
                  <a:pt x="11434927" y="3571875"/>
                  <a:pt x="11106139" y="3571875"/>
                </a:cubicBezTo>
                <a:lnTo>
                  <a:pt x="0" y="3571875"/>
                </a:lnTo>
                <a:close/>
              </a:path>
            </a:pathLst>
          </a:custGeom>
          <a:solidFill>
            <a:schemeClr val="bg1">
              <a:lumMod val="95000"/>
            </a:schemeClr>
          </a:solidFill>
        </p:spPr>
        <p:txBody>
          <a:bodyPr wrap="square">
            <a:noAutofit/>
          </a:bodyPr>
          <a:lstStyle/>
          <a:p>
            <a:endParaRPr lang="en-US"/>
          </a:p>
        </p:txBody>
      </p:sp>
      <p:sp>
        <p:nvSpPr>
          <p:cNvPr id="2" name="Title 1">
            <a:extLst>
              <a:ext uri="{FF2B5EF4-FFF2-40B4-BE49-F238E27FC236}">
                <a16:creationId xmlns:a16="http://schemas.microsoft.com/office/drawing/2014/main" id="{34A1CAB9-A034-7828-8E2A-8C6D694A4FE8}"/>
              </a:ext>
            </a:extLst>
          </p:cNvPr>
          <p:cNvSpPr>
            <a:spLocks noGrp="1"/>
          </p:cNvSpPr>
          <p:nvPr>
            <p:ph type="title" hasCustomPrompt="1"/>
          </p:nvPr>
        </p:nvSpPr>
        <p:spPr/>
        <p:txBody>
          <a:bodyPr/>
          <a:lstStyle>
            <a:lvl1pPr>
              <a:defRPr/>
            </a:lvl1pPr>
          </a:lstStyle>
          <a:p>
            <a:r>
              <a:rPr lang="en-US"/>
              <a:t>Agenda title</a:t>
            </a:r>
          </a:p>
        </p:txBody>
      </p:sp>
      <p:sp>
        <p:nvSpPr>
          <p:cNvPr id="26" name="Text Placeholder 25">
            <a:extLst>
              <a:ext uri="{FF2B5EF4-FFF2-40B4-BE49-F238E27FC236}">
                <a16:creationId xmlns:a16="http://schemas.microsoft.com/office/drawing/2014/main" id="{89D2DF06-BF6E-0F55-53CA-1CE178E9D639}"/>
              </a:ext>
            </a:extLst>
          </p:cNvPr>
          <p:cNvSpPr>
            <a:spLocks noGrp="1"/>
          </p:cNvSpPr>
          <p:nvPr>
            <p:ph type="body" sz="quarter" idx="12" hasCustomPrompt="1"/>
          </p:nvPr>
        </p:nvSpPr>
        <p:spPr>
          <a:xfrm>
            <a:off x="1288333" y="3297237"/>
            <a:ext cx="549275" cy="549275"/>
          </a:xfrm>
          <a:prstGeom prst="ellipse">
            <a:avLst/>
          </a:prstGeom>
          <a:solidFill>
            <a:schemeClr val="accent1"/>
          </a:solidFill>
          <a:ln>
            <a:noFill/>
          </a:ln>
        </p:spPr>
        <p:txBody>
          <a:bodyPr tIns="18288" anchor="ctr"/>
          <a:lstStyle>
            <a:lvl1pPr algn="ctr">
              <a:lnSpc>
                <a:spcPct val="100000"/>
              </a:lnSpc>
              <a:buNone/>
              <a:defRPr>
                <a:solidFill>
                  <a:schemeClr val="bg1"/>
                </a:solidFill>
                <a:latin typeface="Poppins" panose="00000500000000000000" pitchFamily="2" charset="0"/>
                <a:cs typeface="Poppins" panose="00000500000000000000" pitchFamily="2" charset="0"/>
              </a:defRPr>
            </a:lvl1pPr>
          </a:lstStyle>
          <a:p>
            <a:pPr lvl="0"/>
            <a:r>
              <a:rPr lang="en-US"/>
              <a:t>00</a:t>
            </a:r>
          </a:p>
        </p:txBody>
      </p:sp>
      <p:sp>
        <p:nvSpPr>
          <p:cNvPr id="27" name="Text Placeholder 25">
            <a:extLst>
              <a:ext uri="{FF2B5EF4-FFF2-40B4-BE49-F238E27FC236}">
                <a16:creationId xmlns:a16="http://schemas.microsoft.com/office/drawing/2014/main" id="{ADAD31CD-E5EE-ADE1-534E-A87AF6E45EA4}"/>
              </a:ext>
            </a:extLst>
          </p:cNvPr>
          <p:cNvSpPr>
            <a:spLocks noGrp="1"/>
          </p:cNvSpPr>
          <p:nvPr>
            <p:ph type="body" sz="quarter" idx="13" hasCustomPrompt="1"/>
          </p:nvPr>
        </p:nvSpPr>
        <p:spPr>
          <a:xfrm>
            <a:off x="3500854" y="3297237"/>
            <a:ext cx="549275" cy="549275"/>
          </a:xfrm>
          <a:prstGeom prst="ellipse">
            <a:avLst/>
          </a:prstGeom>
          <a:solidFill>
            <a:schemeClr val="accent1"/>
          </a:solidFill>
          <a:ln>
            <a:noFill/>
          </a:ln>
        </p:spPr>
        <p:txBody>
          <a:bodyPr tIns="18288" anchor="ctr"/>
          <a:lstStyle>
            <a:lvl1pPr algn="ctr">
              <a:lnSpc>
                <a:spcPct val="100000"/>
              </a:lnSpc>
              <a:buNone/>
              <a:defRPr>
                <a:solidFill>
                  <a:schemeClr val="bg1"/>
                </a:solidFill>
                <a:latin typeface="Poppins" panose="00000500000000000000" pitchFamily="2" charset="0"/>
                <a:cs typeface="Poppins" panose="00000500000000000000" pitchFamily="2" charset="0"/>
              </a:defRPr>
            </a:lvl1pPr>
          </a:lstStyle>
          <a:p>
            <a:pPr lvl="0"/>
            <a:r>
              <a:rPr lang="en-US"/>
              <a:t>00</a:t>
            </a:r>
          </a:p>
        </p:txBody>
      </p:sp>
      <p:sp>
        <p:nvSpPr>
          <p:cNvPr id="28" name="Text Placeholder 25">
            <a:extLst>
              <a:ext uri="{FF2B5EF4-FFF2-40B4-BE49-F238E27FC236}">
                <a16:creationId xmlns:a16="http://schemas.microsoft.com/office/drawing/2014/main" id="{A61A35E1-D1A0-7F04-8B75-8A61195D22F3}"/>
              </a:ext>
            </a:extLst>
          </p:cNvPr>
          <p:cNvSpPr>
            <a:spLocks noGrp="1"/>
          </p:cNvSpPr>
          <p:nvPr>
            <p:ph type="body" sz="quarter" idx="14" hasCustomPrompt="1"/>
          </p:nvPr>
        </p:nvSpPr>
        <p:spPr>
          <a:xfrm>
            <a:off x="5712634" y="3297237"/>
            <a:ext cx="549275" cy="549275"/>
          </a:xfrm>
          <a:prstGeom prst="ellipse">
            <a:avLst/>
          </a:prstGeom>
          <a:solidFill>
            <a:schemeClr val="accent1"/>
          </a:solidFill>
          <a:ln>
            <a:noFill/>
          </a:ln>
        </p:spPr>
        <p:txBody>
          <a:bodyPr tIns="18288" anchor="ctr"/>
          <a:lstStyle>
            <a:lvl1pPr algn="ctr">
              <a:lnSpc>
                <a:spcPct val="100000"/>
              </a:lnSpc>
              <a:buNone/>
              <a:defRPr>
                <a:solidFill>
                  <a:schemeClr val="bg1"/>
                </a:solidFill>
                <a:latin typeface="Poppins" panose="00000500000000000000" pitchFamily="2" charset="0"/>
                <a:cs typeface="Poppins" panose="00000500000000000000" pitchFamily="2" charset="0"/>
              </a:defRPr>
            </a:lvl1pPr>
          </a:lstStyle>
          <a:p>
            <a:pPr lvl="0"/>
            <a:r>
              <a:rPr lang="en-US"/>
              <a:t>00</a:t>
            </a:r>
          </a:p>
        </p:txBody>
      </p:sp>
      <p:sp>
        <p:nvSpPr>
          <p:cNvPr id="29" name="Text Placeholder 25">
            <a:extLst>
              <a:ext uri="{FF2B5EF4-FFF2-40B4-BE49-F238E27FC236}">
                <a16:creationId xmlns:a16="http://schemas.microsoft.com/office/drawing/2014/main" id="{FA8246CC-E507-CDFC-4DA8-678AF47DEA7A}"/>
              </a:ext>
            </a:extLst>
          </p:cNvPr>
          <p:cNvSpPr>
            <a:spLocks noGrp="1"/>
          </p:cNvSpPr>
          <p:nvPr>
            <p:ph type="body" sz="quarter" idx="15" hasCustomPrompt="1"/>
          </p:nvPr>
        </p:nvSpPr>
        <p:spPr>
          <a:xfrm>
            <a:off x="7924414" y="3297237"/>
            <a:ext cx="549275" cy="549275"/>
          </a:xfrm>
          <a:prstGeom prst="ellipse">
            <a:avLst/>
          </a:prstGeom>
          <a:solidFill>
            <a:schemeClr val="accent1"/>
          </a:solidFill>
          <a:ln>
            <a:noFill/>
          </a:ln>
        </p:spPr>
        <p:txBody>
          <a:bodyPr tIns="18288" anchor="ctr"/>
          <a:lstStyle>
            <a:lvl1pPr algn="ctr">
              <a:lnSpc>
                <a:spcPct val="100000"/>
              </a:lnSpc>
              <a:buNone/>
              <a:defRPr>
                <a:solidFill>
                  <a:schemeClr val="bg1"/>
                </a:solidFill>
                <a:latin typeface="Poppins" panose="00000500000000000000" pitchFamily="2" charset="0"/>
                <a:cs typeface="Poppins" panose="00000500000000000000" pitchFamily="2" charset="0"/>
              </a:defRPr>
            </a:lvl1pPr>
          </a:lstStyle>
          <a:p>
            <a:pPr lvl="0"/>
            <a:r>
              <a:rPr lang="en-US"/>
              <a:t>00</a:t>
            </a:r>
          </a:p>
        </p:txBody>
      </p:sp>
      <p:sp>
        <p:nvSpPr>
          <p:cNvPr id="30" name="Text Placeholder 25">
            <a:extLst>
              <a:ext uri="{FF2B5EF4-FFF2-40B4-BE49-F238E27FC236}">
                <a16:creationId xmlns:a16="http://schemas.microsoft.com/office/drawing/2014/main" id="{9DCAF52E-034E-BFAC-54E6-5F40E1B2E91C}"/>
              </a:ext>
            </a:extLst>
          </p:cNvPr>
          <p:cNvSpPr>
            <a:spLocks noGrp="1"/>
          </p:cNvSpPr>
          <p:nvPr>
            <p:ph type="body" sz="quarter" idx="16" hasCustomPrompt="1"/>
          </p:nvPr>
        </p:nvSpPr>
        <p:spPr>
          <a:xfrm>
            <a:off x="10136194" y="3297237"/>
            <a:ext cx="549275" cy="549275"/>
          </a:xfrm>
          <a:prstGeom prst="ellipse">
            <a:avLst/>
          </a:prstGeom>
          <a:solidFill>
            <a:schemeClr val="accent1"/>
          </a:solidFill>
          <a:ln>
            <a:noFill/>
          </a:ln>
        </p:spPr>
        <p:txBody>
          <a:bodyPr tIns="18288" anchor="ctr"/>
          <a:lstStyle>
            <a:lvl1pPr algn="ctr">
              <a:lnSpc>
                <a:spcPct val="100000"/>
              </a:lnSpc>
              <a:buNone/>
              <a:defRPr>
                <a:solidFill>
                  <a:schemeClr val="bg1"/>
                </a:solidFill>
                <a:latin typeface="Poppins" panose="00000500000000000000" pitchFamily="2" charset="0"/>
                <a:cs typeface="Poppins" panose="00000500000000000000" pitchFamily="2" charset="0"/>
              </a:defRPr>
            </a:lvl1pPr>
          </a:lstStyle>
          <a:p>
            <a:pPr lvl="0"/>
            <a:r>
              <a:rPr lang="en-US"/>
              <a:t>00</a:t>
            </a:r>
          </a:p>
        </p:txBody>
      </p:sp>
      <p:cxnSp>
        <p:nvCxnSpPr>
          <p:cNvPr id="31" name="Straight Connector 7">
            <a:extLst>
              <a:ext uri="{FF2B5EF4-FFF2-40B4-BE49-F238E27FC236}">
                <a16:creationId xmlns:a16="http://schemas.microsoft.com/office/drawing/2014/main" id="{6DDD66B0-1449-86C4-B927-05D7B8A8382E}"/>
              </a:ext>
            </a:extLst>
          </p:cNvPr>
          <p:cNvCxnSpPr>
            <a:cxnSpLocks/>
          </p:cNvCxnSpPr>
          <p:nvPr userDrawn="1"/>
        </p:nvCxnSpPr>
        <p:spPr>
          <a:xfrm>
            <a:off x="1562597" y="3951511"/>
            <a:ext cx="0" cy="305812"/>
          </a:xfrm>
          <a:prstGeom prst="line">
            <a:avLst/>
          </a:prstGeom>
          <a:ln w="3175" cap="rnd" cmpd="sng">
            <a:solidFill>
              <a:srgbClr val="7F7F7F"/>
            </a:solidFill>
            <a:headEnd type="oval" w="sm" len="sm"/>
            <a:tailEnd type="oval" w="sm" len="sm"/>
          </a:ln>
          <a:effectLst/>
        </p:spPr>
        <p:style>
          <a:lnRef idx="2">
            <a:schemeClr val="accent1"/>
          </a:lnRef>
          <a:fillRef idx="0">
            <a:schemeClr val="accent1"/>
          </a:fillRef>
          <a:effectRef idx="1">
            <a:schemeClr val="accent1"/>
          </a:effectRef>
          <a:fontRef idx="minor">
            <a:schemeClr val="tx1"/>
          </a:fontRef>
        </p:style>
      </p:cxnSp>
      <p:cxnSp>
        <p:nvCxnSpPr>
          <p:cNvPr id="32" name="Straight Connector 7">
            <a:extLst>
              <a:ext uri="{FF2B5EF4-FFF2-40B4-BE49-F238E27FC236}">
                <a16:creationId xmlns:a16="http://schemas.microsoft.com/office/drawing/2014/main" id="{F5C085DB-6D9F-20D3-003C-183233FB75B1}"/>
              </a:ext>
            </a:extLst>
          </p:cNvPr>
          <p:cNvCxnSpPr>
            <a:cxnSpLocks/>
          </p:cNvCxnSpPr>
          <p:nvPr userDrawn="1"/>
        </p:nvCxnSpPr>
        <p:spPr>
          <a:xfrm>
            <a:off x="3772397" y="3951511"/>
            <a:ext cx="0" cy="305812"/>
          </a:xfrm>
          <a:prstGeom prst="line">
            <a:avLst/>
          </a:prstGeom>
          <a:ln w="3175" cap="rnd" cmpd="sng">
            <a:solidFill>
              <a:srgbClr val="7F7F7F"/>
            </a:solidFill>
            <a:headEnd type="oval" w="sm" len="sm"/>
            <a:tailEnd type="oval" w="sm" len="sm"/>
          </a:ln>
          <a:effectLst/>
        </p:spPr>
        <p:style>
          <a:lnRef idx="2">
            <a:schemeClr val="accent1"/>
          </a:lnRef>
          <a:fillRef idx="0">
            <a:schemeClr val="accent1"/>
          </a:fillRef>
          <a:effectRef idx="1">
            <a:schemeClr val="accent1"/>
          </a:effectRef>
          <a:fontRef idx="minor">
            <a:schemeClr val="tx1"/>
          </a:fontRef>
        </p:style>
      </p:cxnSp>
      <p:cxnSp>
        <p:nvCxnSpPr>
          <p:cNvPr id="33" name="Straight Connector 7">
            <a:extLst>
              <a:ext uri="{FF2B5EF4-FFF2-40B4-BE49-F238E27FC236}">
                <a16:creationId xmlns:a16="http://schemas.microsoft.com/office/drawing/2014/main" id="{F9498F1A-A6E4-B00F-CEFE-D57F82714EB3}"/>
              </a:ext>
            </a:extLst>
          </p:cNvPr>
          <p:cNvCxnSpPr>
            <a:cxnSpLocks/>
          </p:cNvCxnSpPr>
          <p:nvPr userDrawn="1"/>
        </p:nvCxnSpPr>
        <p:spPr>
          <a:xfrm>
            <a:off x="5982197" y="3951511"/>
            <a:ext cx="0" cy="305812"/>
          </a:xfrm>
          <a:prstGeom prst="line">
            <a:avLst/>
          </a:prstGeom>
          <a:ln w="3175" cap="rnd" cmpd="sng">
            <a:solidFill>
              <a:srgbClr val="7F7F7F"/>
            </a:solidFill>
            <a:headEnd type="oval" w="sm" len="sm"/>
            <a:tailEnd type="oval" w="sm" len="sm"/>
          </a:ln>
          <a:effectLst/>
        </p:spPr>
        <p:style>
          <a:lnRef idx="2">
            <a:schemeClr val="accent1"/>
          </a:lnRef>
          <a:fillRef idx="0">
            <a:schemeClr val="accent1"/>
          </a:fillRef>
          <a:effectRef idx="1">
            <a:schemeClr val="accent1"/>
          </a:effectRef>
          <a:fontRef idx="minor">
            <a:schemeClr val="tx1"/>
          </a:fontRef>
        </p:style>
      </p:cxnSp>
      <p:cxnSp>
        <p:nvCxnSpPr>
          <p:cNvPr id="34" name="Straight Connector 7">
            <a:extLst>
              <a:ext uri="{FF2B5EF4-FFF2-40B4-BE49-F238E27FC236}">
                <a16:creationId xmlns:a16="http://schemas.microsoft.com/office/drawing/2014/main" id="{B69E3FCF-24FB-1107-C079-2CD34D113574}"/>
              </a:ext>
            </a:extLst>
          </p:cNvPr>
          <p:cNvCxnSpPr>
            <a:cxnSpLocks/>
          </p:cNvCxnSpPr>
          <p:nvPr userDrawn="1"/>
        </p:nvCxnSpPr>
        <p:spPr>
          <a:xfrm>
            <a:off x="8198347" y="3951511"/>
            <a:ext cx="0" cy="305812"/>
          </a:xfrm>
          <a:prstGeom prst="line">
            <a:avLst/>
          </a:prstGeom>
          <a:ln w="3175" cap="rnd" cmpd="sng">
            <a:solidFill>
              <a:srgbClr val="7F7F7F"/>
            </a:solidFill>
            <a:headEnd type="oval" w="sm" len="sm"/>
            <a:tailEnd type="oval" w="sm" len="sm"/>
          </a:ln>
          <a:effectLst/>
        </p:spPr>
        <p:style>
          <a:lnRef idx="2">
            <a:schemeClr val="accent1"/>
          </a:lnRef>
          <a:fillRef idx="0">
            <a:schemeClr val="accent1"/>
          </a:fillRef>
          <a:effectRef idx="1">
            <a:schemeClr val="accent1"/>
          </a:effectRef>
          <a:fontRef idx="minor">
            <a:schemeClr val="tx1"/>
          </a:fontRef>
        </p:style>
      </p:cxnSp>
      <p:cxnSp>
        <p:nvCxnSpPr>
          <p:cNvPr id="35" name="Straight Connector 7">
            <a:extLst>
              <a:ext uri="{FF2B5EF4-FFF2-40B4-BE49-F238E27FC236}">
                <a16:creationId xmlns:a16="http://schemas.microsoft.com/office/drawing/2014/main" id="{BD21DFE8-E82D-3D29-1A2E-983D766B10E6}"/>
              </a:ext>
            </a:extLst>
          </p:cNvPr>
          <p:cNvCxnSpPr>
            <a:cxnSpLocks/>
          </p:cNvCxnSpPr>
          <p:nvPr userDrawn="1"/>
        </p:nvCxnSpPr>
        <p:spPr>
          <a:xfrm>
            <a:off x="10408147" y="3951511"/>
            <a:ext cx="0" cy="305812"/>
          </a:xfrm>
          <a:prstGeom prst="line">
            <a:avLst/>
          </a:prstGeom>
          <a:ln w="3175" cap="rnd" cmpd="sng">
            <a:solidFill>
              <a:srgbClr val="7F7F7F"/>
            </a:solidFill>
            <a:headEnd type="oval" w="sm" len="sm"/>
            <a:tailEnd type="oval" w="sm" len="sm"/>
          </a:ln>
          <a:effectLst/>
        </p:spPr>
        <p:style>
          <a:lnRef idx="2">
            <a:schemeClr val="accent1"/>
          </a:lnRef>
          <a:fillRef idx="0">
            <a:schemeClr val="accent1"/>
          </a:fillRef>
          <a:effectRef idx="1">
            <a:schemeClr val="accent1"/>
          </a:effectRef>
          <a:fontRef idx="minor">
            <a:schemeClr val="tx1"/>
          </a:fontRef>
        </p:style>
      </p:cxnSp>
      <p:sp>
        <p:nvSpPr>
          <p:cNvPr id="39" name="Text Placeholder 38">
            <a:extLst>
              <a:ext uri="{FF2B5EF4-FFF2-40B4-BE49-F238E27FC236}">
                <a16:creationId xmlns:a16="http://schemas.microsoft.com/office/drawing/2014/main" id="{7524C1FC-8484-96D7-5353-35A0EDC3D745}"/>
              </a:ext>
            </a:extLst>
          </p:cNvPr>
          <p:cNvSpPr>
            <a:spLocks noGrp="1"/>
          </p:cNvSpPr>
          <p:nvPr>
            <p:ph type="body" sz="quarter" idx="17" hasCustomPrompt="1"/>
          </p:nvPr>
        </p:nvSpPr>
        <p:spPr>
          <a:xfrm>
            <a:off x="539750" y="4457701"/>
            <a:ext cx="2051050" cy="549276"/>
          </a:xfrm>
        </p:spPr>
        <p:txBody>
          <a:bodyPr lIns="45720" rIns="45720"/>
          <a:lstStyle>
            <a:lvl1pPr marL="0" indent="0" algn="ctr">
              <a:lnSpc>
                <a:spcPct val="100000"/>
              </a:lnSpc>
              <a:buFont typeface="Arial" panose="020B0604020202020204" pitchFamily="34" charset="0"/>
              <a:buNone/>
              <a:defRPr sz="2000" b="1">
                <a:solidFill>
                  <a:schemeClr val="accent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Section title</a:t>
            </a:r>
          </a:p>
        </p:txBody>
      </p:sp>
      <p:sp>
        <p:nvSpPr>
          <p:cNvPr id="41" name="Text Placeholder 38">
            <a:extLst>
              <a:ext uri="{FF2B5EF4-FFF2-40B4-BE49-F238E27FC236}">
                <a16:creationId xmlns:a16="http://schemas.microsoft.com/office/drawing/2014/main" id="{0EF5F87A-951B-73EB-56B8-19F6FF3B9E0B}"/>
              </a:ext>
            </a:extLst>
          </p:cNvPr>
          <p:cNvSpPr>
            <a:spLocks noGrp="1"/>
          </p:cNvSpPr>
          <p:nvPr>
            <p:ph type="body" sz="quarter" idx="18" hasCustomPrompt="1"/>
          </p:nvPr>
        </p:nvSpPr>
        <p:spPr>
          <a:xfrm>
            <a:off x="539750" y="5068890"/>
            <a:ext cx="2051050" cy="549276"/>
          </a:xfrm>
        </p:spPr>
        <p:txBody>
          <a:bodyPr lIns="45720" rIns="45720"/>
          <a:lstStyle>
            <a:lvl1pPr marL="0" indent="0" algn="ctr">
              <a:lnSpc>
                <a:spcPct val="100000"/>
              </a:lnSpc>
              <a:buFont typeface="Arial" panose="020B0604020202020204" pitchFamily="34" charset="0"/>
              <a:buNone/>
              <a:defRPr sz="1600" b="0">
                <a:solidFill>
                  <a:schemeClr val="tx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Sub section/description</a:t>
            </a:r>
          </a:p>
        </p:txBody>
      </p:sp>
      <p:sp>
        <p:nvSpPr>
          <p:cNvPr id="42" name="Text Placeholder 38">
            <a:extLst>
              <a:ext uri="{FF2B5EF4-FFF2-40B4-BE49-F238E27FC236}">
                <a16:creationId xmlns:a16="http://schemas.microsoft.com/office/drawing/2014/main" id="{C998ADD3-FF88-2DA0-4DA1-9B942B1E09E2}"/>
              </a:ext>
            </a:extLst>
          </p:cNvPr>
          <p:cNvSpPr>
            <a:spLocks noGrp="1"/>
          </p:cNvSpPr>
          <p:nvPr>
            <p:ph type="body" sz="quarter" idx="19" hasCustomPrompt="1"/>
          </p:nvPr>
        </p:nvSpPr>
        <p:spPr>
          <a:xfrm>
            <a:off x="2753222" y="4457701"/>
            <a:ext cx="2051050" cy="549276"/>
          </a:xfrm>
        </p:spPr>
        <p:txBody>
          <a:bodyPr lIns="45720" rIns="45720"/>
          <a:lstStyle>
            <a:lvl1pPr marL="0" indent="0" algn="ctr">
              <a:lnSpc>
                <a:spcPct val="100000"/>
              </a:lnSpc>
              <a:buFont typeface="Arial" panose="020B0604020202020204" pitchFamily="34" charset="0"/>
              <a:buNone/>
              <a:defRPr sz="2000" b="1">
                <a:solidFill>
                  <a:schemeClr val="accent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Section title</a:t>
            </a:r>
          </a:p>
        </p:txBody>
      </p:sp>
      <p:sp>
        <p:nvSpPr>
          <p:cNvPr id="43" name="Text Placeholder 38">
            <a:extLst>
              <a:ext uri="{FF2B5EF4-FFF2-40B4-BE49-F238E27FC236}">
                <a16:creationId xmlns:a16="http://schemas.microsoft.com/office/drawing/2014/main" id="{A96B5F5B-0F1E-B234-3957-63774F1D5180}"/>
              </a:ext>
            </a:extLst>
          </p:cNvPr>
          <p:cNvSpPr>
            <a:spLocks noGrp="1"/>
          </p:cNvSpPr>
          <p:nvPr>
            <p:ph type="body" sz="quarter" idx="20" hasCustomPrompt="1"/>
          </p:nvPr>
        </p:nvSpPr>
        <p:spPr>
          <a:xfrm>
            <a:off x="2753222" y="5068890"/>
            <a:ext cx="2051050" cy="549276"/>
          </a:xfrm>
        </p:spPr>
        <p:txBody>
          <a:bodyPr lIns="45720" rIns="45720"/>
          <a:lstStyle>
            <a:lvl1pPr marL="0" indent="0" algn="ctr">
              <a:lnSpc>
                <a:spcPct val="100000"/>
              </a:lnSpc>
              <a:buFont typeface="Arial" panose="020B0604020202020204" pitchFamily="34" charset="0"/>
              <a:buNone/>
              <a:defRPr sz="1600" b="0">
                <a:solidFill>
                  <a:schemeClr val="tx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Sub section/description</a:t>
            </a:r>
          </a:p>
        </p:txBody>
      </p:sp>
      <p:sp>
        <p:nvSpPr>
          <p:cNvPr id="44" name="Text Placeholder 38">
            <a:extLst>
              <a:ext uri="{FF2B5EF4-FFF2-40B4-BE49-F238E27FC236}">
                <a16:creationId xmlns:a16="http://schemas.microsoft.com/office/drawing/2014/main" id="{9ED68A6C-09B1-C4E6-453A-0D136C85F9D0}"/>
              </a:ext>
            </a:extLst>
          </p:cNvPr>
          <p:cNvSpPr>
            <a:spLocks noGrp="1"/>
          </p:cNvSpPr>
          <p:nvPr>
            <p:ph type="body" sz="quarter" idx="21" hasCustomPrompt="1"/>
          </p:nvPr>
        </p:nvSpPr>
        <p:spPr>
          <a:xfrm>
            <a:off x="4966694" y="4457701"/>
            <a:ext cx="2051050" cy="549276"/>
          </a:xfrm>
        </p:spPr>
        <p:txBody>
          <a:bodyPr lIns="45720" rIns="45720"/>
          <a:lstStyle>
            <a:lvl1pPr marL="0" indent="0" algn="ctr">
              <a:lnSpc>
                <a:spcPct val="100000"/>
              </a:lnSpc>
              <a:buFont typeface="Arial" panose="020B0604020202020204" pitchFamily="34" charset="0"/>
              <a:buNone/>
              <a:defRPr sz="2000" b="1">
                <a:solidFill>
                  <a:schemeClr val="accent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Section title</a:t>
            </a:r>
          </a:p>
        </p:txBody>
      </p:sp>
      <p:sp>
        <p:nvSpPr>
          <p:cNvPr id="45" name="Text Placeholder 38">
            <a:extLst>
              <a:ext uri="{FF2B5EF4-FFF2-40B4-BE49-F238E27FC236}">
                <a16:creationId xmlns:a16="http://schemas.microsoft.com/office/drawing/2014/main" id="{418A8E37-7861-F091-570B-88A2AA4B1F94}"/>
              </a:ext>
            </a:extLst>
          </p:cNvPr>
          <p:cNvSpPr>
            <a:spLocks noGrp="1"/>
          </p:cNvSpPr>
          <p:nvPr>
            <p:ph type="body" sz="quarter" idx="22" hasCustomPrompt="1"/>
          </p:nvPr>
        </p:nvSpPr>
        <p:spPr>
          <a:xfrm>
            <a:off x="4966694" y="5068890"/>
            <a:ext cx="2051050" cy="549276"/>
          </a:xfrm>
        </p:spPr>
        <p:txBody>
          <a:bodyPr lIns="45720" rIns="45720"/>
          <a:lstStyle>
            <a:lvl1pPr marL="0" indent="0" algn="ctr">
              <a:lnSpc>
                <a:spcPct val="100000"/>
              </a:lnSpc>
              <a:buFont typeface="Arial" panose="020B0604020202020204" pitchFamily="34" charset="0"/>
              <a:buNone/>
              <a:defRPr sz="1600" b="0">
                <a:solidFill>
                  <a:schemeClr val="tx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Sub section/description</a:t>
            </a:r>
          </a:p>
        </p:txBody>
      </p:sp>
      <p:sp>
        <p:nvSpPr>
          <p:cNvPr id="46" name="Text Placeholder 38">
            <a:extLst>
              <a:ext uri="{FF2B5EF4-FFF2-40B4-BE49-F238E27FC236}">
                <a16:creationId xmlns:a16="http://schemas.microsoft.com/office/drawing/2014/main" id="{FCA40D6A-63DF-43B3-AD99-84FFC67DB6F2}"/>
              </a:ext>
            </a:extLst>
          </p:cNvPr>
          <p:cNvSpPr>
            <a:spLocks noGrp="1"/>
          </p:cNvSpPr>
          <p:nvPr>
            <p:ph type="body" sz="quarter" idx="23" hasCustomPrompt="1"/>
          </p:nvPr>
        </p:nvSpPr>
        <p:spPr>
          <a:xfrm>
            <a:off x="7180166" y="4457701"/>
            <a:ext cx="2051050" cy="549276"/>
          </a:xfrm>
        </p:spPr>
        <p:txBody>
          <a:bodyPr lIns="45720" rIns="45720"/>
          <a:lstStyle>
            <a:lvl1pPr marL="0" indent="0" algn="ctr">
              <a:lnSpc>
                <a:spcPct val="100000"/>
              </a:lnSpc>
              <a:buFont typeface="Arial" panose="020B0604020202020204" pitchFamily="34" charset="0"/>
              <a:buNone/>
              <a:defRPr sz="2000" b="1">
                <a:solidFill>
                  <a:schemeClr val="accent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Section title</a:t>
            </a:r>
          </a:p>
        </p:txBody>
      </p:sp>
      <p:sp>
        <p:nvSpPr>
          <p:cNvPr id="47" name="Text Placeholder 38">
            <a:extLst>
              <a:ext uri="{FF2B5EF4-FFF2-40B4-BE49-F238E27FC236}">
                <a16:creationId xmlns:a16="http://schemas.microsoft.com/office/drawing/2014/main" id="{E1D2EE03-C5ED-297A-6A91-E332042356F9}"/>
              </a:ext>
            </a:extLst>
          </p:cNvPr>
          <p:cNvSpPr>
            <a:spLocks noGrp="1"/>
          </p:cNvSpPr>
          <p:nvPr>
            <p:ph type="body" sz="quarter" idx="24" hasCustomPrompt="1"/>
          </p:nvPr>
        </p:nvSpPr>
        <p:spPr>
          <a:xfrm>
            <a:off x="7180166" y="5068890"/>
            <a:ext cx="2051050" cy="549276"/>
          </a:xfrm>
        </p:spPr>
        <p:txBody>
          <a:bodyPr lIns="45720" rIns="45720"/>
          <a:lstStyle>
            <a:lvl1pPr marL="0" indent="0" algn="ctr">
              <a:lnSpc>
                <a:spcPct val="100000"/>
              </a:lnSpc>
              <a:buFont typeface="Arial" panose="020B0604020202020204" pitchFamily="34" charset="0"/>
              <a:buNone/>
              <a:defRPr sz="1600" b="0">
                <a:solidFill>
                  <a:schemeClr val="tx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Sub section/description</a:t>
            </a:r>
          </a:p>
        </p:txBody>
      </p:sp>
      <p:sp>
        <p:nvSpPr>
          <p:cNvPr id="48" name="Text Placeholder 38">
            <a:extLst>
              <a:ext uri="{FF2B5EF4-FFF2-40B4-BE49-F238E27FC236}">
                <a16:creationId xmlns:a16="http://schemas.microsoft.com/office/drawing/2014/main" id="{DDA7E110-1AF8-4940-16BB-A38088727B6C}"/>
              </a:ext>
            </a:extLst>
          </p:cNvPr>
          <p:cNvSpPr>
            <a:spLocks noGrp="1"/>
          </p:cNvSpPr>
          <p:nvPr>
            <p:ph type="body" sz="quarter" idx="25" hasCustomPrompt="1"/>
          </p:nvPr>
        </p:nvSpPr>
        <p:spPr>
          <a:xfrm>
            <a:off x="9393638" y="4457701"/>
            <a:ext cx="2051050" cy="549276"/>
          </a:xfrm>
        </p:spPr>
        <p:txBody>
          <a:bodyPr lIns="45720" rIns="45720"/>
          <a:lstStyle>
            <a:lvl1pPr marL="0" indent="0" algn="ctr">
              <a:lnSpc>
                <a:spcPct val="100000"/>
              </a:lnSpc>
              <a:buFont typeface="Arial" panose="020B0604020202020204" pitchFamily="34" charset="0"/>
              <a:buNone/>
              <a:defRPr sz="2000" b="1">
                <a:solidFill>
                  <a:schemeClr val="accent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Section title</a:t>
            </a:r>
          </a:p>
        </p:txBody>
      </p:sp>
      <p:sp>
        <p:nvSpPr>
          <p:cNvPr id="49" name="Text Placeholder 38">
            <a:extLst>
              <a:ext uri="{FF2B5EF4-FFF2-40B4-BE49-F238E27FC236}">
                <a16:creationId xmlns:a16="http://schemas.microsoft.com/office/drawing/2014/main" id="{32BB2080-C661-B03C-50F5-EA931797F979}"/>
              </a:ext>
            </a:extLst>
          </p:cNvPr>
          <p:cNvSpPr>
            <a:spLocks noGrp="1"/>
          </p:cNvSpPr>
          <p:nvPr>
            <p:ph type="body" sz="quarter" idx="26" hasCustomPrompt="1"/>
          </p:nvPr>
        </p:nvSpPr>
        <p:spPr>
          <a:xfrm>
            <a:off x="9393638" y="5068890"/>
            <a:ext cx="2051050" cy="549276"/>
          </a:xfrm>
        </p:spPr>
        <p:txBody>
          <a:bodyPr lIns="45720" rIns="45720"/>
          <a:lstStyle>
            <a:lvl1pPr marL="0" indent="0" algn="ctr">
              <a:lnSpc>
                <a:spcPct val="100000"/>
              </a:lnSpc>
              <a:buFont typeface="Arial" panose="020B0604020202020204" pitchFamily="34" charset="0"/>
              <a:buNone/>
              <a:defRPr sz="1600" b="0">
                <a:solidFill>
                  <a:schemeClr val="tx1"/>
                </a:solidFill>
              </a:defRPr>
            </a:lvl1pPr>
            <a:lvl2pPr algn="ctr">
              <a:buFont typeface="Arial" panose="020B0604020202020204" pitchFamily="34" charset="0"/>
              <a:buNone/>
              <a:defRPr/>
            </a:lvl2pPr>
            <a:lvl3pPr algn="ctr">
              <a:buFont typeface="Arial" panose="020B0604020202020204" pitchFamily="34" charset="0"/>
              <a:buNone/>
              <a:defRPr/>
            </a:lvl3pPr>
            <a:lvl4pPr algn="ctr">
              <a:buFont typeface="Arial" panose="020B0604020202020204" pitchFamily="34" charset="0"/>
              <a:buNone/>
              <a:defRPr/>
            </a:lvl4pPr>
            <a:lvl5pPr algn="ctr">
              <a:buFont typeface="Arial" panose="020B0604020202020204" pitchFamily="34" charset="0"/>
              <a:buNone/>
              <a:defRPr/>
            </a:lvl5pPr>
          </a:lstStyle>
          <a:p>
            <a:pPr lvl="0"/>
            <a:r>
              <a:rPr lang="en-US"/>
              <a:t>Sub section/description</a:t>
            </a:r>
          </a:p>
        </p:txBody>
      </p:sp>
      <p:cxnSp>
        <p:nvCxnSpPr>
          <p:cNvPr id="51" name="Straight Connector 50">
            <a:extLst>
              <a:ext uri="{FF2B5EF4-FFF2-40B4-BE49-F238E27FC236}">
                <a16:creationId xmlns:a16="http://schemas.microsoft.com/office/drawing/2014/main" id="{A8DE14DB-F2A2-6904-F83A-DD741B616715}"/>
              </a:ext>
            </a:extLst>
          </p:cNvPr>
          <p:cNvCxnSpPr>
            <a:cxnSpLocks/>
          </p:cNvCxnSpPr>
          <p:nvPr userDrawn="1"/>
        </p:nvCxnSpPr>
        <p:spPr>
          <a:xfrm>
            <a:off x="2672011" y="4381500"/>
            <a:ext cx="0" cy="1249366"/>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FA4FA11-4DB0-5C96-9D81-0481785ACB5C}"/>
              </a:ext>
            </a:extLst>
          </p:cNvPr>
          <p:cNvCxnSpPr>
            <a:cxnSpLocks/>
          </p:cNvCxnSpPr>
          <p:nvPr userDrawn="1"/>
        </p:nvCxnSpPr>
        <p:spPr>
          <a:xfrm>
            <a:off x="4885483" y="4381500"/>
            <a:ext cx="0" cy="1249366"/>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B4956E46-D440-4440-936B-BDCD1C24B93D}"/>
              </a:ext>
            </a:extLst>
          </p:cNvPr>
          <p:cNvCxnSpPr>
            <a:cxnSpLocks/>
          </p:cNvCxnSpPr>
          <p:nvPr userDrawn="1"/>
        </p:nvCxnSpPr>
        <p:spPr>
          <a:xfrm>
            <a:off x="7098955" y="4381500"/>
            <a:ext cx="0" cy="1249366"/>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CF20D36-300C-B7F1-DE7F-DC68AE520944}"/>
              </a:ext>
            </a:extLst>
          </p:cNvPr>
          <p:cNvCxnSpPr>
            <a:cxnSpLocks/>
          </p:cNvCxnSpPr>
          <p:nvPr userDrawn="1"/>
        </p:nvCxnSpPr>
        <p:spPr>
          <a:xfrm>
            <a:off x="9312427" y="4381500"/>
            <a:ext cx="0" cy="1249366"/>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sp>
        <p:nvSpPr>
          <p:cNvPr id="57" name="Text Placeholder 27">
            <a:extLst>
              <a:ext uri="{FF2B5EF4-FFF2-40B4-BE49-F238E27FC236}">
                <a16:creationId xmlns:a16="http://schemas.microsoft.com/office/drawing/2014/main" id="{980AC9C8-7921-F983-F1DA-D0B1D7B908FB}"/>
              </a:ext>
            </a:extLst>
          </p:cNvPr>
          <p:cNvSpPr txBox="1">
            <a:spLocks/>
          </p:cNvSpPr>
          <p:nvPr userDrawn="1"/>
        </p:nvSpPr>
        <p:spPr>
          <a:xfrm>
            <a:off x="11309350" y="6327648"/>
            <a:ext cx="392113" cy="138499"/>
          </a:xfrm>
          <a:prstGeom prst="rect">
            <a:avLst/>
          </a:prstGeom>
        </p:spPr>
        <p:txBody>
          <a:bodyPr wrap="square" lIns="0" tIns="0" rIns="0" bIns="0" anchor="ctr" anchorCtr="0">
            <a:spAutoFit/>
          </a:bodyPr>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3" indent="0" algn="r">
              <a:lnSpc>
                <a:spcPct val="100000"/>
              </a:lnSpc>
            </a:pPr>
            <a:fld id="{3ACA9D80-AB25-435A-8FE8-312BAE251715}" type="slidenum">
              <a:rPr lang="en-US" sz="900" smtClean="0"/>
              <a:pPr marL="171450" lvl="3" indent="0" algn="r">
                <a:lnSpc>
                  <a:spcPct val="100000"/>
                </a:lnSpc>
              </a:pPr>
              <a:t>‹N°›</a:t>
            </a:fld>
            <a:endParaRPr lang="en-US" sz="900"/>
          </a:p>
        </p:txBody>
      </p:sp>
      <p:pic>
        <p:nvPicPr>
          <p:cNvPr id="6" name="Graphic 5">
            <a:extLst>
              <a:ext uri="{FF2B5EF4-FFF2-40B4-BE49-F238E27FC236}">
                <a16:creationId xmlns:a16="http://schemas.microsoft.com/office/drawing/2014/main" id="{757FF1FD-3561-704A-5AFA-04476DB7CC9A}"/>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4278165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Head - Whi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0" y="580801"/>
            <a:ext cx="11187113" cy="548640"/>
          </a:xfrm>
        </p:spPr>
        <p:txBody>
          <a:bodyPr/>
          <a:lstStyle/>
          <a:p>
            <a:r>
              <a:rPr lang="en-US"/>
              <a:t>Place headline here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0" y="1051560"/>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9" name="Text Placeholder 8">
            <a:extLst>
              <a:ext uri="{FF2B5EF4-FFF2-40B4-BE49-F238E27FC236}">
                <a16:creationId xmlns:a16="http://schemas.microsoft.com/office/drawing/2014/main" id="{CEED990E-9DD8-BDDD-3D94-ACBC14F69957}"/>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sp>
        <p:nvSpPr>
          <p:cNvPr id="8" name="Text Placeholder 27">
            <a:extLst>
              <a:ext uri="{FF2B5EF4-FFF2-40B4-BE49-F238E27FC236}">
                <a16:creationId xmlns:a16="http://schemas.microsoft.com/office/drawing/2014/main" id="{7972B8AC-AA5B-45E7-B28D-DC334FA8013F}"/>
              </a:ext>
            </a:extLst>
          </p:cNvPr>
          <p:cNvSpPr txBox="1">
            <a:spLocks/>
          </p:cNvSpPr>
          <p:nvPr userDrawn="1"/>
        </p:nvSpPr>
        <p:spPr>
          <a:xfrm>
            <a:off x="11309350" y="6327648"/>
            <a:ext cx="392113" cy="138499"/>
          </a:xfrm>
          <a:prstGeom prst="rect">
            <a:avLst/>
          </a:prstGeom>
        </p:spPr>
        <p:txBody>
          <a:bodyPr wrap="square" lIns="0" tIns="0" rIns="0" bIns="0" anchor="ctr" anchorCtr="0">
            <a:spAutoFit/>
          </a:bodyPr>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3" indent="0" algn="r">
              <a:lnSpc>
                <a:spcPct val="100000"/>
              </a:lnSpc>
            </a:pPr>
            <a:fld id="{3ACA9D80-AB25-435A-8FE8-312BAE251715}" type="slidenum">
              <a:rPr lang="en-US" sz="900" smtClean="0"/>
              <a:pPr marL="171450" lvl="3" indent="0" algn="r">
                <a:lnSpc>
                  <a:spcPct val="100000"/>
                </a:lnSpc>
              </a:pPr>
              <a:t>‹N°›</a:t>
            </a:fld>
            <a:endParaRPr lang="en-US" sz="900"/>
          </a:p>
        </p:txBody>
      </p:sp>
      <p:pic>
        <p:nvPicPr>
          <p:cNvPr id="4" name="Graphic 3">
            <a:extLst>
              <a:ext uri="{FF2B5EF4-FFF2-40B4-BE49-F238E27FC236}">
                <a16:creationId xmlns:a16="http://schemas.microsoft.com/office/drawing/2014/main" id="{A7387774-915B-734F-F302-C1D674AB86BF}"/>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4076342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Head - Purple">
    <p:bg>
      <p:bgPr>
        <a:solidFill>
          <a:schemeClr val="accent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D825FA1-5B36-CF0D-D001-D286E5B25087}"/>
              </a:ext>
            </a:extLst>
          </p:cNvPr>
          <p:cNvSpPr>
            <a:spLocks noGrp="1"/>
          </p:cNvSpPr>
          <p:nvPr>
            <p:ph type="title" hasCustomPrompt="1"/>
          </p:nvPr>
        </p:nvSpPr>
        <p:spPr>
          <a:xfrm>
            <a:off x="514350" y="580801"/>
            <a:ext cx="11187113" cy="548640"/>
          </a:xfrm>
        </p:spPr>
        <p:txBody>
          <a:bodyPr/>
          <a:lstStyle>
            <a:lvl1pPr>
              <a:defRPr>
                <a:solidFill>
                  <a:schemeClr val="bg1"/>
                </a:solidFill>
              </a:defRPr>
            </a:lvl1pPr>
          </a:lstStyle>
          <a:p>
            <a:r>
              <a:rPr lang="en-US"/>
              <a:t>Place headline here</a:t>
            </a:r>
            <a:endParaRPr lang="en-IN"/>
          </a:p>
        </p:txBody>
      </p:sp>
      <p:sp>
        <p:nvSpPr>
          <p:cNvPr id="13" name="Text Placeholder 7">
            <a:extLst>
              <a:ext uri="{FF2B5EF4-FFF2-40B4-BE49-F238E27FC236}">
                <a16:creationId xmlns:a16="http://schemas.microsoft.com/office/drawing/2014/main" id="{6D3CA7E3-4415-485C-CEEE-C303E7C605DB}"/>
              </a:ext>
            </a:extLst>
          </p:cNvPr>
          <p:cNvSpPr>
            <a:spLocks noGrp="1"/>
          </p:cNvSpPr>
          <p:nvPr>
            <p:ph type="body" sz="quarter" idx="14" hasCustomPrompt="1"/>
          </p:nvPr>
        </p:nvSpPr>
        <p:spPr>
          <a:xfrm>
            <a:off x="514350" y="1051560"/>
            <a:ext cx="11187113" cy="457200"/>
          </a:xfrm>
          <a:prstGeom prst="rect">
            <a:avLst/>
          </a:prstGeom>
        </p:spPr>
        <p:txBody>
          <a:bodyPr>
            <a:noAutofit/>
          </a:bodyPr>
          <a:lstStyle>
            <a:lvl1pPr marL="0" indent="0">
              <a:lnSpc>
                <a:spcPct val="90000"/>
              </a:lnSpc>
              <a:buFontTx/>
              <a:buNone/>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0FFB82E5-76F9-5D4F-6B63-54A77B2CC454}"/>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solidFill>
                  <a:schemeClr val="bg1"/>
                </a:solidFill>
              </a:defRPr>
            </a:lvl1pPr>
          </a:lstStyle>
          <a:p>
            <a:pPr lvl="0"/>
            <a:r>
              <a:rPr lang="en-US"/>
              <a:t>Source line goes here, Roboto 9pt, black, delete if not needed</a:t>
            </a:r>
          </a:p>
        </p:txBody>
      </p:sp>
      <p:sp>
        <p:nvSpPr>
          <p:cNvPr id="9" name="Slide Number Placeholder 167">
            <a:extLst>
              <a:ext uri="{FF2B5EF4-FFF2-40B4-BE49-F238E27FC236}">
                <a16:creationId xmlns:a16="http://schemas.microsoft.com/office/drawing/2014/main" id="{C9A1632B-D364-5FB4-E096-491533914E2B}"/>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5" name="Text Placeholder 27">
            <a:extLst>
              <a:ext uri="{FF2B5EF4-FFF2-40B4-BE49-F238E27FC236}">
                <a16:creationId xmlns:a16="http://schemas.microsoft.com/office/drawing/2014/main" id="{33353264-CEAD-A7C6-35E1-DCEADE32E13F}"/>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sp>
        <p:nvSpPr>
          <p:cNvPr id="2" name="Text Placeholder 8">
            <a:extLst>
              <a:ext uri="{FF2B5EF4-FFF2-40B4-BE49-F238E27FC236}">
                <a16:creationId xmlns:a16="http://schemas.microsoft.com/office/drawing/2014/main" id="{691DE44B-1596-C8B5-A632-3F031EE9287C}"/>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chemeClr val="bg1"/>
                </a:solidFill>
                <a:latin typeface="Poppins" panose="00000500000000000000" pitchFamily="2" charset="0"/>
                <a:cs typeface="Poppins" panose="00000500000000000000" pitchFamily="2" charset="0"/>
              </a:defRPr>
            </a:lvl1pPr>
          </a:lstStyle>
          <a:p>
            <a:pPr lvl="0"/>
            <a:r>
              <a:rPr lang="en-US"/>
              <a:t>PLACE SECTION HERE</a:t>
            </a:r>
          </a:p>
        </p:txBody>
      </p:sp>
      <p:pic>
        <p:nvPicPr>
          <p:cNvPr id="5" name="Graphic 4">
            <a:extLst>
              <a:ext uri="{FF2B5EF4-FFF2-40B4-BE49-F238E27FC236}">
                <a16:creationId xmlns:a16="http://schemas.microsoft.com/office/drawing/2014/main" id="{93F937EF-B9DC-8E94-F809-20481705D9D1}"/>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2149696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et the Team (4)">
    <p:bg>
      <p:bgPr>
        <a:solidFill>
          <a:schemeClr val="accent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CEEB884F-CC2D-A183-3A21-6628B94ABE76}"/>
              </a:ext>
            </a:extLst>
          </p:cNvPr>
          <p:cNvSpPr>
            <a:spLocks noGrp="1"/>
          </p:cNvSpPr>
          <p:nvPr>
            <p:ph type="pic" sz="quarter" idx="30"/>
          </p:nvPr>
        </p:nvSpPr>
        <p:spPr>
          <a:xfrm>
            <a:off x="1545323" y="2121882"/>
            <a:ext cx="1389888" cy="1634546"/>
          </a:xfrm>
          <a:prstGeom prst="roundRect">
            <a:avLst/>
          </a:prstGeom>
          <a:solidFill>
            <a:schemeClr val="tx1"/>
          </a:solidFill>
        </p:spPr>
        <p:txBody>
          <a:bodyPr/>
          <a:lstStyle/>
          <a:p>
            <a:endParaRPr lang="en-US"/>
          </a:p>
        </p:txBody>
      </p:sp>
      <p:grpSp>
        <p:nvGrpSpPr>
          <p:cNvPr id="4" name="Group 3">
            <a:extLst>
              <a:ext uri="{FF2B5EF4-FFF2-40B4-BE49-F238E27FC236}">
                <a16:creationId xmlns:a16="http://schemas.microsoft.com/office/drawing/2014/main" id="{8B1B7477-998D-1168-C753-C1E4A41035EF}"/>
              </a:ext>
            </a:extLst>
          </p:cNvPr>
          <p:cNvGrpSpPr>
            <a:grpSpLocks/>
          </p:cNvGrpSpPr>
          <p:nvPr userDrawn="1"/>
        </p:nvGrpSpPr>
        <p:grpSpPr>
          <a:xfrm>
            <a:off x="5847348" y="1"/>
            <a:ext cx="6344655" cy="3694098"/>
            <a:chOff x="4440624" y="0"/>
            <a:chExt cx="7751376" cy="4513145"/>
          </a:xfrm>
          <a:solidFill>
            <a:schemeClr val="accent5">
              <a:alpha val="15000"/>
            </a:schemeClr>
          </a:solidFill>
        </p:grpSpPr>
        <p:sp>
          <p:nvSpPr>
            <p:cNvPr id="5" name="Freeform: Shape 4">
              <a:extLst>
                <a:ext uri="{FF2B5EF4-FFF2-40B4-BE49-F238E27FC236}">
                  <a16:creationId xmlns:a16="http://schemas.microsoft.com/office/drawing/2014/main" id="{F3C53397-CDB3-2A23-ED5B-C8147E8E89A5}"/>
                </a:ext>
              </a:extLst>
            </p:cNvPr>
            <p:cNvSpPr>
              <a:spLocks/>
            </p:cNvSpPr>
            <p:nvPr/>
          </p:nvSpPr>
          <p:spPr>
            <a:xfrm>
              <a:off x="11361744" y="2962547"/>
              <a:ext cx="830256" cy="1550598"/>
            </a:xfrm>
            <a:custGeom>
              <a:avLst/>
              <a:gdLst>
                <a:gd name="csX0" fmla="*/ 310246 w 996694"/>
                <a:gd name="csY0" fmla="*/ 0 h 1861440"/>
                <a:gd name="csX1" fmla="*/ 996694 w 996694"/>
                <a:gd name="csY1" fmla="*/ 0 h 1861440"/>
                <a:gd name="csX2" fmla="*/ 996694 w 996694"/>
                <a:gd name="csY2" fmla="*/ 1861440 h 1861440"/>
                <a:gd name="csX3" fmla="*/ 310246 w 996694"/>
                <a:gd name="csY3" fmla="*/ 1861440 h 1861440"/>
                <a:gd name="csX4" fmla="*/ 0 w 996694"/>
                <a:gd name="csY4" fmla="*/ 1551194 h 1861440"/>
                <a:gd name="csX5" fmla="*/ 0 w 996694"/>
                <a:gd name="csY5" fmla="*/ 310246 h 1861440"/>
                <a:gd name="csX6" fmla="*/ 310246 w 996694"/>
                <a:gd name="csY6" fmla="*/ 0 h 18614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96694" h="1861440">
                  <a:moveTo>
                    <a:pt x="310246" y="0"/>
                  </a:moveTo>
                  <a:lnTo>
                    <a:pt x="996694" y="0"/>
                  </a:lnTo>
                  <a:lnTo>
                    <a:pt x="996694" y="1861440"/>
                  </a:lnTo>
                  <a:lnTo>
                    <a:pt x="310246" y="1861440"/>
                  </a:lnTo>
                  <a:cubicBezTo>
                    <a:pt x="138902" y="1861440"/>
                    <a:pt x="0" y="1722538"/>
                    <a:pt x="0" y="1551194"/>
                  </a:cubicBezTo>
                  <a:lnTo>
                    <a:pt x="0" y="310246"/>
                  </a:lnTo>
                  <a:cubicBezTo>
                    <a:pt x="0" y="138902"/>
                    <a:pt x="138902" y="0"/>
                    <a:pt x="31024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01E82217-F703-F74F-5A47-CF5103AB972E}"/>
                </a:ext>
              </a:extLst>
            </p:cNvPr>
            <p:cNvSpPr>
              <a:spLocks/>
            </p:cNvSpPr>
            <p:nvPr/>
          </p:nvSpPr>
          <p:spPr>
            <a:xfrm>
              <a:off x="7251957" y="0"/>
              <a:ext cx="1550598" cy="1177848"/>
            </a:xfrm>
            <a:custGeom>
              <a:avLst/>
              <a:gdLst>
                <a:gd name="csX0" fmla="*/ 136887 w 1861440"/>
                <a:gd name="csY0" fmla="*/ 0 h 1413967"/>
                <a:gd name="csX1" fmla="*/ 1724552 w 1861440"/>
                <a:gd name="csY1" fmla="*/ 0 h 1413967"/>
                <a:gd name="csX2" fmla="*/ 1749107 w 1861440"/>
                <a:gd name="csY2" fmla="*/ 40395 h 1413967"/>
                <a:gd name="csX3" fmla="*/ 1861440 w 1861440"/>
                <a:gd name="csY3" fmla="*/ 483778 h 1413967"/>
                <a:gd name="csX4" fmla="*/ 930720 w 1861440"/>
                <a:gd name="csY4" fmla="*/ 1413967 h 1413967"/>
                <a:gd name="csX5" fmla="*/ 0 w 1861440"/>
                <a:gd name="csY5" fmla="*/ 483778 h 1413967"/>
                <a:gd name="csX6" fmla="*/ 112333 w 1861440"/>
                <a:gd name="csY6" fmla="*/ 40395 h 1413967"/>
                <a:gd name="csX7" fmla="*/ 136887 w 1861440"/>
                <a:gd name="csY7" fmla="*/ 0 h 1413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61440" h="1413967">
                  <a:moveTo>
                    <a:pt x="136887" y="0"/>
                  </a:moveTo>
                  <a:lnTo>
                    <a:pt x="1724552" y="0"/>
                  </a:lnTo>
                  <a:lnTo>
                    <a:pt x="1749107" y="40395"/>
                  </a:lnTo>
                  <a:cubicBezTo>
                    <a:pt x="1820747" y="172196"/>
                    <a:pt x="1861440" y="323238"/>
                    <a:pt x="1861440" y="483778"/>
                  </a:cubicBezTo>
                  <a:cubicBezTo>
                    <a:pt x="1861440" y="997507"/>
                    <a:pt x="1444742" y="1413967"/>
                    <a:pt x="930720" y="1413967"/>
                  </a:cubicBezTo>
                  <a:cubicBezTo>
                    <a:pt x="416698" y="1413967"/>
                    <a:pt x="0" y="997507"/>
                    <a:pt x="0" y="483778"/>
                  </a:cubicBezTo>
                  <a:cubicBezTo>
                    <a:pt x="0" y="323238"/>
                    <a:pt x="40693" y="172196"/>
                    <a:pt x="112333" y="40395"/>
                  </a:cubicBezTo>
                  <a:lnTo>
                    <a:pt x="136887"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14EE01C0-EC7E-35E5-F79D-2C17934F4B37}"/>
                </a:ext>
              </a:extLst>
            </p:cNvPr>
            <p:cNvSpPr>
              <a:spLocks/>
            </p:cNvSpPr>
            <p:nvPr/>
          </p:nvSpPr>
          <p:spPr>
            <a:xfrm>
              <a:off x="9008037" y="0"/>
              <a:ext cx="3183963" cy="1177848"/>
            </a:xfrm>
            <a:custGeom>
              <a:avLst/>
              <a:gdLst>
                <a:gd name="csX0" fmla="*/ 0 w 3822240"/>
                <a:gd name="csY0" fmla="*/ 0 h 1413967"/>
                <a:gd name="csX1" fmla="*/ 3822240 w 3822240"/>
                <a:gd name="csY1" fmla="*/ 0 h 1413967"/>
                <a:gd name="csX2" fmla="*/ 3822240 w 3822240"/>
                <a:gd name="csY2" fmla="*/ 1413967 h 1413967"/>
                <a:gd name="csX3" fmla="*/ 310246 w 3822240"/>
                <a:gd name="csY3" fmla="*/ 1413967 h 1413967"/>
                <a:gd name="csX4" fmla="*/ 0 w 3822240"/>
                <a:gd name="csY4" fmla="*/ 1103721 h 1413967"/>
                <a:gd name="csX5" fmla="*/ 0 w 3822240"/>
                <a:gd name="csY5" fmla="*/ 0 h 1413967"/>
              </a:gdLst>
              <a:ahLst/>
              <a:cxnLst>
                <a:cxn ang="0">
                  <a:pos x="csX0" y="csY0"/>
                </a:cxn>
                <a:cxn ang="0">
                  <a:pos x="csX1" y="csY1"/>
                </a:cxn>
                <a:cxn ang="0">
                  <a:pos x="csX2" y="csY2"/>
                </a:cxn>
                <a:cxn ang="0">
                  <a:pos x="csX3" y="csY3"/>
                </a:cxn>
                <a:cxn ang="0">
                  <a:pos x="csX4" y="csY4"/>
                </a:cxn>
                <a:cxn ang="0">
                  <a:pos x="csX5" y="csY5"/>
                </a:cxn>
              </a:cxnLst>
              <a:rect l="l" t="t" r="r" b="b"/>
              <a:pathLst>
                <a:path w="3822240" h="1413967">
                  <a:moveTo>
                    <a:pt x="0" y="0"/>
                  </a:moveTo>
                  <a:lnTo>
                    <a:pt x="3822240" y="0"/>
                  </a:lnTo>
                  <a:lnTo>
                    <a:pt x="3822240" y="1413967"/>
                  </a:lnTo>
                  <a:lnTo>
                    <a:pt x="310246" y="1413967"/>
                  </a:lnTo>
                  <a:cubicBezTo>
                    <a:pt x="138902" y="1413967"/>
                    <a:pt x="0" y="1275065"/>
                    <a:pt x="0" y="1103721"/>
                  </a:cubicBezTo>
                  <a:lnTo>
                    <a:pt x="0"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 name="Group 7">
              <a:extLst>
                <a:ext uri="{FF2B5EF4-FFF2-40B4-BE49-F238E27FC236}">
                  <a16:creationId xmlns:a16="http://schemas.microsoft.com/office/drawing/2014/main" id="{7E3BD57E-26B1-5A7E-D5EF-D2A89376B393}"/>
                </a:ext>
              </a:extLst>
            </p:cNvPr>
            <p:cNvGrpSpPr>
              <a:grpSpLocks/>
            </p:cNvGrpSpPr>
            <p:nvPr/>
          </p:nvGrpSpPr>
          <p:grpSpPr>
            <a:xfrm rot="16200000">
              <a:off x="6981797" y="-1246274"/>
              <a:ext cx="1550598" cy="6632943"/>
              <a:chOff x="9231626" y="-1999532"/>
              <a:chExt cx="1861441" cy="7962622"/>
            </a:xfrm>
            <a:grpFill/>
          </p:grpSpPr>
          <p:sp>
            <p:nvSpPr>
              <p:cNvPr id="14" name="Freeform: Shape 13">
                <a:extLst>
                  <a:ext uri="{FF2B5EF4-FFF2-40B4-BE49-F238E27FC236}">
                    <a16:creationId xmlns:a16="http://schemas.microsoft.com/office/drawing/2014/main" id="{E283B752-96FE-019C-9F7B-BD3ED5BD53D4}"/>
                  </a:ext>
                </a:extLst>
              </p:cNvPr>
              <p:cNvSpPr>
                <a:spLocks/>
              </p:cNvSpPr>
              <p:nvPr/>
            </p:nvSpPr>
            <p:spPr>
              <a:xfrm>
                <a:off x="9231626" y="155278"/>
                <a:ext cx="1861441" cy="3664187"/>
              </a:xfrm>
              <a:custGeom>
                <a:avLst/>
                <a:gdLst>
                  <a:gd name="csX0" fmla="*/ 310246 w 1861440"/>
                  <a:gd name="csY0" fmla="*/ 0 h 3664185"/>
                  <a:gd name="csX1" fmla="*/ 1551194 w 1861440"/>
                  <a:gd name="csY1" fmla="*/ 0 h 3664185"/>
                  <a:gd name="csX2" fmla="*/ 1861440 w 1861440"/>
                  <a:gd name="csY2" fmla="*/ 310246 h 3664185"/>
                  <a:gd name="csX3" fmla="*/ 1861440 w 1861440"/>
                  <a:gd name="csY3" fmla="*/ 3353939 h 3664185"/>
                  <a:gd name="csX4" fmla="*/ 1551194 w 1861440"/>
                  <a:gd name="csY4" fmla="*/ 3664185 h 3664185"/>
                  <a:gd name="csX5" fmla="*/ 310246 w 1861440"/>
                  <a:gd name="csY5" fmla="*/ 3664185 h 3664185"/>
                  <a:gd name="csX6" fmla="*/ 0 w 1861440"/>
                  <a:gd name="csY6" fmla="*/ 3353939 h 3664185"/>
                  <a:gd name="csX7" fmla="*/ 0 w 1861440"/>
                  <a:gd name="csY7" fmla="*/ 310246 h 3664185"/>
                  <a:gd name="csX8" fmla="*/ 310246 w 1861440"/>
                  <a:gd name="csY8" fmla="*/ 0 h 36641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61440" h="3664185">
                    <a:moveTo>
                      <a:pt x="310246" y="0"/>
                    </a:moveTo>
                    <a:lnTo>
                      <a:pt x="1551194" y="0"/>
                    </a:lnTo>
                    <a:cubicBezTo>
                      <a:pt x="1722538" y="0"/>
                      <a:pt x="1861440" y="138902"/>
                      <a:pt x="1861440" y="310246"/>
                    </a:cubicBezTo>
                    <a:lnTo>
                      <a:pt x="1861440" y="3353939"/>
                    </a:lnTo>
                    <a:cubicBezTo>
                      <a:pt x="1861440" y="3525283"/>
                      <a:pt x="1722538" y="3664185"/>
                      <a:pt x="1551194" y="3664185"/>
                    </a:cubicBezTo>
                    <a:lnTo>
                      <a:pt x="310246" y="3664185"/>
                    </a:lnTo>
                    <a:cubicBezTo>
                      <a:pt x="138902" y="3664185"/>
                      <a:pt x="0" y="3525283"/>
                      <a:pt x="0" y="3353939"/>
                    </a:cubicBezTo>
                    <a:lnTo>
                      <a:pt x="0" y="310246"/>
                    </a:lnTo>
                    <a:cubicBezTo>
                      <a:pt x="0" y="138902"/>
                      <a:pt x="138902" y="0"/>
                      <a:pt x="31024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B39D745F-9AA0-C2E5-62F3-73CE0A3E5D6C}"/>
                  </a:ext>
                </a:extLst>
              </p:cNvPr>
              <p:cNvSpPr>
                <a:spLocks/>
              </p:cNvSpPr>
              <p:nvPr/>
            </p:nvSpPr>
            <p:spPr>
              <a:xfrm>
                <a:off x="9231627" y="4102712"/>
                <a:ext cx="1861440" cy="1860378"/>
              </a:xfrm>
              <a:custGeom>
                <a:avLst/>
                <a:gdLst>
                  <a:gd name="csX0" fmla="*/ 930720 w 1861440"/>
                  <a:gd name="csY0" fmla="*/ 0 h 1860378"/>
                  <a:gd name="csX1" fmla="*/ 1861440 w 1861440"/>
                  <a:gd name="csY1" fmla="*/ 930189 h 1860378"/>
                  <a:gd name="csX2" fmla="*/ 930720 w 1861440"/>
                  <a:gd name="csY2" fmla="*/ 1860378 h 1860378"/>
                  <a:gd name="csX3" fmla="*/ 0 w 1861440"/>
                  <a:gd name="csY3" fmla="*/ 930189 h 1860378"/>
                  <a:gd name="csX4" fmla="*/ 930720 w 1861440"/>
                  <a:gd name="csY4" fmla="*/ 0 h 1860378"/>
                </a:gdLst>
                <a:ahLst/>
                <a:cxnLst>
                  <a:cxn ang="0">
                    <a:pos x="csX0" y="csY0"/>
                  </a:cxn>
                  <a:cxn ang="0">
                    <a:pos x="csX1" y="csY1"/>
                  </a:cxn>
                  <a:cxn ang="0">
                    <a:pos x="csX2" y="csY2"/>
                  </a:cxn>
                  <a:cxn ang="0">
                    <a:pos x="csX3" y="csY3"/>
                  </a:cxn>
                  <a:cxn ang="0">
                    <a:pos x="csX4" y="csY4"/>
                  </a:cxn>
                </a:cxnLst>
                <a:rect l="l" t="t" r="r" b="b"/>
                <a:pathLst>
                  <a:path w="1861440" h="1860378">
                    <a:moveTo>
                      <a:pt x="930720" y="0"/>
                    </a:moveTo>
                    <a:cubicBezTo>
                      <a:pt x="1444742" y="0"/>
                      <a:pt x="1861440" y="416460"/>
                      <a:pt x="1861440" y="930189"/>
                    </a:cubicBezTo>
                    <a:cubicBezTo>
                      <a:pt x="1861440" y="1443918"/>
                      <a:pt x="1444742" y="1860378"/>
                      <a:pt x="930720" y="1860378"/>
                    </a:cubicBezTo>
                    <a:cubicBezTo>
                      <a:pt x="416698" y="1860378"/>
                      <a:pt x="0" y="1443918"/>
                      <a:pt x="0" y="930189"/>
                    </a:cubicBezTo>
                    <a:cubicBezTo>
                      <a:pt x="0" y="416460"/>
                      <a:pt x="416698" y="0"/>
                      <a:pt x="930720"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923EFED-1862-A5EC-28F7-647F52CB65DC}"/>
                  </a:ext>
                </a:extLst>
              </p:cNvPr>
              <p:cNvSpPr>
                <a:spLocks/>
              </p:cNvSpPr>
              <p:nvPr/>
            </p:nvSpPr>
            <p:spPr>
              <a:xfrm>
                <a:off x="9231628" y="-1999532"/>
                <a:ext cx="1861439" cy="1860378"/>
              </a:xfrm>
              <a:custGeom>
                <a:avLst/>
                <a:gdLst>
                  <a:gd name="csX0" fmla="*/ 930720 w 1861440"/>
                  <a:gd name="csY0" fmla="*/ 0 h 1860378"/>
                  <a:gd name="csX1" fmla="*/ 1861440 w 1861440"/>
                  <a:gd name="csY1" fmla="*/ 930189 h 1860378"/>
                  <a:gd name="csX2" fmla="*/ 930720 w 1861440"/>
                  <a:gd name="csY2" fmla="*/ 1860378 h 1860378"/>
                  <a:gd name="csX3" fmla="*/ 0 w 1861440"/>
                  <a:gd name="csY3" fmla="*/ 930189 h 1860378"/>
                  <a:gd name="csX4" fmla="*/ 930720 w 1861440"/>
                  <a:gd name="csY4" fmla="*/ 0 h 1860378"/>
                </a:gdLst>
                <a:ahLst/>
                <a:cxnLst>
                  <a:cxn ang="0">
                    <a:pos x="csX0" y="csY0"/>
                  </a:cxn>
                  <a:cxn ang="0">
                    <a:pos x="csX1" y="csY1"/>
                  </a:cxn>
                  <a:cxn ang="0">
                    <a:pos x="csX2" y="csY2"/>
                  </a:cxn>
                  <a:cxn ang="0">
                    <a:pos x="csX3" y="csY3"/>
                  </a:cxn>
                  <a:cxn ang="0">
                    <a:pos x="csX4" y="csY4"/>
                  </a:cxn>
                </a:cxnLst>
                <a:rect l="l" t="t" r="r" b="b"/>
                <a:pathLst>
                  <a:path w="1861440" h="1860378">
                    <a:moveTo>
                      <a:pt x="930720" y="0"/>
                    </a:moveTo>
                    <a:cubicBezTo>
                      <a:pt x="1444742" y="0"/>
                      <a:pt x="1861440" y="416460"/>
                      <a:pt x="1861440" y="930189"/>
                    </a:cubicBezTo>
                    <a:cubicBezTo>
                      <a:pt x="1861440" y="1443918"/>
                      <a:pt x="1444742" y="1860378"/>
                      <a:pt x="930720" y="1860378"/>
                    </a:cubicBezTo>
                    <a:cubicBezTo>
                      <a:pt x="416698" y="1860378"/>
                      <a:pt x="0" y="1443918"/>
                      <a:pt x="0" y="930189"/>
                    </a:cubicBezTo>
                    <a:cubicBezTo>
                      <a:pt x="0" y="416460"/>
                      <a:pt x="416698" y="0"/>
                      <a:pt x="930720"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Freeform: Shape 9">
              <a:extLst>
                <a:ext uri="{FF2B5EF4-FFF2-40B4-BE49-F238E27FC236}">
                  <a16:creationId xmlns:a16="http://schemas.microsoft.com/office/drawing/2014/main" id="{A42EB529-98D0-19E8-E4AD-340E47B8E05E}"/>
                </a:ext>
              </a:extLst>
            </p:cNvPr>
            <p:cNvSpPr>
              <a:spLocks/>
            </p:cNvSpPr>
            <p:nvPr/>
          </p:nvSpPr>
          <p:spPr>
            <a:xfrm rot="16200000">
              <a:off x="9326726" y="2706143"/>
              <a:ext cx="1550597" cy="2063406"/>
            </a:xfrm>
            <a:custGeom>
              <a:avLst/>
              <a:gdLst>
                <a:gd name="csX0" fmla="*/ 310246 w 1861440"/>
                <a:gd name="csY0" fmla="*/ 0 h 2477049"/>
                <a:gd name="csX1" fmla="*/ 1551194 w 1861440"/>
                <a:gd name="csY1" fmla="*/ 0 h 2477049"/>
                <a:gd name="csX2" fmla="*/ 1861440 w 1861440"/>
                <a:gd name="csY2" fmla="*/ 310246 h 2477049"/>
                <a:gd name="csX3" fmla="*/ 1861440 w 1861440"/>
                <a:gd name="csY3" fmla="*/ 2166803 h 2477049"/>
                <a:gd name="csX4" fmla="*/ 1551194 w 1861440"/>
                <a:gd name="csY4" fmla="*/ 2477049 h 2477049"/>
                <a:gd name="csX5" fmla="*/ 310246 w 1861440"/>
                <a:gd name="csY5" fmla="*/ 2477049 h 2477049"/>
                <a:gd name="csX6" fmla="*/ 0 w 1861440"/>
                <a:gd name="csY6" fmla="*/ 2166803 h 2477049"/>
                <a:gd name="csX7" fmla="*/ 0 w 1861440"/>
                <a:gd name="csY7" fmla="*/ 310246 h 2477049"/>
                <a:gd name="csX8" fmla="*/ 310246 w 1861440"/>
                <a:gd name="csY8" fmla="*/ 0 h 24770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61440" h="2477049">
                  <a:moveTo>
                    <a:pt x="310246" y="0"/>
                  </a:moveTo>
                  <a:lnTo>
                    <a:pt x="1551194" y="0"/>
                  </a:lnTo>
                  <a:cubicBezTo>
                    <a:pt x="1722538" y="0"/>
                    <a:pt x="1861440" y="138902"/>
                    <a:pt x="1861440" y="310246"/>
                  </a:cubicBezTo>
                  <a:lnTo>
                    <a:pt x="1861440" y="2166803"/>
                  </a:lnTo>
                  <a:cubicBezTo>
                    <a:pt x="1861440" y="2338147"/>
                    <a:pt x="1722538" y="2477049"/>
                    <a:pt x="1551194" y="2477049"/>
                  </a:cubicBezTo>
                  <a:lnTo>
                    <a:pt x="310246" y="2477049"/>
                  </a:lnTo>
                  <a:cubicBezTo>
                    <a:pt x="138902" y="2477049"/>
                    <a:pt x="0" y="2338147"/>
                    <a:pt x="0" y="2166803"/>
                  </a:cubicBezTo>
                  <a:lnTo>
                    <a:pt x="0" y="310246"/>
                  </a:lnTo>
                  <a:cubicBezTo>
                    <a:pt x="0" y="138902"/>
                    <a:pt x="138902" y="0"/>
                    <a:pt x="31024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1">
            <a:extLst>
              <a:ext uri="{FF2B5EF4-FFF2-40B4-BE49-F238E27FC236}">
                <a16:creationId xmlns:a16="http://schemas.microsoft.com/office/drawing/2014/main" id="{DD825FA1-5B36-CF0D-D001-D286E5B25087}"/>
              </a:ext>
            </a:extLst>
          </p:cNvPr>
          <p:cNvSpPr>
            <a:spLocks noGrp="1"/>
          </p:cNvSpPr>
          <p:nvPr>
            <p:ph type="title" hasCustomPrompt="1"/>
          </p:nvPr>
        </p:nvSpPr>
        <p:spPr>
          <a:xfrm>
            <a:off x="514350" y="580801"/>
            <a:ext cx="11187113" cy="548640"/>
          </a:xfrm>
        </p:spPr>
        <p:txBody>
          <a:bodyPr/>
          <a:lstStyle>
            <a:lvl1pPr>
              <a:defRPr>
                <a:solidFill>
                  <a:schemeClr val="bg1"/>
                </a:solidFill>
              </a:defRPr>
            </a:lvl1pPr>
          </a:lstStyle>
          <a:p>
            <a:r>
              <a:rPr lang="en-US"/>
              <a:t>Place headline here</a:t>
            </a:r>
            <a:endParaRPr lang="en-IN"/>
          </a:p>
        </p:txBody>
      </p:sp>
      <p:sp>
        <p:nvSpPr>
          <p:cNvPr id="13" name="Text Placeholder 7">
            <a:extLst>
              <a:ext uri="{FF2B5EF4-FFF2-40B4-BE49-F238E27FC236}">
                <a16:creationId xmlns:a16="http://schemas.microsoft.com/office/drawing/2014/main" id="{6D3CA7E3-4415-485C-CEEE-C303E7C605DB}"/>
              </a:ext>
            </a:extLst>
          </p:cNvPr>
          <p:cNvSpPr>
            <a:spLocks noGrp="1"/>
          </p:cNvSpPr>
          <p:nvPr>
            <p:ph type="body" sz="quarter" idx="14" hasCustomPrompt="1"/>
          </p:nvPr>
        </p:nvSpPr>
        <p:spPr>
          <a:xfrm>
            <a:off x="514350" y="1051560"/>
            <a:ext cx="11187113" cy="457200"/>
          </a:xfrm>
          <a:prstGeom prst="rect">
            <a:avLst/>
          </a:prstGeom>
        </p:spPr>
        <p:txBody>
          <a:bodyPr>
            <a:noAutofit/>
          </a:bodyPr>
          <a:lstStyle>
            <a:lvl1pPr marL="0" indent="0">
              <a:lnSpc>
                <a:spcPct val="90000"/>
              </a:lnSpc>
              <a:buFontTx/>
              <a:buNone/>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0FFB82E5-76F9-5D4F-6B63-54A77B2CC454}"/>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solidFill>
                  <a:schemeClr val="bg1"/>
                </a:solidFill>
              </a:defRPr>
            </a:lvl1pPr>
          </a:lstStyle>
          <a:p>
            <a:pPr lvl="0"/>
            <a:r>
              <a:rPr lang="en-US"/>
              <a:t>Source line goes here, Roboto 9pt, black, delete if not needed</a:t>
            </a:r>
          </a:p>
        </p:txBody>
      </p:sp>
      <p:sp>
        <p:nvSpPr>
          <p:cNvPr id="9" name="Slide Number Placeholder 167">
            <a:extLst>
              <a:ext uri="{FF2B5EF4-FFF2-40B4-BE49-F238E27FC236}">
                <a16:creationId xmlns:a16="http://schemas.microsoft.com/office/drawing/2014/main" id="{C9A1632B-D364-5FB4-E096-491533914E2B}"/>
              </a:ext>
            </a:extLst>
          </p:cNvPr>
          <p:cNvSpPr txBox="1">
            <a:spLocks/>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5" name="Text Placeholder 27">
            <a:extLst>
              <a:ext uri="{FF2B5EF4-FFF2-40B4-BE49-F238E27FC236}">
                <a16:creationId xmlns:a16="http://schemas.microsoft.com/office/drawing/2014/main" id="{33353264-CEAD-A7C6-35E1-DCEADE32E13F}"/>
              </a:ext>
            </a:extLst>
          </p:cNvPr>
          <p:cNvSpPr txBox="1">
            <a:spLocks/>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sp>
        <p:nvSpPr>
          <p:cNvPr id="2" name="Text Placeholder 8">
            <a:extLst>
              <a:ext uri="{FF2B5EF4-FFF2-40B4-BE49-F238E27FC236}">
                <a16:creationId xmlns:a16="http://schemas.microsoft.com/office/drawing/2014/main" id="{691DE44B-1596-C8B5-A632-3F031EE9287C}"/>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chemeClr val="bg1"/>
                </a:solidFill>
                <a:latin typeface="Poppins" panose="00000500000000000000" pitchFamily="2" charset="0"/>
                <a:cs typeface="Poppins" panose="00000500000000000000" pitchFamily="2" charset="0"/>
              </a:defRPr>
            </a:lvl1pPr>
          </a:lstStyle>
          <a:p>
            <a:pPr lvl="0"/>
            <a:r>
              <a:rPr lang="en-US"/>
              <a:t>PLACE SECTION HERE</a:t>
            </a:r>
          </a:p>
        </p:txBody>
      </p:sp>
      <p:sp>
        <p:nvSpPr>
          <p:cNvPr id="27" name="Text Placeholder 26">
            <a:extLst>
              <a:ext uri="{FF2B5EF4-FFF2-40B4-BE49-F238E27FC236}">
                <a16:creationId xmlns:a16="http://schemas.microsoft.com/office/drawing/2014/main" id="{1B028A8D-3BBD-ACDC-5469-E138E10FD3D5}"/>
              </a:ext>
            </a:extLst>
          </p:cNvPr>
          <p:cNvSpPr>
            <a:spLocks noGrp="1"/>
          </p:cNvSpPr>
          <p:nvPr>
            <p:ph type="body" sz="quarter" idx="31" hasCustomPrompt="1"/>
          </p:nvPr>
        </p:nvSpPr>
        <p:spPr>
          <a:xfrm>
            <a:off x="1293800" y="3908708"/>
            <a:ext cx="1892935" cy="263842"/>
          </a:xfrm>
        </p:spPr>
        <p:txBody>
          <a:bodyPr/>
          <a:lstStyle>
            <a:lvl1pPr marL="0" indent="3175" algn="ctr">
              <a:lnSpc>
                <a:spcPct val="100000"/>
              </a:lnSpc>
              <a:buNone/>
              <a:defRPr sz="1600" b="1">
                <a:solidFill>
                  <a:schemeClr val="accent3"/>
                </a:solidFill>
              </a:defRPr>
            </a:lvl1pPr>
            <a:lvl2pPr>
              <a:buNone/>
              <a:defRPr/>
            </a:lvl2pPr>
            <a:lvl3pPr>
              <a:buNone/>
              <a:defRPr/>
            </a:lvl3pPr>
            <a:lvl4pPr>
              <a:buNone/>
              <a:defRPr/>
            </a:lvl4pPr>
            <a:lvl5pPr>
              <a:buNone/>
              <a:defRPr/>
            </a:lvl5pPr>
          </a:lstStyle>
          <a:p>
            <a:pPr lvl="0"/>
            <a:r>
              <a:rPr lang="en-US"/>
              <a:t>Name</a:t>
            </a:r>
          </a:p>
        </p:txBody>
      </p:sp>
      <p:sp>
        <p:nvSpPr>
          <p:cNvPr id="28" name="Text Placeholder 26">
            <a:extLst>
              <a:ext uri="{FF2B5EF4-FFF2-40B4-BE49-F238E27FC236}">
                <a16:creationId xmlns:a16="http://schemas.microsoft.com/office/drawing/2014/main" id="{BAB32C1E-E193-DFF4-1477-0ADAD3057383}"/>
              </a:ext>
            </a:extLst>
          </p:cNvPr>
          <p:cNvSpPr>
            <a:spLocks noGrp="1"/>
          </p:cNvSpPr>
          <p:nvPr>
            <p:ph type="body" sz="quarter" idx="32" hasCustomPrompt="1"/>
          </p:nvPr>
        </p:nvSpPr>
        <p:spPr>
          <a:xfrm>
            <a:off x="1544942" y="4242148"/>
            <a:ext cx="1390650" cy="355600"/>
          </a:xfrm>
        </p:spPr>
        <p:txBody>
          <a:bodyPr/>
          <a:lstStyle>
            <a:lvl1pPr algn="ctr">
              <a:lnSpc>
                <a:spcPct val="100000"/>
              </a:lnSpc>
              <a:buNone/>
              <a:defRPr sz="1200" b="0">
                <a:solidFill>
                  <a:schemeClr val="bg1"/>
                </a:solidFill>
              </a:defRPr>
            </a:lvl1pPr>
            <a:lvl2pPr>
              <a:buNone/>
              <a:defRPr/>
            </a:lvl2pPr>
            <a:lvl3pPr>
              <a:buNone/>
              <a:defRPr/>
            </a:lvl3pPr>
            <a:lvl4pPr>
              <a:buNone/>
              <a:defRPr/>
            </a:lvl4pPr>
            <a:lvl5pPr>
              <a:buNone/>
              <a:defRPr/>
            </a:lvl5pPr>
          </a:lstStyle>
          <a:p>
            <a:pPr lvl="0"/>
            <a:r>
              <a:rPr lang="en-US"/>
              <a:t>Title, Company</a:t>
            </a:r>
          </a:p>
        </p:txBody>
      </p:sp>
      <p:sp>
        <p:nvSpPr>
          <p:cNvPr id="29" name="Picture Placeholder 24">
            <a:extLst>
              <a:ext uri="{FF2B5EF4-FFF2-40B4-BE49-F238E27FC236}">
                <a16:creationId xmlns:a16="http://schemas.microsoft.com/office/drawing/2014/main" id="{5F5B8D23-4A5A-F0AA-1CB5-3A8DAFA33327}"/>
              </a:ext>
            </a:extLst>
          </p:cNvPr>
          <p:cNvSpPr>
            <a:spLocks noGrp="1"/>
          </p:cNvSpPr>
          <p:nvPr>
            <p:ph type="pic" sz="quarter" idx="33"/>
          </p:nvPr>
        </p:nvSpPr>
        <p:spPr>
          <a:xfrm>
            <a:off x="4131053" y="2121882"/>
            <a:ext cx="1389888" cy="1634546"/>
          </a:xfrm>
          <a:prstGeom prst="roundRect">
            <a:avLst/>
          </a:prstGeom>
          <a:solidFill>
            <a:schemeClr val="tx1"/>
          </a:solidFill>
        </p:spPr>
        <p:txBody>
          <a:bodyPr/>
          <a:lstStyle/>
          <a:p>
            <a:endParaRPr lang="en-US"/>
          </a:p>
        </p:txBody>
      </p:sp>
      <p:sp>
        <p:nvSpPr>
          <p:cNvPr id="30" name="Text Placeholder 26">
            <a:extLst>
              <a:ext uri="{FF2B5EF4-FFF2-40B4-BE49-F238E27FC236}">
                <a16:creationId xmlns:a16="http://schemas.microsoft.com/office/drawing/2014/main" id="{C4DF81D8-CE3A-E793-FC08-A82824A225F7}"/>
              </a:ext>
            </a:extLst>
          </p:cNvPr>
          <p:cNvSpPr>
            <a:spLocks noGrp="1"/>
          </p:cNvSpPr>
          <p:nvPr>
            <p:ph type="body" sz="quarter" idx="34" hasCustomPrompt="1"/>
          </p:nvPr>
        </p:nvSpPr>
        <p:spPr>
          <a:xfrm>
            <a:off x="3879530" y="3908708"/>
            <a:ext cx="1892935" cy="263842"/>
          </a:xfrm>
        </p:spPr>
        <p:txBody>
          <a:bodyPr/>
          <a:lstStyle>
            <a:lvl1pPr marL="0" indent="3175" algn="ctr">
              <a:lnSpc>
                <a:spcPct val="100000"/>
              </a:lnSpc>
              <a:buNone/>
              <a:defRPr sz="1600" b="1">
                <a:solidFill>
                  <a:schemeClr val="accent3"/>
                </a:solidFill>
              </a:defRPr>
            </a:lvl1pPr>
            <a:lvl2pPr>
              <a:buNone/>
              <a:defRPr/>
            </a:lvl2pPr>
            <a:lvl3pPr>
              <a:buNone/>
              <a:defRPr/>
            </a:lvl3pPr>
            <a:lvl4pPr>
              <a:buNone/>
              <a:defRPr/>
            </a:lvl4pPr>
            <a:lvl5pPr>
              <a:buNone/>
              <a:defRPr/>
            </a:lvl5pPr>
          </a:lstStyle>
          <a:p>
            <a:pPr lvl="0"/>
            <a:r>
              <a:rPr lang="en-US"/>
              <a:t>Name</a:t>
            </a:r>
          </a:p>
        </p:txBody>
      </p:sp>
      <p:sp>
        <p:nvSpPr>
          <p:cNvPr id="31" name="Text Placeholder 26">
            <a:extLst>
              <a:ext uri="{FF2B5EF4-FFF2-40B4-BE49-F238E27FC236}">
                <a16:creationId xmlns:a16="http://schemas.microsoft.com/office/drawing/2014/main" id="{8211885E-7FE4-28A0-1699-6B9955606305}"/>
              </a:ext>
            </a:extLst>
          </p:cNvPr>
          <p:cNvSpPr>
            <a:spLocks noGrp="1"/>
          </p:cNvSpPr>
          <p:nvPr>
            <p:ph type="body" sz="quarter" idx="35" hasCustomPrompt="1"/>
          </p:nvPr>
        </p:nvSpPr>
        <p:spPr>
          <a:xfrm>
            <a:off x="4130672" y="4242148"/>
            <a:ext cx="1390650" cy="355600"/>
          </a:xfrm>
        </p:spPr>
        <p:txBody>
          <a:bodyPr/>
          <a:lstStyle>
            <a:lvl1pPr algn="ctr">
              <a:lnSpc>
                <a:spcPct val="100000"/>
              </a:lnSpc>
              <a:buNone/>
              <a:defRPr sz="1200" b="0">
                <a:solidFill>
                  <a:schemeClr val="bg1"/>
                </a:solidFill>
              </a:defRPr>
            </a:lvl1pPr>
            <a:lvl2pPr>
              <a:buNone/>
              <a:defRPr/>
            </a:lvl2pPr>
            <a:lvl3pPr>
              <a:buNone/>
              <a:defRPr/>
            </a:lvl3pPr>
            <a:lvl4pPr>
              <a:buNone/>
              <a:defRPr/>
            </a:lvl4pPr>
            <a:lvl5pPr>
              <a:buNone/>
              <a:defRPr/>
            </a:lvl5pPr>
          </a:lstStyle>
          <a:p>
            <a:pPr lvl="0"/>
            <a:r>
              <a:rPr lang="en-US"/>
              <a:t>Title, Company</a:t>
            </a:r>
          </a:p>
        </p:txBody>
      </p:sp>
      <p:sp>
        <p:nvSpPr>
          <p:cNvPr id="32" name="Picture Placeholder 24">
            <a:extLst>
              <a:ext uri="{FF2B5EF4-FFF2-40B4-BE49-F238E27FC236}">
                <a16:creationId xmlns:a16="http://schemas.microsoft.com/office/drawing/2014/main" id="{1782E4AE-406C-5A6A-C442-E7222EA8A5C5}"/>
              </a:ext>
            </a:extLst>
          </p:cNvPr>
          <p:cNvSpPr>
            <a:spLocks noGrp="1"/>
          </p:cNvSpPr>
          <p:nvPr>
            <p:ph type="pic" sz="quarter" idx="36"/>
          </p:nvPr>
        </p:nvSpPr>
        <p:spPr>
          <a:xfrm>
            <a:off x="6716402" y="2121882"/>
            <a:ext cx="1389888" cy="1634546"/>
          </a:xfrm>
          <a:prstGeom prst="roundRect">
            <a:avLst/>
          </a:prstGeom>
          <a:solidFill>
            <a:schemeClr val="tx1"/>
          </a:solidFill>
        </p:spPr>
        <p:txBody>
          <a:bodyPr/>
          <a:lstStyle/>
          <a:p>
            <a:endParaRPr lang="en-US"/>
          </a:p>
        </p:txBody>
      </p:sp>
      <p:sp>
        <p:nvSpPr>
          <p:cNvPr id="33" name="Text Placeholder 26">
            <a:extLst>
              <a:ext uri="{FF2B5EF4-FFF2-40B4-BE49-F238E27FC236}">
                <a16:creationId xmlns:a16="http://schemas.microsoft.com/office/drawing/2014/main" id="{8F61D26F-31C5-197A-FE8A-3704783932CC}"/>
              </a:ext>
            </a:extLst>
          </p:cNvPr>
          <p:cNvSpPr>
            <a:spLocks noGrp="1"/>
          </p:cNvSpPr>
          <p:nvPr>
            <p:ph type="body" sz="quarter" idx="37" hasCustomPrompt="1"/>
          </p:nvPr>
        </p:nvSpPr>
        <p:spPr>
          <a:xfrm>
            <a:off x="6464879" y="3908708"/>
            <a:ext cx="1892935" cy="263842"/>
          </a:xfrm>
        </p:spPr>
        <p:txBody>
          <a:bodyPr/>
          <a:lstStyle>
            <a:lvl1pPr marL="0" indent="3175" algn="ctr">
              <a:lnSpc>
                <a:spcPct val="100000"/>
              </a:lnSpc>
              <a:buNone/>
              <a:defRPr sz="1600" b="1">
                <a:solidFill>
                  <a:schemeClr val="accent3"/>
                </a:solidFill>
              </a:defRPr>
            </a:lvl1pPr>
            <a:lvl2pPr>
              <a:buNone/>
              <a:defRPr/>
            </a:lvl2pPr>
            <a:lvl3pPr>
              <a:buNone/>
              <a:defRPr/>
            </a:lvl3pPr>
            <a:lvl4pPr>
              <a:buNone/>
              <a:defRPr/>
            </a:lvl4pPr>
            <a:lvl5pPr>
              <a:buNone/>
              <a:defRPr/>
            </a:lvl5pPr>
          </a:lstStyle>
          <a:p>
            <a:pPr lvl="0"/>
            <a:r>
              <a:rPr lang="en-US"/>
              <a:t>Name</a:t>
            </a:r>
          </a:p>
        </p:txBody>
      </p:sp>
      <p:sp>
        <p:nvSpPr>
          <p:cNvPr id="34" name="Text Placeholder 26">
            <a:extLst>
              <a:ext uri="{FF2B5EF4-FFF2-40B4-BE49-F238E27FC236}">
                <a16:creationId xmlns:a16="http://schemas.microsoft.com/office/drawing/2014/main" id="{B8D1739D-ADC7-F7BD-C19C-579BB4EED23A}"/>
              </a:ext>
            </a:extLst>
          </p:cNvPr>
          <p:cNvSpPr>
            <a:spLocks noGrp="1"/>
          </p:cNvSpPr>
          <p:nvPr>
            <p:ph type="body" sz="quarter" idx="38" hasCustomPrompt="1"/>
          </p:nvPr>
        </p:nvSpPr>
        <p:spPr>
          <a:xfrm>
            <a:off x="6716021" y="4242148"/>
            <a:ext cx="1390650" cy="355600"/>
          </a:xfrm>
        </p:spPr>
        <p:txBody>
          <a:bodyPr/>
          <a:lstStyle>
            <a:lvl1pPr algn="ctr">
              <a:lnSpc>
                <a:spcPct val="100000"/>
              </a:lnSpc>
              <a:buNone/>
              <a:defRPr sz="1200" b="0">
                <a:solidFill>
                  <a:schemeClr val="bg1"/>
                </a:solidFill>
              </a:defRPr>
            </a:lvl1pPr>
            <a:lvl2pPr>
              <a:buNone/>
              <a:defRPr/>
            </a:lvl2pPr>
            <a:lvl3pPr>
              <a:buNone/>
              <a:defRPr/>
            </a:lvl3pPr>
            <a:lvl4pPr>
              <a:buNone/>
              <a:defRPr/>
            </a:lvl4pPr>
            <a:lvl5pPr>
              <a:buNone/>
              <a:defRPr/>
            </a:lvl5pPr>
          </a:lstStyle>
          <a:p>
            <a:pPr lvl="0"/>
            <a:r>
              <a:rPr lang="en-US"/>
              <a:t>Title, Company</a:t>
            </a:r>
          </a:p>
        </p:txBody>
      </p:sp>
      <p:sp>
        <p:nvSpPr>
          <p:cNvPr id="35" name="Picture Placeholder 24">
            <a:extLst>
              <a:ext uri="{FF2B5EF4-FFF2-40B4-BE49-F238E27FC236}">
                <a16:creationId xmlns:a16="http://schemas.microsoft.com/office/drawing/2014/main" id="{6E8F94F2-8B31-2069-0D14-097D409DCDCE}"/>
              </a:ext>
            </a:extLst>
          </p:cNvPr>
          <p:cNvSpPr>
            <a:spLocks noGrp="1"/>
          </p:cNvSpPr>
          <p:nvPr>
            <p:ph type="pic" sz="quarter" idx="39"/>
          </p:nvPr>
        </p:nvSpPr>
        <p:spPr>
          <a:xfrm>
            <a:off x="9260120" y="2121882"/>
            <a:ext cx="1389888" cy="1634546"/>
          </a:xfrm>
          <a:prstGeom prst="roundRect">
            <a:avLst/>
          </a:prstGeom>
          <a:solidFill>
            <a:schemeClr val="tx1"/>
          </a:solidFill>
        </p:spPr>
        <p:txBody>
          <a:bodyPr/>
          <a:lstStyle/>
          <a:p>
            <a:endParaRPr lang="en-US"/>
          </a:p>
        </p:txBody>
      </p:sp>
      <p:sp>
        <p:nvSpPr>
          <p:cNvPr id="36" name="Text Placeholder 26">
            <a:extLst>
              <a:ext uri="{FF2B5EF4-FFF2-40B4-BE49-F238E27FC236}">
                <a16:creationId xmlns:a16="http://schemas.microsoft.com/office/drawing/2014/main" id="{FFE2209E-0AF8-65F5-9B24-18FD380E222D}"/>
              </a:ext>
            </a:extLst>
          </p:cNvPr>
          <p:cNvSpPr>
            <a:spLocks noGrp="1"/>
          </p:cNvSpPr>
          <p:nvPr>
            <p:ph type="body" sz="quarter" idx="40" hasCustomPrompt="1"/>
          </p:nvPr>
        </p:nvSpPr>
        <p:spPr>
          <a:xfrm>
            <a:off x="9008597" y="3908708"/>
            <a:ext cx="1892935" cy="263842"/>
          </a:xfrm>
        </p:spPr>
        <p:txBody>
          <a:bodyPr/>
          <a:lstStyle>
            <a:lvl1pPr marL="0" indent="3175" algn="ctr">
              <a:lnSpc>
                <a:spcPct val="100000"/>
              </a:lnSpc>
              <a:buNone/>
              <a:defRPr sz="1600" b="1">
                <a:solidFill>
                  <a:schemeClr val="accent3"/>
                </a:solidFill>
              </a:defRPr>
            </a:lvl1pPr>
            <a:lvl2pPr>
              <a:buNone/>
              <a:defRPr/>
            </a:lvl2pPr>
            <a:lvl3pPr>
              <a:buNone/>
              <a:defRPr/>
            </a:lvl3pPr>
            <a:lvl4pPr>
              <a:buNone/>
              <a:defRPr/>
            </a:lvl4pPr>
            <a:lvl5pPr>
              <a:buNone/>
              <a:defRPr/>
            </a:lvl5pPr>
          </a:lstStyle>
          <a:p>
            <a:pPr lvl="0"/>
            <a:r>
              <a:rPr lang="en-US"/>
              <a:t>Name</a:t>
            </a:r>
          </a:p>
        </p:txBody>
      </p:sp>
      <p:sp>
        <p:nvSpPr>
          <p:cNvPr id="37" name="Text Placeholder 26">
            <a:extLst>
              <a:ext uri="{FF2B5EF4-FFF2-40B4-BE49-F238E27FC236}">
                <a16:creationId xmlns:a16="http://schemas.microsoft.com/office/drawing/2014/main" id="{82DC7CC8-04B5-FE1F-D172-EDB479926183}"/>
              </a:ext>
            </a:extLst>
          </p:cNvPr>
          <p:cNvSpPr>
            <a:spLocks noGrp="1"/>
          </p:cNvSpPr>
          <p:nvPr>
            <p:ph type="body" sz="quarter" idx="41" hasCustomPrompt="1"/>
          </p:nvPr>
        </p:nvSpPr>
        <p:spPr>
          <a:xfrm>
            <a:off x="9259739" y="4242148"/>
            <a:ext cx="1390650" cy="355600"/>
          </a:xfrm>
        </p:spPr>
        <p:txBody>
          <a:bodyPr/>
          <a:lstStyle>
            <a:lvl1pPr algn="ctr">
              <a:lnSpc>
                <a:spcPct val="100000"/>
              </a:lnSpc>
              <a:buNone/>
              <a:defRPr sz="1200" b="0">
                <a:solidFill>
                  <a:schemeClr val="bg1"/>
                </a:solidFill>
              </a:defRPr>
            </a:lvl1pPr>
            <a:lvl2pPr>
              <a:buNone/>
              <a:defRPr/>
            </a:lvl2pPr>
            <a:lvl3pPr>
              <a:buNone/>
              <a:defRPr/>
            </a:lvl3pPr>
            <a:lvl4pPr>
              <a:buNone/>
              <a:defRPr/>
            </a:lvl4pPr>
            <a:lvl5pPr>
              <a:buNone/>
              <a:defRPr/>
            </a:lvl5pPr>
          </a:lstStyle>
          <a:p>
            <a:pPr lvl="0"/>
            <a:r>
              <a:rPr lang="en-US"/>
              <a:t>Title, Company</a:t>
            </a:r>
          </a:p>
        </p:txBody>
      </p:sp>
      <p:pic>
        <p:nvPicPr>
          <p:cNvPr id="19" name="Graphic 18">
            <a:extLst>
              <a:ext uri="{FF2B5EF4-FFF2-40B4-BE49-F238E27FC236}">
                <a16:creationId xmlns:a16="http://schemas.microsoft.com/office/drawing/2014/main" id="{7404BC2A-5682-A608-0B27-003DC10A83F9}"/>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1687673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284D438-1CFF-9C56-9E51-5F5E0CB3B3EA}"/>
              </a:ext>
            </a:extLst>
          </p:cNvPr>
          <p:cNvSpPr/>
          <p:nvPr userDrawn="1"/>
        </p:nvSpPr>
        <p:spPr>
          <a:xfrm>
            <a:off x="9051235" y="5923722"/>
            <a:ext cx="3140765" cy="9342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icture Placeholder 24">
            <a:extLst>
              <a:ext uri="{FF2B5EF4-FFF2-40B4-BE49-F238E27FC236}">
                <a16:creationId xmlns:a16="http://schemas.microsoft.com/office/drawing/2014/main" id="{78003F06-1597-4C31-1024-4A7A3BE47DCD}"/>
              </a:ext>
            </a:extLst>
          </p:cNvPr>
          <p:cNvSpPr>
            <a:spLocks noGrp="1" noRot="1" noMove="1" noResize="1" noEditPoints="1" noAdjustHandles="1" noChangeArrowheads="1" noChangeShapeType="1"/>
          </p:cNvSpPr>
          <p:nvPr>
            <p:ph type="pic" sz="quarter" idx="16"/>
          </p:nvPr>
        </p:nvSpPr>
        <p:spPr>
          <a:xfrm>
            <a:off x="5098994" y="4543123"/>
            <a:ext cx="2103120" cy="1828800"/>
          </a:xfrm>
          <a:prstGeom prst="roundRect">
            <a:avLst/>
          </a:prstGeom>
        </p:spPr>
        <p:txBody>
          <a:bodyPr/>
          <a:lstStyle/>
          <a:p>
            <a:endParaRPr lang="en-US"/>
          </a:p>
        </p:txBody>
      </p:sp>
      <p:sp>
        <p:nvSpPr>
          <p:cNvPr id="26" name="Picture Placeholder 24">
            <a:extLst>
              <a:ext uri="{FF2B5EF4-FFF2-40B4-BE49-F238E27FC236}">
                <a16:creationId xmlns:a16="http://schemas.microsoft.com/office/drawing/2014/main" id="{48AE18A3-CC0B-10F4-A56D-D7D761833DA3}"/>
              </a:ext>
            </a:extLst>
          </p:cNvPr>
          <p:cNvSpPr>
            <a:spLocks noGrp="1" noRot="1" noMove="1" noResize="1" noEditPoints="1" noAdjustHandles="1" noChangeArrowheads="1" noChangeShapeType="1"/>
          </p:cNvSpPr>
          <p:nvPr>
            <p:ph type="pic" sz="quarter" idx="17"/>
          </p:nvPr>
        </p:nvSpPr>
        <p:spPr>
          <a:xfrm>
            <a:off x="7338984" y="4543123"/>
            <a:ext cx="2103120" cy="1828800"/>
          </a:xfrm>
          <a:prstGeom prst="roundRect">
            <a:avLst/>
          </a:prstGeom>
        </p:spPr>
        <p:txBody>
          <a:bodyPr/>
          <a:lstStyle/>
          <a:p>
            <a:endParaRPr lang="en-US"/>
          </a:p>
        </p:txBody>
      </p:sp>
      <p:sp>
        <p:nvSpPr>
          <p:cNvPr id="4" name="Rectangle: Single Corner Rounded 3">
            <a:extLst>
              <a:ext uri="{FF2B5EF4-FFF2-40B4-BE49-F238E27FC236}">
                <a16:creationId xmlns:a16="http://schemas.microsoft.com/office/drawing/2014/main" id="{3C7CFAAA-87C5-5FBA-508A-A490FD9490CE}"/>
              </a:ext>
            </a:extLst>
          </p:cNvPr>
          <p:cNvSpPr/>
          <p:nvPr userDrawn="1"/>
        </p:nvSpPr>
        <p:spPr>
          <a:xfrm flipV="1">
            <a:off x="0" y="0"/>
            <a:ext cx="11682413" cy="4381500"/>
          </a:xfrm>
          <a:prstGeom prst="round1Rect">
            <a:avLst>
              <a:gd name="adj" fmla="val 698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Top Corners Rounded 5">
            <a:extLst>
              <a:ext uri="{FF2B5EF4-FFF2-40B4-BE49-F238E27FC236}">
                <a16:creationId xmlns:a16="http://schemas.microsoft.com/office/drawing/2014/main" id="{1B26DCFA-EC2C-82A5-A67E-B8725587E260}"/>
              </a:ext>
            </a:extLst>
          </p:cNvPr>
          <p:cNvSpPr/>
          <p:nvPr userDrawn="1"/>
        </p:nvSpPr>
        <p:spPr>
          <a:xfrm rot="5400000">
            <a:off x="1566661" y="2976463"/>
            <a:ext cx="1828800" cy="4962126"/>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C1824435-1D37-252C-480C-A20B7E6BA931}"/>
              </a:ext>
            </a:extLst>
          </p:cNvPr>
          <p:cNvSpPr>
            <a:spLocks/>
          </p:cNvSpPr>
          <p:nvPr userDrawn="1"/>
        </p:nvSpPr>
        <p:spPr>
          <a:xfrm>
            <a:off x="9578975" y="4543123"/>
            <a:ext cx="2103438" cy="182880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0" bIns="0" rtlCol="0" anchor="ctr"/>
          <a:lstStyle/>
          <a:p>
            <a:endParaRPr lang="en-US" sz="13800">
              <a:latin typeface="Poppins" panose="00000500000000000000" pitchFamily="2" charset="0"/>
              <a:cs typeface="Poppins" panose="00000500000000000000" pitchFamily="2" charset="0"/>
            </a:endParaRPr>
          </a:p>
        </p:txBody>
      </p:sp>
      <p:sp>
        <p:nvSpPr>
          <p:cNvPr id="19" name="Text Placeholder 18">
            <a:extLst>
              <a:ext uri="{FF2B5EF4-FFF2-40B4-BE49-F238E27FC236}">
                <a16:creationId xmlns:a16="http://schemas.microsoft.com/office/drawing/2014/main" id="{4A2AF5FE-C5EE-1B32-BFCB-A364981E2C77}"/>
              </a:ext>
            </a:extLst>
          </p:cNvPr>
          <p:cNvSpPr>
            <a:spLocks noGrp="1"/>
          </p:cNvSpPr>
          <p:nvPr>
            <p:ph type="body" sz="quarter" idx="10" hasCustomPrompt="1"/>
          </p:nvPr>
        </p:nvSpPr>
        <p:spPr>
          <a:xfrm>
            <a:off x="9578975" y="4543425"/>
            <a:ext cx="2103438" cy="1828800"/>
          </a:xfrm>
        </p:spPr>
        <p:txBody>
          <a:bodyPr tIns="91440" rIns="45720" anchor="ctr"/>
          <a:lstStyle>
            <a:lvl1pPr marL="14288" indent="-14288" algn="ctr">
              <a:lnSpc>
                <a:spcPct val="100000"/>
              </a:lnSpc>
              <a:buNone/>
              <a:defRPr sz="11500" spc="-150">
                <a:solidFill>
                  <a:schemeClr val="bg1"/>
                </a:solidFill>
                <a:latin typeface="Poppins" panose="00000500000000000000" pitchFamily="2" charset="0"/>
                <a:cs typeface="Poppins" panose="00000500000000000000" pitchFamily="2" charset="0"/>
              </a:defRPr>
            </a:lvl1pPr>
            <a:lvl2pPr marL="14288" indent="-14288">
              <a:buNone/>
              <a:defRPr sz="13800">
                <a:latin typeface="Poppins" panose="00000500000000000000" pitchFamily="2" charset="0"/>
                <a:cs typeface="Poppins" panose="00000500000000000000" pitchFamily="2" charset="0"/>
              </a:defRPr>
            </a:lvl2pPr>
            <a:lvl3pPr marL="14288" indent="-14288">
              <a:buNone/>
              <a:defRPr sz="13800">
                <a:latin typeface="Poppins" panose="00000500000000000000" pitchFamily="2" charset="0"/>
                <a:cs typeface="Poppins" panose="00000500000000000000" pitchFamily="2" charset="0"/>
              </a:defRPr>
            </a:lvl3pPr>
            <a:lvl4pPr marL="14288" indent="-14288">
              <a:buNone/>
              <a:defRPr sz="13800">
                <a:latin typeface="Poppins" panose="00000500000000000000" pitchFamily="2" charset="0"/>
                <a:cs typeface="Poppins" panose="00000500000000000000" pitchFamily="2" charset="0"/>
              </a:defRPr>
            </a:lvl4pPr>
            <a:lvl5pPr marL="14288" indent="-14288">
              <a:buNone/>
              <a:defRPr sz="13800">
                <a:latin typeface="Poppins" panose="00000500000000000000" pitchFamily="2" charset="0"/>
                <a:cs typeface="Poppins" panose="00000500000000000000" pitchFamily="2" charset="0"/>
              </a:defRPr>
            </a:lvl5pPr>
          </a:lstStyle>
          <a:p>
            <a:pPr lvl="0"/>
            <a:r>
              <a:rPr lang="en-US"/>
              <a:t>02</a:t>
            </a:r>
          </a:p>
        </p:txBody>
      </p:sp>
      <p:sp>
        <p:nvSpPr>
          <p:cNvPr id="22" name="Title 1">
            <a:extLst>
              <a:ext uri="{FF2B5EF4-FFF2-40B4-BE49-F238E27FC236}">
                <a16:creationId xmlns:a16="http://schemas.microsoft.com/office/drawing/2014/main" id="{0F38A524-00C8-D6B9-E5F7-C4EA1641B1F6}"/>
              </a:ext>
            </a:extLst>
          </p:cNvPr>
          <p:cNvSpPr>
            <a:spLocks noGrp="1"/>
          </p:cNvSpPr>
          <p:nvPr>
            <p:ph type="ctrTitle" hasCustomPrompt="1"/>
          </p:nvPr>
        </p:nvSpPr>
        <p:spPr>
          <a:xfrm>
            <a:off x="592170" y="1021077"/>
            <a:ext cx="5380323" cy="1723403"/>
          </a:xfrm>
        </p:spPr>
        <p:txBody>
          <a:bodyPr wrap="square" anchor="b">
            <a:noAutofit/>
          </a:bodyPr>
          <a:lstStyle>
            <a:lvl1pPr algn="l">
              <a:lnSpc>
                <a:spcPct val="90000"/>
              </a:lnSpc>
              <a:defRPr sz="5400" b="1">
                <a:solidFill>
                  <a:schemeClr val="bg1"/>
                </a:solidFill>
              </a:defRPr>
            </a:lvl1pPr>
          </a:lstStyle>
          <a:p>
            <a:r>
              <a:rPr lang="en-US"/>
              <a:t>Place Section Title Here</a:t>
            </a:r>
            <a:endParaRPr lang="en-IN"/>
          </a:p>
        </p:txBody>
      </p:sp>
      <p:sp>
        <p:nvSpPr>
          <p:cNvPr id="23" name="Text Placeholder 5">
            <a:extLst>
              <a:ext uri="{FF2B5EF4-FFF2-40B4-BE49-F238E27FC236}">
                <a16:creationId xmlns:a16="http://schemas.microsoft.com/office/drawing/2014/main" id="{7C33CAB7-E2BA-4325-D14F-4AB075F4A591}"/>
              </a:ext>
            </a:extLst>
          </p:cNvPr>
          <p:cNvSpPr>
            <a:spLocks noGrp="1"/>
          </p:cNvSpPr>
          <p:nvPr>
            <p:ph type="body" sz="quarter" idx="15" hasCustomPrompt="1"/>
          </p:nvPr>
        </p:nvSpPr>
        <p:spPr>
          <a:xfrm>
            <a:off x="592170" y="2852781"/>
            <a:ext cx="6516071" cy="274732"/>
          </a:xfrm>
        </p:spPr>
        <p:txBody>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Optional section description in sentence case</a:t>
            </a:r>
          </a:p>
        </p:txBody>
      </p:sp>
    </p:spTree>
    <p:extLst>
      <p:ext uri="{BB962C8B-B14F-4D97-AF65-F5344CB8AC3E}">
        <p14:creationId xmlns:p14="http://schemas.microsoft.com/office/powerpoint/2010/main" val="2684892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w Left Overlay">
    <p:spTree>
      <p:nvGrpSpPr>
        <p:cNvPr id="1" name=""/>
        <p:cNvGrpSpPr/>
        <p:nvPr/>
      </p:nvGrpSpPr>
      <p:grpSpPr>
        <a:xfrm>
          <a:off x="0" y="0"/>
          <a:ext cx="0" cy="0"/>
          <a:chOff x="0" y="0"/>
          <a:chExt cx="0" cy="0"/>
        </a:xfrm>
      </p:grpSpPr>
      <p:sp>
        <p:nvSpPr>
          <p:cNvPr id="40" name="Picture Placeholder 5">
            <a:extLst>
              <a:ext uri="{FF2B5EF4-FFF2-40B4-BE49-F238E27FC236}">
                <a16:creationId xmlns:a16="http://schemas.microsoft.com/office/drawing/2014/main" id="{9004FAED-CF90-09A2-82C8-D706EA6F0CA2}"/>
              </a:ext>
            </a:extLst>
          </p:cNvPr>
          <p:cNvSpPr>
            <a:spLocks noGrp="1"/>
          </p:cNvSpPr>
          <p:nvPr>
            <p:ph type="pic" sz="quarter" idx="14" hasCustomPrompt="1"/>
          </p:nvPr>
        </p:nvSpPr>
        <p:spPr>
          <a:xfrm>
            <a:off x="0" y="0"/>
            <a:ext cx="12192000" cy="6858000"/>
          </a:xfrm>
          <a:prstGeom prst="rect">
            <a:avLst/>
          </a:prstGeom>
          <a:solidFill>
            <a:schemeClr val="bg1">
              <a:lumMod val="85000"/>
            </a:schemeClr>
          </a:solidFill>
        </p:spPr>
        <p:txBody>
          <a:bodyPr/>
          <a:lstStyle>
            <a:lvl1pPr marL="0" indent="0" algn="r">
              <a:buFontTx/>
              <a:buNone/>
              <a:defRPr>
                <a:solidFill>
                  <a:schemeClr val="tx1"/>
                </a:solidFill>
              </a:defRPr>
            </a:lvl1pPr>
          </a:lstStyle>
          <a:p>
            <a:r>
              <a:rPr lang="en-US"/>
              <a:t>Add image, then ‘Send to Back’</a:t>
            </a:r>
          </a:p>
          <a:p>
            <a:endParaRPr lang="en-IN"/>
          </a:p>
        </p:txBody>
      </p:sp>
      <p:sp>
        <p:nvSpPr>
          <p:cNvPr id="50" name="Text Placeholder 49">
            <a:extLst>
              <a:ext uri="{FF2B5EF4-FFF2-40B4-BE49-F238E27FC236}">
                <a16:creationId xmlns:a16="http://schemas.microsoft.com/office/drawing/2014/main" id="{E626538C-B257-267F-4B34-F42759BBE20C}"/>
              </a:ext>
            </a:extLst>
          </p:cNvPr>
          <p:cNvSpPr>
            <a:spLocks noGrp="1"/>
          </p:cNvSpPr>
          <p:nvPr>
            <p:ph type="body" sz="quarter" idx="31" hasCustomPrompt="1"/>
          </p:nvPr>
        </p:nvSpPr>
        <p:spPr>
          <a:xfrm rot="5400000">
            <a:off x="288850" y="23805"/>
            <a:ext cx="5412284" cy="5989983"/>
          </a:xfrm>
          <a:prstGeom prst="round2SameRect">
            <a:avLst>
              <a:gd name="adj1" fmla="val 7519"/>
              <a:gd name="adj2" fmla="val 0"/>
            </a:avLst>
          </a:prstGeom>
          <a:solidFill>
            <a:schemeClr val="bg1">
              <a:alpha val="94000"/>
            </a:schemeClr>
          </a:solidFill>
        </p:spPr>
        <p:txBody>
          <a:bodyPr vert="vert270" lIns="640080" tIns="182880" bIns="502920"/>
          <a:lstStyle>
            <a:lvl1pPr marL="14288" indent="-14288">
              <a:lnSpc>
                <a:spcPct val="100000"/>
              </a:lnSpc>
              <a:spcAft>
                <a:spcPts val="1200"/>
              </a:spcAft>
              <a:buNone/>
              <a:defRPr sz="1600" b="0"/>
            </a:lvl1pPr>
            <a:lvl2pPr marL="463550" indent="-14288">
              <a:lnSpc>
                <a:spcPct val="100000"/>
              </a:lnSpc>
              <a:spcAft>
                <a:spcPts val="1200"/>
              </a:spcAft>
              <a:buNone/>
              <a:defRPr/>
            </a:lvl2pPr>
            <a:lvl3pPr marL="463550" indent="-14288">
              <a:lnSpc>
                <a:spcPct val="100000"/>
              </a:lnSpc>
              <a:spcAft>
                <a:spcPts val="1200"/>
              </a:spcAft>
              <a:buNone/>
              <a:defRPr/>
            </a:lvl3pPr>
            <a:lvl4pPr marL="463550" indent="-14288">
              <a:lnSpc>
                <a:spcPct val="100000"/>
              </a:lnSpc>
              <a:spcAft>
                <a:spcPts val="1200"/>
              </a:spcAft>
              <a:buNone/>
              <a:defRPr/>
            </a:lvl4pPr>
            <a:lvl5pPr marL="463550" indent="-14288">
              <a:lnSpc>
                <a:spcPct val="100000"/>
              </a:lnSpc>
              <a:spcAft>
                <a:spcPts val="1200"/>
              </a:spcAft>
              <a:buNone/>
              <a:defRPr/>
            </a:lvl5pPr>
          </a:lstStyle>
          <a:p>
            <a:pPr lvl="0"/>
            <a:r>
              <a:rPr lang="en-US"/>
              <a:t>How to use: The background of this text box can be changed to white or black with a 6% transparency so that just a hint of the background shows through.</a:t>
            </a:r>
          </a:p>
        </p:txBody>
      </p:sp>
      <p:sp>
        <p:nvSpPr>
          <p:cNvPr id="2" name="Title 1">
            <a:extLst>
              <a:ext uri="{FF2B5EF4-FFF2-40B4-BE49-F238E27FC236}">
                <a16:creationId xmlns:a16="http://schemas.microsoft.com/office/drawing/2014/main" id="{037B25A1-9263-1F29-C364-BAEB948E2559}"/>
              </a:ext>
            </a:extLst>
          </p:cNvPr>
          <p:cNvSpPr>
            <a:spLocks noGrp="1"/>
          </p:cNvSpPr>
          <p:nvPr>
            <p:ph type="title"/>
          </p:nvPr>
        </p:nvSpPr>
        <p:spPr>
          <a:xfrm>
            <a:off x="514351" y="583456"/>
            <a:ext cx="5321476" cy="548640"/>
          </a:xfrm>
        </p:spPr>
        <p:txBody>
          <a:bodyPr/>
          <a:lstStyle/>
          <a:p>
            <a:r>
              <a:rPr lang="en-US"/>
              <a:t>Click to edit Master title</a:t>
            </a:r>
          </a:p>
        </p:txBody>
      </p:sp>
      <p:sp>
        <p:nvSpPr>
          <p:cNvPr id="33" name="Text Placeholder 27">
            <a:extLst>
              <a:ext uri="{FF2B5EF4-FFF2-40B4-BE49-F238E27FC236}">
                <a16:creationId xmlns:a16="http://schemas.microsoft.com/office/drawing/2014/main" id="{65F018B2-1BA2-6A6E-252A-26785C614B61}"/>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55" name="Slide Number Placeholder 167">
            <a:extLst>
              <a:ext uri="{FF2B5EF4-FFF2-40B4-BE49-F238E27FC236}">
                <a16:creationId xmlns:a16="http://schemas.microsoft.com/office/drawing/2014/main" id="{6121A896-E860-027B-D66A-427A2B2F87B7}"/>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57" name="Text Placeholder 27">
            <a:extLst>
              <a:ext uri="{FF2B5EF4-FFF2-40B4-BE49-F238E27FC236}">
                <a16:creationId xmlns:a16="http://schemas.microsoft.com/office/drawing/2014/main" id="{B3FBB8C3-6AF0-7E6E-EA33-B6F1A807FE5F}"/>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pic>
        <p:nvPicPr>
          <p:cNvPr id="4" name="Graphic 3">
            <a:extLst>
              <a:ext uri="{FF2B5EF4-FFF2-40B4-BE49-F238E27FC236}">
                <a16:creationId xmlns:a16="http://schemas.microsoft.com/office/drawing/2014/main" id="{4A13E528-1E51-0CAA-7B9E-DF30F4DD6B79}"/>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331366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pact Image w Large Text (L)">
    <p:spTree>
      <p:nvGrpSpPr>
        <p:cNvPr id="1" name=""/>
        <p:cNvGrpSpPr/>
        <p:nvPr/>
      </p:nvGrpSpPr>
      <p:grpSpPr>
        <a:xfrm>
          <a:off x="0" y="0"/>
          <a:ext cx="0" cy="0"/>
          <a:chOff x="0" y="0"/>
          <a:chExt cx="0" cy="0"/>
        </a:xfrm>
      </p:grpSpPr>
      <p:sp>
        <p:nvSpPr>
          <p:cNvPr id="40" name="Picture Placeholder 5">
            <a:extLst>
              <a:ext uri="{FF2B5EF4-FFF2-40B4-BE49-F238E27FC236}">
                <a16:creationId xmlns:a16="http://schemas.microsoft.com/office/drawing/2014/main" id="{9004FAED-CF90-09A2-82C8-D706EA6F0CA2}"/>
              </a:ext>
            </a:extLst>
          </p:cNvPr>
          <p:cNvSpPr>
            <a:spLocks noGrp="1"/>
          </p:cNvSpPr>
          <p:nvPr>
            <p:ph type="pic" sz="quarter" idx="14" hasCustomPrompt="1"/>
          </p:nvPr>
        </p:nvSpPr>
        <p:spPr>
          <a:xfrm>
            <a:off x="0" y="0"/>
            <a:ext cx="12192000" cy="6858000"/>
          </a:xfrm>
          <a:prstGeom prst="rect">
            <a:avLst/>
          </a:prstGeom>
          <a:solidFill>
            <a:schemeClr val="bg1">
              <a:lumMod val="85000"/>
            </a:schemeClr>
          </a:solidFill>
        </p:spPr>
        <p:txBody>
          <a:bodyPr/>
          <a:lstStyle>
            <a:lvl1pPr marL="0" indent="0" algn="r">
              <a:buFontTx/>
              <a:buNone/>
              <a:defRPr>
                <a:solidFill>
                  <a:schemeClr val="tx1"/>
                </a:solidFill>
              </a:defRPr>
            </a:lvl1pPr>
          </a:lstStyle>
          <a:p>
            <a:r>
              <a:rPr lang="en-US"/>
              <a:t>Add image, then ‘Send to Back’</a:t>
            </a:r>
          </a:p>
          <a:p>
            <a:endParaRPr lang="en-IN"/>
          </a:p>
        </p:txBody>
      </p:sp>
      <p:sp>
        <p:nvSpPr>
          <p:cNvPr id="50" name="Text Placeholder 49">
            <a:extLst>
              <a:ext uri="{FF2B5EF4-FFF2-40B4-BE49-F238E27FC236}">
                <a16:creationId xmlns:a16="http://schemas.microsoft.com/office/drawing/2014/main" id="{E626538C-B257-267F-4B34-F42759BBE20C}"/>
              </a:ext>
            </a:extLst>
          </p:cNvPr>
          <p:cNvSpPr>
            <a:spLocks noGrp="1"/>
          </p:cNvSpPr>
          <p:nvPr>
            <p:ph type="body" sz="quarter" idx="31" hasCustomPrompt="1"/>
          </p:nvPr>
        </p:nvSpPr>
        <p:spPr>
          <a:xfrm rot="5400000">
            <a:off x="612755" y="752580"/>
            <a:ext cx="3895595" cy="5121109"/>
          </a:xfrm>
          <a:prstGeom prst="round2SameRect">
            <a:avLst>
              <a:gd name="adj1" fmla="val 7519"/>
              <a:gd name="adj2" fmla="val 0"/>
            </a:avLst>
          </a:prstGeom>
          <a:solidFill>
            <a:schemeClr val="bg1">
              <a:alpha val="94000"/>
            </a:schemeClr>
          </a:solidFill>
        </p:spPr>
        <p:txBody>
          <a:bodyPr vert="vert270" lIns="274320" tIns="182880" bIns="502920"/>
          <a:lstStyle>
            <a:lvl1pPr marL="14288" indent="-14288">
              <a:lnSpc>
                <a:spcPct val="90000"/>
              </a:lnSpc>
              <a:spcAft>
                <a:spcPts val="0"/>
              </a:spcAft>
              <a:buNone/>
              <a:defRPr sz="4000" b="1">
                <a:solidFill>
                  <a:schemeClr val="accent1"/>
                </a:solidFill>
                <a:latin typeface="Poppins" panose="00000500000000000000" pitchFamily="2" charset="0"/>
                <a:cs typeface="Poppins" panose="00000500000000000000" pitchFamily="2" charset="0"/>
              </a:defRPr>
            </a:lvl1pPr>
            <a:lvl2pPr marL="463550" indent="-14288">
              <a:lnSpc>
                <a:spcPct val="100000"/>
              </a:lnSpc>
              <a:spcAft>
                <a:spcPts val="1200"/>
              </a:spcAft>
              <a:buNone/>
              <a:defRPr/>
            </a:lvl2pPr>
            <a:lvl3pPr marL="463550" indent="-14288">
              <a:lnSpc>
                <a:spcPct val="100000"/>
              </a:lnSpc>
              <a:spcAft>
                <a:spcPts val="1200"/>
              </a:spcAft>
              <a:buNone/>
              <a:defRPr/>
            </a:lvl3pPr>
            <a:lvl4pPr marL="463550" indent="-14288">
              <a:lnSpc>
                <a:spcPct val="100000"/>
              </a:lnSpc>
              <a:spcAft>
                <a:spcPts val="1200"/>
              </a:spcAft>
              <a:buNone/>
              <a:defRPr/>
            </a:lvl4pPr>
            <a:lvl5pPr marL="463550" indent="-14288">
              <a:lnSpc>
                <a:spcPct val="100000"/>
              </a:lnSpc>
              <a:spcAft>
                <a:spcPts val="1200"/>
              </a:spcAft>
              <a:buNone/>
              <a:defRPr/>
            </a:lvl5pPr>
          </a:lstStyle>
          <a:p>
            <a:pPr lvl="0"/>
            <a:r>
              <a:rPr lang="en-US"/>
              <a:t>Up to three line title to go here for impact </a:t>
            </a:r>
          </a:p>
        </p:txBody>
      </p:sp>
      <p:sp>
        <p:nvSpPr>
          <p:cNvPr id="33" name="Text Placeholder 27">
            <a:extLst>
              <a:ext uri="{FF2B5EF4-FFF2-40B4-BE49-F238E27FC236}">
                <a16:creationId xmlns:a16="http://schemas.microsoft.com/office/drawing/2014/main" id="{65F018B2-1BA2-6A6E-252A-26785C614B61}"/>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5" name="Text Placeholder 2">
            <a:extLst>
              <a:ext uri="{FF2B5EF4-FFF2-40B4-BE49-F238E27FC236}">
                <a16:creationId xmlns:a16="http://schemas.microsoft.com/office/drawing/2014/main" id="{06F191FC-837F-C3B5-29FA-E34DCEC13CA9}"/>
              </a:ext>
            </a:extLst>
          </p:cNvPr>
          <p:cNvSpPr>
            <a:spLocks noGrp="1"/>
          </p:cNvSpPr>
          <p:nvPr>
            <p:ph type="body" sz="quarter" idx="32"/>
          </p:nvPr>
        </p:nvSpPr>
        <p:spPr>
          <a:xfrm>
            <a:off x="530087" y="3535052"/>
            <a:ext cx="4174070" cy="294826"/>
          </a:xfrm>
        </p:spPr>
        <p:txBody>
          <a:bodyPr wrap="square">
            <a:spAutoFit/>
          </a:bodyPr>
          <a:lstStyle>
            <a:lvl1pPr marL="0" indent="1588">
              <a:buNone/>
              <a:defRPr/>
            </a:lvl1pPr>
          </a:lstStyle>
          <a:p>
            <a:pPr fontAlgn="t"/>
            <a:endParaRPr lang="en-US">
              <a:solidFill>
                <a:schemeClr val="tx1"/>
              </a:solidFill>
            </a:endParaRPr>
          </a:p>
        </p:txBody>
      </p:sp>
      <p:sp>
        <p:nvSpPr>
          <p:cNvPr id="10" name="Slide Number Placeholder 167">
            <a:extLst>
              <a:ext uri="{FF2B5EF4-FFF2-40B4-BE49-F238E27FC236}">
                <a16:creationId xmlns:a16="http://schemas.microsoft.com/office/drawing/2014/main" id="{2E4E03F7-974B-220C-94B3-B22F5AC6ADA2}"/>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2" name="Text Placeholder 27">
            <a:extLst>
              <a:ext uri="{FF2B5EF4-FFF2-40B4-BE49-F238E27FC236}">
                <a16:creationId xmlns:a16="http://schemas.microsoft.com/office/drawing/2014/main" id="{3F182B3F-DB34-0C62-B9DA-42E2B2868E04}"/>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pic>
        <p:nvPicPr>
          <p:cNvPr id="3" name="Graphic 2">
            <a:extLst>
              <a:ext uri="{FF2B5EF4-FFF2-40B4-BE49-F238E27FC236}">
                <a16:creationId xmlns:a16="http://schemas.microsoft.com/office/drawing/2014/main" id="{C17AD58F-0319-09BF-A392-99A3D681638A}"/>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2000391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 one_image_bloc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1" y="580801"/>
            <a:ext cx="6681580" cy="548640"/>
          </a:xfrm>
        </p:spPr>
        <p:txBody>
          <a:bodyPr/>
          <a:lstStyle/>
          <a:p>
            <a:r>
              <a:rPr lang="en-US"/>
              <a:t>Slide with one image block</a:t>
            </a:r>
            <a:endParaRPr lang="en-IN"/>
          </a:p>
        </p:txBody>
      </p:sp>
      <p:sp>
        <p:nvSpPr>
          <p:cNvPr id="7" name="Subtitle">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1" y="1050980"/>
            <a:ext cx="6681580"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Subtitle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44" name="Picture Placeholder 26">
            <a:extLst>
              <a:ext uri="{FF2B5EF4-FFF2-40B4-BE49-F238E27FC236}">
                <a16:creationId xmlns:a16="http://schemas.microsoft.com/office/drawing/2014/main" id="{437A5512-12DC-3889-1F7C-BC29E72E619C}"/>
              </a:ext>
            </a:extLst>
          </p:cNvPr>
          <p:cNvSpPr>
            <a:spLocks noGrp="1"/>
          </p:cNvSpPr>
          <p:nvPr>
            <p:ph type="pic" sz="quarter" idx="10"/>
          </p:nvPr>
        </p:nvSpPr>
        <p:spPr>
          <a:xfrm>
            <a:off x="7499844" y="580800"/>
            <a:ext cx="4038439" cy="5226219"/>
          </a:xfrm>
          <a:prstGeom prst="roundRect">
            <a:avLst>
              <a:gd name="adj" fmla="val 4672"/>
            </a:avLst>
          </a:prstGeom>
          <a:solidFill>
            <a:schemeClr val="bg1">
              <a:lumMod val="95000"/>
            </a:schemeClr>
          </a:solidFill>
        </p:spPr>
        <p:txBody>
          <a:bodyPr/>
          <a:lstStyle/>
          <a:p>
            <a:endParaRPr lang="en-US"/>
          </a:p>
        </p:txBody>
      </p:sp>
      <p:sp>
        <p:nvSpPr>
          <p:cNvPr id="8" name="Slide Number Placeholder 167">
            <a:extLst>
              <a:ext uri="{FF2B5EF4-FFF2-40B4-BE49-F238E27FC236}">
                <a16:creationId xmlns:a16="http://schemas.microsoft.com/office/drawing/2014/main" id="{072DAD40-7515-6F6E-4C5D-BE7AFB0A1D46}"/>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16" name="Content Placeholder 15">
            <a:extLst>
              <a:ext uri="{FF2B5EF4-FFF2-40B4-BE49-F238E27FC236}">
                <a16:creationId xmlns:a16="http://schemas.microsoft.com/office/drawing/2014/main" id="{80D3DAFD-4200-3D12-5E40-B59D37359269}"/>
              </a:ext>
            </a:extLst>
          </p:cNvPr>
          <p:cNvSpPr>
            <a:spLocks noGrp="1"/>
          </p:cNvSpPr>
          <p:nvPr>
            <p:ph sz="quarter" idx="29"/>
          </p:nvPr>
        </p:nvSpPr>
        <p:spPr>
          <a:xfrm>
            <a:off x="514350" y="1722438"/>
            <a:ext cx="6681788" cy="1826141"/>
          </a:xfrm>
        </p:spPr>
        <p:txBody>
          <a:bodyPr>
            <a:sp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Graphic 3">
            <a:extLst>
              <a:ext uri="{FF2B5EF4-FFF2-40B4-BE49-F238E27FC236}">
                <a16:creationId xmlns:a16="http://schemas.microsoft.com/office/drawing/2014/main" id="{BA3EA8A0-B308-EFF5-E5D8-7A964A18A61B}"/>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894768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 one_image_block - Purple">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1" y="580801"/>
            <a:ext cx="6681580" cy="548640"/>
          </a:xfrm>
        </p:spPr>
        <p:txBody>
          <a:bodyPr/>
          <a:lstStyle>
            <a:lvl1pPr>
              <a:defRPr>
                <a:solidFill>
                  <a:schemeClr val="bg1"/>
                </a:solidFill>
              </a:defRPr>
            </a:lvl1pPr>
          </a:lstStyle>
          <a:p>
            <a:r>
              <a:rPr lang="en-US"/>
              <a:t>Slide with one image block</a:t>
            </a:r>
            <a:endParaRPr lang="en-IN"/>
          </a:p>
        </p:txBody>
      </p:sp>
      <p:sp>
        <p:nvSpPr>
          <p:cNvPr id="7" name="Subtitle">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1" y="1050980"/>
            <a:ext cx="6681580" cy="457200"/>
          </a:xfrm>
          <a:prstGeom prst="rect">
            <a:avLst/>
          </a:prstGeom>
        </p:spPr>
        <p:txBody>
          <a:bodyPr>
            <a:noAutofit/>
          </a:bodyPr>
          <a:lstStyle>
            <a:lvl1pPr marL="0" indent="0">
              <a:lnSpc>
                <a:spcPct val="90000"/>
              </a:lnSpc>
              <a:buFontTx/>
              <a:buNone/>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Subtitle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solidFill>
                  <a:schemeClr val="bg1"/>
                </a:solidFill>
              </a:defRPr>
            </a:lvl1pPr>
          </a:lstStyle>
          <a:p>
            <a:pPr lvl="0"/>
            <a:r>
              <a:rPr lang="en-US"/>
              <a:t>Source line goes here, Roboto 9pt, black, delete if not needed</a:t>
            </a:r>
          </a:p>
        </p:txBody>
      </p:sp>
      <p:sp>
        <p:nvSpPr>
          <p:cNvPr id="44" name="Picture Placeholder 26">
            <a:extLst>
              <a:ext uri="{FF2B5EF4-FFF2-40B4-BE49-F238E27FC236}">
                <a16:creationId xmlns:a16="http://schemas.microsoft.com/office/drawing/2014/main" id="{437A5512-12DC-3889-1F7C-BC29E72E619C}"/>
              </a:ext>
            </a:extLst>
          </p:cNvPr>
          <p:cNvSpPr>
            <a:spLocks noGrp="1"/>
          </p:cNvSpPr>
          <p:nvPr>
            <p:ph type="pic" sz="quarter" idx="10"/>
          </p:nvPr>
        </p:nvSpPr>
        <p:spPr>
          <a:xfrm>
            <a:off x="7499844" y="580800"/>
            <a:ext cx="4038439" cy="5226219"/>
          </a:xfrm>
          <a:prstGeom prst="roundRect">
            <a:avLst>
              <a:gd name="adj" fmla="val 4672"/>
            </a:avLst>
          </a:prstGeom>
          <a:solidFill>
            <a:schemeClr val="bg1">
              <a:lumMod val="95000"/>
            </a:schemeClr>
          </a:solidFill>
        </p:spPr>
        <p:txBody>
          <a:bodyPr/>
          <a:lstStyle/>
          <a:p>
            <a:endParaRPr lang="en-US"/>
          </a:p>
        </p:txBody>
      </p:sp>
      <p:sp>
        <p:nvSpPr>
          <p:cNvPr id="16" name="Content Placeholder 15">
            <a:extLst>
              <a:ext uri="{FF2B5EF4-FFF2-40B4-BE49-F238E27FC236}">
                <a16:creationId xmlns:a16="http://schemas.microsoft.com/office/drawing/2014/main" id="{80D3DAFD-4200-3D12-5E40-B59D37359269}"/>
              </a:ext>
            </a:extLst>
          </p:cNvPr>
          <p:cNvSpPr>
            <a:spLocks noGrp="1"/>
          </p:cNvSpPr>
          <p:nvPr>
            <p:ph sz="quarter" idx="29"/>
          </p:nvPr>
        </p:nvSpPr>
        <p:spPr>
          <a:xfrm>
            <a:off x="514350" y="1722438"/>
            <a:ext cx="6681788" cy="1826141"/>
          </a:xfrm>
        </p:spPr>
        <p:txBody>
          <a:bodyPr>
            <a:spAutoFit/>
          </a:bodyPr>
          <a:lstStyle>
            <a:lvl1pPr>
              <a:buClr>
                <a:schemeClr val="bg1"/>
              </a:buCl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167">
            <a:extLst>
              <a:ext uri="{FF2B5EF4-FFF2-40B4-BE49-F238E27FC236}">
                <a16:creationId xmlns:a16="http://schemas.microsoft.com/office/drawing/2014/main" id="{3CCA41BD-CFE0-D8FA-9700-867A2327FB4E}"/>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1" name="Text Placeholder 27">
            <a:extLst>
              <a:ext uri="{FF2B5EF4-FFF2-40B4-BE49-F238E27FC236}">
                <a16:creationId xmlns:a16="http://schemas.microsoft.com/office/drawing/2014/main" id="{ACEC82AA-9C2F-8407-572A-70606BF31274}"/>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pic>
        <p:nvPicPr>
          <p:cNvPr id="6" name="Graphic 5">
            <a:extLst>
              <a:ext uri="{FF2B5EF4-FFF2-40B4-BE49-F238E27FC236}">
                <a16:creationId xmlns:a16="http://schemas.microsoft.com/office/drawing/2014/main" id="{AF110339-ACBB-0E5D-8CD8-CB34243B43A5}"/>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3657092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Sub-Head - White">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9872EA23-3EEF-DCD7-E458-7A954963DB6F}"/>
              </a:ext>
            </a:extLst>
          </p:cNvPr>
          <p:cNvSpPr>
            <a:spLocks noGrp="1"/>
          </p:cNvSpPr>
          <p:nvPr>
            <p:ph type="pic" sz="quarter" idx="31"/>
          </p:nvPr>
        </p:nvSpPr>
        <p:spPr>
          <a:xfrm>
            <a:off x="7404100" y="-23644"/>
            <a:ext cx="4114800" cy="5970790"/>
          </a:xfrm>
          <a:custGeom>
            <a:avLst/>
            <a:gdLst>
              <a:gd name="csX0" fmla="*/ 0 w 4114800"/>
              <a:gd name="csY0" fmla="*/ 0 h 5970790"/>
              <a:gd name="csX1" fmla="*/ 4114800 w 4114800"/>
              <a:gd name="csY1" fmla="*/ 0 h 5970790"/>
              <a:gd name="csX2" fmla="*/ 4114800 w 4114800"/>
              <a:gd name="csY2" fmla="*/ 5589760 h 5970790"/>
              <a:gd name="csX3" fmla="*/ 3733770 w 4114800"/>
              <a:gd name="csY3" fmla="*/ 5970790 h 5970790"/>
              <a:gd name="csX4" fmla="*/ 381030 w 4114800"/>
              <a:gd name="csY4" fmla="*/ 5970790 h 5970790"/>
              <a:gd name="csX5" fmla="*/ 0 w 4114800"/>
              <a:gd name="csY5" fmla="*/ 5589760 h 5970790"/>
            </a:gdLst>
            <a:ahLst/>
            <a:cxnLst>
              <a:cxn ang="0">
                <a:pos x="csX0" y="csY0"/>
              </a:cxn>
              <a:cxn ang="0">
                <a:pos x="csX1" y="csY1"/>
              </a:cxn>
              <a:cxn ang="0">
                <a:pos x="csX2" y="csY2"/>
              </a:cxn>
              <a:cxn ang="0">
                <a:pos x="csX3" y="csY3"/>
              </a:cxn>
              <a:cxn ang="0">
                <a:pos x="csX4" y="csY4"/>
              </a:cxn>
              <a:cxn ang="0">
                <a:pos x="csX5" y="csY5"/>
              </a:cxn>
            </a:cxnLst>
            <a:rect l="l" t="t" r="r" b="b"/>
            <a:pathLst>
              <a:path w="4114800" h="5970790">
                <a:moveTo>
                  <a:pt x="0" y="0"/>
                </a:moveTo>
                <a:lnTo>
                  <a:pt x="4114800" y="0"/>
                </a:lnTo>
                <a:lnTo>
                  <a:pt x="4114800" y="5589760"/>
                </a:lnTo>
                <a:cubicBezTo>
                  <a:pt x="4114800" y="5800197"/>
                  <a:pt x="3944207" y="5970790"/>
                  <a:pt x="3733770" y="5970790"/>
                </a:cubicBezTo>
                <a:lnTo>
                  <a:pt x="381030" y="5970790"/>
                </a:lnTo>
                <a:cubicBezTo>
                  <a:pt x="170593" y="5970790"/>
                  <a:pt x="0" y="5800197"/>
                  <a:pt x="0" y="5589760"/>
                </a:cubicBezTo>
                <a:close/>
              </a:path>
            </a:pathLst>
          </a:custGeom>
          <a:solidFill>
            <a:schemeClr val="bg1"/>
          </a:solidFill>
        </p:spPr>
        <p:txBody>
          <a:bodyPr wrap="square">
            <a:noAutofit/>
          </a:bodyPr>
          <a:lstStyle/>
          <a:p>
            <a:endParaRPr lang="en-US"/>
          </a:p>
        </p:txBody>
      </p:sp>
      <p:sp>
        <p:nvSpPr>
          <p:cNvPr id="4" name="Slide Number Placeholder 167">
            <a:extLst>
              <a:ext uri="{FF2B5EF4-FFF2-40B4-BE49-F238E27FC236}">
                <a16:creationId xmlns:a16="http://schemas.microsoft.com/office/drawing/2014/main" id="{2633CBED-B5D2-1B49-24CD-B6BAE08427B2}"/>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1" y="580801"/>
            <a:ext cx="6681788" cy="548640"/>
          </a:xfrm>
        </p:spPr>
        <p:txBody>
          <a:bodyPr/>
          <a:lstStyle/>
          <a:p>
            <a:r>
              <a:rPr lang="en-US"/>
              <a:t>Place headline here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1" y="1051560"/>
            <a:ext cx="6681788"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9" name="Text Placeholder 8">
            <a:extLst>
              <a:ext uri="{FF2B5EF4-FFF2-40B4-BE49-F238E27FC236}">
                <a16:creationId xmlns:a16="http://schemas.microsoft.com/office/drawing/2014/main" id="{CEED990E-9DD8-BDDD-3D94-ACBC14F69957}"/>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sp>
        <p:nvSpPr>
          <p:cNvPr id="2" name="Content Placeholder 15">
            <a:extLst>
              <a:ext uri="{FF2B5EF4-FFF2-40B4-BE49-F238E27FC236}">
                <a16:creationId xmlns:a16="http://schemas.microsoft.com/office/drawing/2014/main" id="{3214410F-7066-F9B5-9456-07F8C62BE3E3}"/>
              </a:ext>
            </a:extLst>
          </p:cNvPr>
          <p:cNvSpPr>
            <a:spLocks noGrp="1"/>
          </p:cNvSpPr>
          <p:nvPr>
            <p:ph sz="quarter" idx="30"/>
          </p:nvPr>
        </p:nvSpPr>
        <p:spPr>
          <a:xfrm>
            <a:off x="514350" y="1722438"/>
            <a:ext cx="6681788" cy="1826141"/>
          </a:xfrm>
        </p:spPr>
        <p:txBody>
          <a:bodyPr>
            <a:sp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EA1247F7-362B-BD16-B992-4F11D581C5D1}"/>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761301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Sub-Head - Purple">
    <p:bg>
      <p:bgPr>
        <a:solidFill>
          <a:schemeClr val="accent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D825FA1-5B36-CF0D-D001-D286E5B25087}"/>
              </a:ext>
            </a:extLst>
          </p:cNvPr>
          <p:cNvSpPr>
            <a:spLocks noGrp="1"/>
          </p:cNvSpPr>
          <p:nvPr>
            <p:ph type="title" hasCustomPrompt="1"/>
          </p:nvPr>
        </p:nvSpPr>
        <p:spPr>
          <a:xfrm>
            <a:off x="514351" y="580801"/>
            <a:ext cx="6496050" cy="548640"/>
          </a:xfrm>
          <a:noFill/>
        </p:spPr>
        <p:txBody>
          <a:bodyPr/>
          <a:lstStyle>
            <a:lvl1pPr>
              <a:defRPr>
                <a:solidFill>
                  <a:schemeClr val="bg1"/>
                </a:solidFill>
              </a:defRPr>
            </a:lvl1pPr>
          </a:lstStyle>
          <a:p>
            <a:r>
              <a:rPr lang="en-US"/>
              <a:t>Place headline here</a:t>
            </a:r>
            <a:endParaRPr lang="en-IN"/>
          </a:p>
        </p:txBody>
      </p:sp>
      <p:sp>
        <p:nvSpPr>
          <p:cNvPr id="13" name="Text Placeholder 7">
            <a:extLst>
              <a:ext uri="{FF2B5EF4-FFF2-40B4-BE49-F238E27FC236}">
                <a16:creationId xmlns:a16="http://schemas.microsoft.com/office/drawing/2014/main" id="{6D3CA7E3-4415-485C-CEEE-C303E7C605DB}"/>
              </a:ext>
            </a:extLst>
          </p:cNvPr>
          <p:cNvSpPr>
            <a:spLocks noGrp="1"/>
          </p:cNvSpPr>
          <p:nvPr>
            <p:ph type="body" sz="quarter" idx="14" hasCustomPrompt="1"/>
          </p:nvPr>
        </p:nvSpPr>
        <p:spPr>
          <a:xfrm>
            <a:off x="514351" y="1051560"/>
            <a:ext cx="6496050" cy="457200"/>
          </a:xfrm>
          <a:prstGeom prst="rect">
            <a:avLst/>
          </a:prstGeom>
          <a:noFill/>
        </p:spPr>
        <p:txBody>
          <a:bodyPr>
            <a:noAutofit/>
          </a:bodyPr>
          <a:lstStyle>
            <a:lvl1pPr marL="0" indent="0">
              <a:lnSpc>
                <a:spcPct val="90000"/>
              </a:lnSpc>
              <a:buFontTx/>
              <a:buNone/>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0FFB82E5-76F9-5D4F-6B63-54A77B2CC454}"/>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solidFill>
                  <a:schemeClr val="bg1"/>
                </a:solidFill>
              </a:defRPr>
            </a:lvl1pPr>
          </a:lstStyle>
          <a:p>
            <a:pPr lvl="0"/>
            <a:r>
              <a:rPr lang="en-US"/>
              <a:t>Source line goes here, Roboto 9pt, black, delete if not needed</a:t>
            </a:r>
          </a:p>
        </p:txBody>
      </p:sp>
      <p:sp>
        <p:nvSpPr>
          <p:cNvPr id="9" name="Slide Number Placeholder 167">
            <a:extLst>
              <a:ext uri="{FF2B5EF4-FFF2-40B4-BE49-F238E27FC236}">
                <a16:creationId xmlns:a16="http://schemas.microsoft.com/office/drawing/2014/main" id="{C9A1632B-D364-5FB4-E096-491533914E2B}"/>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5" name="Text Placeholder 27">
            <a:extLst>
              <a:ext uri="{FF2B5EF4-FFF2-40B4-BE49-F238E27FC236}">
                <a16:creationId xmlns:a16="http://schemas.microsoft.com/office/drawing/2014/main" id="{33353264-CEAD-A7C6-35E1-DCEADE32E13F}"/>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sp>
        <p:nvSpPr>
          <p:cNvPr id="2" name="Text Placeholder 8">
            <a:extLst>
              <a:ext uri="{FF2B5EF4-FFF2-40B4-BE49-F238E27FC236}">
                <a16:creationId xmlns:a16="http://schemas.microsoft.com/office/drawing/2014/main" id="{691DE44B-1596-C8B5-A632-3F031EE9287C}"/>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chemeClr val="bg1"/>
                </a:solidFill>
                <a:latin typeface="Poppins" panose="00000500000000000000" pitchFamily="2" charset="0"/>
                <a:cs typeface="Poppins" panose="00000500000000000000" pitchFamily="2" charset="0"/>
              </a:defRPr>
            </a:lvl1pPr>
          </a:lstStyle>
          <a:p>
            <a:pPr lvl="0"/>
            <a:r>
              <a:rPr lang="en-US"/>
              <a:t>PLACE SECTION HERE</a:t>
            </a:r>
          </a:p>
        </p:txBody>
      </p:sp>
      <p:sp>
        <p:nvSpPr>
          <p:cNvPr id="5" name="Text Placeholder 14">
            <a:extLst>
              <a:ext uri="{FF2B5EF4-FFF2-40B4-BE49-F238E27FC236}">
                <a16:creationId xmlns:a16="http://schemas.microsoft.com/office/drawing/2014/main" id="{846BE63B-4899-9CBC-8B48-5692636FDFD8}"/>
              </a:ext>
            </a:extLst>
          </p:cNvPr>
          <p:cNvSpPr>
            <a:spLocks noGrp="1"/>
          </p:cNvSpPr>
          <p:nvPr>
            <p:ph type="body" sz="quarter" idx="43"/>
          </p:nvPr>
        </p:nvSpPr>
        <p:spPr>
          <a:xfrm>
            <a:off x="513994" y="1765300"/>
            <a:ext cx="5629631" cy="3708400"/>
          </a:xfrm>
        </p:spPr>
        <p:txBody>
          <a:bodyPr/>
          <a:lstStyle>
            <a:lvl1pPr>
              <a:buClr>
                <a:schemeClr val="bg1"/>
              </a:buCl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090BA9BE-0EBD-5DD8-40D1-D2DC37947A4F}"/>
              </a:ext>
            </a:extLst>
          </p:cNvPr>
          <p:cNvSpPr>
            <a:spLocks noGrp="1"/>
          </p:cNvSpPr>
          <p:nvPr>
            <p:ph type="pic" sz="quarter" idx="31"/>
          </p:nvPr>
        </p:nvSpPr>
        <p:spPr>
          <a:xfrm>
            <a:off x="7404100" y="-23644"/>
            <a:ext cx="4114800" cy="5970790"/>
          </a:xfrm>
          <a:custGeom>
            <a:avLst/>
            <a:gdLst>
              <a:gd name="csX0" fmla="*/ 0 w 4114800"/>
              <a:gd name="csY0" fmla="*/ 0 h 5970790"/>
              <a:gd name="csX1" fmla="*/ 4114800 w 4114800"/>
              <a:gd name="csY1" fmla="*/ 0 h 5970790"/>
              <a:gd name="csX2" fmla="*/ 4114800 w 4114800"/>
              <a:gd name="csY2" fmla="*/ 5589760 h 5970790"/>
              <a:gd name="csX3" fmla="*/ 3733770 w 4114800"/>
              <a:gd name="csY3" fmla="*/ 5970790 h 5970790"/>
              <a:gd name="csX4" fmla="*/ 381030 w 4114800"/>
              <a:gd name="csY4" fmla="*/ 5970790 h 5970790"/>
              <a:gd name="csX5" fmla="*/ 0 w 4114800"/>
              <a:gd name="csY5" fmla="*/ 5589760 h 5970790"/>
            </a:gdLst>
            <a:ahLst/>
            <a:cxnLst>
              <a:cxn ang="0">
                <a:pos x="csX0" y="csY0"/>
              </a:cxn>
              <a:cxn ang="0">
                <a:pos x="csX1" y="csY1"/>
              </a:cxn>
              <a:cxn ang="0">
                <a:pos x="csX2" y="csY2"/>
              </a:cxn>
              <a:cxn ang="0">
                <a:pos x="csX3" y="csY3"/>
              </a:cxn>
              <a:cxn ang="0">
                <a:pos x="csX4" y="csY4"/>
              </a:cxn>
              <a:cxn ang="0">
                <a:pos x="csX5" y="csY5"/>
              </a:cxn>
            </a:cxnLst>
            <a:rect l="l" t="t" r="r" b="b"/>
            <a:pathLst>
              <a:path w="4114800" h="5970790">
                <a:moveTo>
                  <a:pt x="0" y="0"/>
                </a:moveTo>
                <a:lnTo>
                  <a:pt x="4114800" y="0"/>
                </a:lnTo>
                <a:lnTo>
                  <a:pt x="4114800" y="5589760"/>
                </a:lnTo>
                <a:cubicBezTo>
                  <a:pt x="4114800" y="5800197"/>
                  <a:pt x="3944207" y="5970790"/>
                  <a:pt x="3733770" y="5970790"/>
                </a:cubicBezTo>
                <a:lnTo>
                  <a:pt x="381030" y="5970790"/>
                </a:lnTo>
                <a:cubicBezTo>
                  <a:pt x="170593" y="5970790"/>
                  <a:pt x="0" y="5800197"/>
                  <a:pt x="0" y="5589760"/>
                </a:cubicBezTo>
                <a:close/>
              </a:path>
            </a:pathLst>
          </a:custGeom>
          <a:noFill/>
        </p:spPr>
        <p:txBody>
          <a:bodyPr wrap="square">
            <a:noAutofit/>
          </a:bodyPr>
          <a:lstStyle/>
          <a:p>
            <a:endParaRPr lang="en-US"/>
          </a:p>
        </p:txBody>
      </p:sp>
      <p:pic>
        <p:nvPicPr>
          <p:cNvPr id="7" name="Graphic 6">
            <a:extLst>
              <a:ext uri="{FF2B5EF4-FFF2-40B4-BE49-F238E27FC236}">
                <a16:creationId xmlns:a16="http://schemas.microsoft.com/office/drawing/2014/main" id="{5A15D562-8D60-E892-74CC-05C41CD6BAAE}"/>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3297015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w 3 block callout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1" y="580801"/>
            <a:ext cx="4455214" cy="548640"/>
          </a:xfrm>
        </p:spPr>
        <p:txBody>
          <a:bodyPr/>
          <a:lstStyle>
            <a:lvl1pPr>
              <a:defRPr/>
            </a:lvl1pPr>
          </a:lstStyle>
          <a:p>
            <a:r>
              <a:rPr lang="en-US"/>
              <a:t>Insert title</a:t>
            </a:r>
            <a:endParaRPr lang="en-IN"/>
          </a:p>
        </p:txBody>
      </p:sp>
      <p:sp>
        <p:nvSpPr>
          <p:cNvPr id="7" name="Subtitle">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1" y="1050980"/>
            <a:ext cx="4455214"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Subtitle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44" name="Picture Placeholder 26">
            <a:extLst>
              <a:ext uri="{FF2B5EF4-FFF2-40B4-BE49-F238E27FC236}">
                <a16:creationId xmlns:a16="http://schemas.microsoft.com/office/drawing/2014/main" id="{437A5512-12DC-3889-1F7C-BC29E72E619C}"/>
              </a:ext>
            </a:extLst>
          </p:cNvPr>
          <p:cNvSpPr>
            <a:spLocks noGrp="1"/>
          </p:cNvSpPr>
          <p:nvPr>
            <p:ph type="pic" sz="quarter" idx="10"/>
          </p:nvPr>
        </p:nvSpPr>
        <p:spPr>
          <a:xfrm>
            <a:off x="5149568" y="707591"/>
            <a:ext cx="3105898" cy="5114848"/>
          </a:xfrm>
          <a:prstGeom prst="roundRect">
            <a:avLst>
              <a:gd name="adj" fmla="val 4672"/>
            </a:avLst>
          </a:prstGeom>
          <a:solidFill>
            <a:schemeClr val="bg1">
              <a:lumMod val="95000"/>
            </a:schemeClr>
          </a:solidFill>
        </p:spPr>
        <p:txBody>
          <a:bodyPr/>
          <a:lstStyle/>
          <a:p>
            <a:endParaRPr lang="en-US"/>
          </a:p>
        </p:txBody>
      </p:sp>
      <p:sp>
        <p:nvSpPr>
          <p:cNvPr id="8" name="Slide Number Placeholder 167">
            <a:extLst>
              <a:ext uri="{FF2B5EF4-FFF2-40B4-BE49-F238E27FC236}">
                <a16:creationId xmlns:a16="http://schemas.microsoft.com/office/drawing/2014/main" id="{072DAD40-7515-6F6E-4C5D-BE7AFB0A1D46}"/>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16" name="Content Placeholder 15">
            <a:extLst>
              <a:ext uri="{FF2B5EF4-FFF2-40B4-BE49-F238E27FC236}">
                <a16:creationId xmlns:a16="http://schemas.microsoft.com/office/drawing/2014/main" id="{80D3DAFD-4200-3D12-5E40-B59D37359269}"/>
              </a:ext>
            </a:extLst>
          </p:cNvPr>
          <p:cNvSpPr>
            <a:spLocks noGrp="1"/>
          </p:cNvSpPr>
          <p:nvPr>
            <p:ph sz="quarter" idx="29"/>
          </p:nvPr>
        </p:nvSpPr>
        <p:spPr>
          <a:xfrm>
            <a:off x="514350" y="1722438"/>
            <a:ext cx="4271659" cy="1826141"/>
          </a:xfrm>
        </p:spPr>
        <p:txBody>
          <a:bodyPr wrap="square">
            <a:sp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396FC21E-8C41-D6C6-AF8B-EF5D91622B82}"/>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
        <p:nvSpPr>
          <p:cNvPr id="21" name="Rectangle: Rounded Corners 20">
            <a:extLst>
              <a:ext uri="{FF2B5EF4-FFF2-40B4-BE49-F238E27FC236}">
                <a16:creationId xmlns:a16="http://schemas.microsoft.com/office/drawing/2014/main" id="{58084ADF-99C9-F03E-E644-0FC02EB01CAF}"/>
              </a:ext>
            </a:extLst>
          </p:cNvPr>
          <p:cNvSpPr/>
          <p:nvPr userDrawn="1"/>
        </p:nvSpPr>
        <p:spPr>
          <a:xfrm>
            <a:off x="8447088" y="707591"/>
            <a:ext cx="3229963" cy="1600200"/>
          </a:xfrm>
          <a:prstGeom prst="roundRect">
            <a:avLst>
              <a:gd name="adj" fmla="val 11905"/>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B4E01789-9D3F-517A-5C5F-0DF819FD9010}"/>
              </a:ext>
            </a:extLst>
          </p:cNvPr>
          <p:cNvSpPr/>
          <p:nvPr userDrawn="1"/>
        </p:nvSpPr>
        <p:spPr>
          <a:xfrm>
            <a:off x="8447088" y="2464915"/>
            <a:ext cx="3229963" cy="1600200"/>
          </a:xfrm>
          <a:prstGeom prst="roundRect">
            <a:avLst>
              <a:gd name="adj" fmla="val 11905"/>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1C6DDA5A-03C7-FD85-D420-B7DADBB4EC5B}"/>
              </a:ext>
            </a:extLst>
          </p:cNvPr>
          <p:cNvSpPr/>
          <p:nvPr userDrawn="1"/>
        </p:nvSpPr>
        <p:spPr>
          <a:xfrm>
            <a:off x="8447088" y="4201668"/>
            <a:ext cx="3229963" cy="1600200"/>
          </a:xfrm>
          <a:prstGeom prst="roundRect">
            <a:avLst>
              <a:gd name="adj" fmla="val 11905"/>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34">
            <a:extLst>
              <a:ext uri="{FF2B5EF4-FFF2-40B4-BE49-F238E27FC236}">
                <a16:creationId xmlns:a16="http://schemas.microsoft.com/office/drawing/2014/main" id="{872EB342-3983-B92B-0E90-C7CD41D62DDC}"/>
              </a:ext>
            </a:extLst>
          </p:cNvPr>
          <p:cNvSpPr>
            <a:spLocks noGrp="1"/>
          </p:cNvSpPr>
          <p:nvPr>
            <p:ph type="body" sz="quarter" idx="30" hasCustomPrompt="1"/>
          </p:nvPr>
        </p:nvSpPr>
        <p:spPr>
          <a:xfrm>
            <a:off x="8801100" y="707591"/>
            <a:ext cx="2617788" cy="1600200"/>
          </a:xfrm>
        </p:spPr>
        <p:txBody>
          <a:bodyPr tIns="91440" bIns="91440" anchor="ctr"/>
          <a:lstStyle>
            <a:lvl1pPr marL="0" indent="0">
              <a:lnSpc>
                <a:spcPct val="100000"/>
              </a:lnSpc>
              <a:spcAft>
                <a:spcPts val="0"/>
              </a:spcAft>
              <a:buNone/>
              <a:defRPr sz="1600">
                <a:solidFill>
                  <a:schemeClr val="bg1"/>
                </a:solidFill>
              </a:defRPr>
            </a:lvl1pPr>
            <a:lvl2pPr marL="0" indent="0">
              <a:buNone/>
              <a:defRPr sz="1600">
                <a:solidFill>
                  <a:schemeClr val="bg1"/>
                </a:solidFill>
              </a:defRPr>
            </a:lvl2pPr>
            <a:lvl3pPr marL="0" indent="0">
              <a:buNone/>
              <a:defRPr sz="1600">
                <a:solidFill>
                  <a:schemeClr val="bg1"/>
                </a:solidFill>
              </a:defRPr>
            </a:lvl3pPr>
            <a:lvl4pPr marL="0" indent="0">
              <a:buNone/>
              <a:defRPr sz="1600">
                <a:solidFill>
                  <a:schemeClr val="bg1"/>
                </a:solidFill>
              </a:defRPr>
            </a:lvl4pPr>
            <a:lvl5pPr marL="0" indent="0">
              <a:buNone/>
              <a:defRPr sz="1600">
                <a:solidFill>
                  <a:schemeClr val="bg1"/>
                </a:solidFill>
              </a:defRPr>
            </a:lvl5pPr>
          </a:lstStyle>
          <a:p>
            <a:pPr lvl="0"/>
            <a:r>
              <a:rPr lang="en-US"/>
              <a:t>Enter text here</a:t>
            </a:r>
          </a:p>
        </p:txBody>
      </p:sp>
      <p:sp>
        <p:nvSpPr>
          <p:cNvPr id="36" name="Text Placeholder 34">
            <a:extLst>
              <a:ext uri="{FF2B5EF4-FFF2-40B4-BE49-F238E27FC236}">
                <a16:creationId xmlns:a16="http://schemas.microsoft.com/office/drawing/2014/main" id="{180ED552-CE27-E202-BF2F-969F018DEDDE}"/>
              </a:ext>
            </a:extLst>
          </p:cNvPr>
          <p:cNvSpPr>
            <a:spLocks noGrp="1"/>
          </p:cNvSpPr>
          <p:nvPr>
            <p:ph type="body" sz="quarter" idx="31" hasCustomPrompt="1"/>
          </p:nvPr>
        </p:nvSpPr>
        <p:spPr>
          <a:xfrm>
            <a:off x="8801100" y="2464915"/>
            <a:ext cx="2617788" cy="1600200"/>
          </a:xfrm>
        </p:spPr>
        <p:txBody>
          <a:bodyPr tIns="91440" bIns="91440" anchor="ctr"/>
          <a:lstStyle>
            <a:lvl1pPr marL="0" indent="0">
              <a:lnSpc>
                <a:spcPct val="100000"/>
              </a:lnSpc>
              <a:spcAft>
                <a:spcPts val="0"/>
              </a:spcAft>
              <a:buNone/>
              <a:defRPr sz="1600">
                <a:solidFill>
                  <a:schemeClr val="bg1"/>
                </a:solidFill>
              </a:defRPr>
            </a:lvl1pPr>
            <a:lvl2pPr marL="0" indent="0">
              <a:buNone/>
              <a:defRPr sz="1600">
                <a:solidFill>
                  <a:schemeClr val="bg1"/>
                </a:solidFill>
              </a:defRPr>
            </a:lvl2pPr>
            <a:lvl3pPr marL="0" indent="0">
              <a:buNone/>
              <a:defRPr sz="1600">
                <a:solidFill>
                  <a:schemeClr val="bg1"/>
                </a:solidFill>
              </a:defRPr>
            </a:lvl3pPr>
            <a:lvl4pPr marL="0" indent="0">
              <a:buNone/>
              <a:defRPr sz="1600">
                <a:solidFill>
                  <a:schemeClr val="bg1"/>
                </a:solidFill>
              </a:defRPr>
            </a:lvl4pPr>
            <a:lvl5pPr marL="0" indent="0">
              <a:buNone/>
              <a:defRPr sz="1600">
                <a:solidFill>
                  <a:schemeClr val="bg1"/>
                </a:solidFill>
              </a:defRPr>
            </a:lvl5pPr>
          </a:lstStyle>
          <a:p>
            <a:pPr lvl="0"/>
            <a:r>
              <a:rPr lang="en-US"/>
              <a:t>Enter text here</a:t>
            </a:r>
          </a:p>
        </p:txBody>
      </p:sp>
      <p:sp>
        <p:nvSpPr>
          <p:cNvPr id="37" name="Text Placeholder 34">
            <a:extLst>
              <a:ext uri="{FF2B5EF4-FFF2-40B4-BE49-F238E27FC236}">
                <a16:creationId xmlns:a16="http://schemas.microsoft.com/office/drawing/2014/main" id="{4C148990-F14D-3A4F-E622-51357D26A8DD}"/>
              </a:ext>
            </a:extLst>
          </p:cNvPr>
          <p:cNvSpPr>
            <a:spLocks noGrp="1"/>
          </p:cNvSpPr>
          <p:nvPr>
            <p:ph type="body" sz="quarter" idx="32" hasCustomPrompt="1"/>
          </p:nvPr>
        </p:nvSpPr>
        <p:spPr>
          <a:xfrm>
            <a:off x="8801100" y="4190083"/>
            <a:ext cx="2617788" cy="1600200"/>
          </a:xfrm>
        </p:spPr>
        <p:txBody>
          <a:bodyPr tIns="91440" bIns="91440" anchor="ctr"/>
          <a:lstStyle>
            <a:lvl1pPr marL="0" indent="0">
              <a:lnSpc>
                <a:spcPct val="100000"/>
              </a:lnSpc>
              <a:spcAft>
                <a:spcPts val="0"/>
              </a:spcAft>
              <a:buNone/>
              <a:defRPr sz="1600">
                <a:solidFill>
                  <a:schemeClr val="bg1"/>
                </a:solidFill>
              </a:defRPr>
            </a:lvl1pPr>
            <a:lvl2pPr marL="0" indent="0">
              <a:buNone/>
              <a:defRPr sz="1600">
                <a:solidFill>
                  <a:schemeClr val="bg1"/>
                </a:solidFill>
              </a:defRPr>
            </a:lvl2pPr>
            <a:lvl3pPr marL="0" indent="0">
              <a:buNone/>
              <a:defRPr sz="1600">
                <a:solidFill>
                  <a:schemeClr val="bg1"/>
                </a:solidFill>
              </a:defRPr>
            </a:lvl3pPr>
            <a:lvl4pPr marL="0" indent="0">
              <a:buNone/>
              <a:defRPr sz="1600">
                <a:solidFill>
                  <a:schemeClr val="bg1"/>
                </a:solidFill>
              </a:defRPr>
            </a:lvl4pPr>
            <a:lvl5pPr marL="0" indent="0">
              <a:buNone/>
              <a:defRPr sz="1600">
                <a:solidFill>
                  <a:schemeClr val="bg1"/>
                </a:solidFill>
              </a:defRPr>
            </a:lvl5pPr>
          </a:lstStyle>
          <a:p>
            <a:pPr lvl="0"/>
            <a:r>
              <a:rPr lang="en-US"/>
              <a:t>Enter text here</a:t>
            </a:r>
          </a:p>
        </p:txBody>
      </p:sp>
    </p:spTree>
    <p:extLst>
      <p:ext uri="{BB962C8B-B14F-4D97-AF65-F5344CB8AC3E}">
        <p14:creationId xmlns:p14="http://schemas.microsoft.com/office/powerpoint/2010/main" val="1864644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mage w 3 block callouts">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1" y="580801"/>
            <a:ext cx="4455214" cy="548640"/>
          </a:xfrm>
        </p:spPr>
        <p:txBody>
          <a:bodyPr/>
          <a:lstStyle>
            <a:lvl1pPr>
              <a:defRPr>
                <a:solidFill>
                  <a:schemeClr val="bg1"/>
                </a:solidFill>
              </a:defRPr>
            </a:lvl1pPr>
          </a:lstStyle>
          <a:p>
            <a:r>
              <a:rPr lang="en-US"/>
              <a:t>Insert title</a:t>
            </a:r>
            <a:endParaRPr lang="en-IN"/>
          </a:p>
        </p:txBody>
      </p:sp>
      <p:sp>
        <p:nvSpPr>
          <p:cNvPr id="7" name="Subtitle">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1" y="1050980"/>
            <a:ext cx="4455214" cy="457200"/>
          </a:xfrm>
          <a:prstGeom prst="rect">
            <a:avLst/>
          </a:prstGeom>
        </p:spPr>
        <p:txBody>
          <a:bodyPr>
            <a:noAutofit/>
          </a:bodyPr>
          <a:lstStyle>
            <a:lvl1pPr marL="0" indent="0">
              <a:lnSpc>
                <a:spcPct val="90000"/>
              </a:lnSpc>
              <a:buFontTx/>
              <a:buNone/>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Subtitle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solidFill>
                  <a:schemeClr val="bg1"/>
                </a:solidFill>
              </a:defRPr>
            </a:lvl1pPr>
          </a:lstStyle>
          <a:p>
            <a:pPr lvl="0"/>
            <a:r>
              <a:rPr lang="en-US"/>
              <a:t>Source line goes here, Roboto 9pt, black, delete if not needed</a:t>
            </a:r>
          </a:p>
        </p:txBody>
      </p:sp>
      <p:sp>
        <p:nvSpPr>
          <p:cNvPr id="44" name="Picture Placeholder 26">
            <a:extLst>
              <a:ext uri="{FF2B5EF4-FFF2-40B4-BE49-F238E27FC236}">
                <a16:creationId xmlns:a16="http://schemas.microsoft.com/office/drawing/2014/main" id="{437A5512-12DC-3889-1F7C-BC29E72E619C}"/>
              </a:ext>
            </a:extLst>
          </p:cNvPr>
          <p:cNvSpPr>
            <a:spLocks noGrp="1"/>
          </p:cNvSpPr>
          <p:nvPr>
            <p:ph type="pic" sz="quarter" idx="10"/>
          </p:nvPr>
        </p:nvSpPr>
        <p:spPr>
          <a:xfrm>
            <a:off x="5149568" y="707591"/>
            <a:ext cx="3105898" cy="5114848"/>
          </a:xfrm>
          <a:prstGeom prst="roundRect">
            <a:avLst>
              <a:gd name="adj" fmla="val 4672"/>
            </a:avLst>
          </a:prstGeom>
          <a:solidFill>
            <a:schemeClr val="bg1">
              <a:lumMod val="95000"/>
            </a:schemeClr>
          </a:solidFill>
        </p:spPr>
        <p:txBody>
          <a:bodyPr/>
          <a:lstStyle/>
          <a:p>
            <a:endParaRPr lang="en-US"/>
          </a:p>
        </p:txBody>
      </p:sp>
      <p:sp>
        <p:nvSpPr>
          <p:cNvPr id="4" name="Slide Number Placeholder 167">
            <a:extLst>
              <a:ext uri="{FF2B5EF4-FFF2-40B4-BE49-F238E27FC236}">
                <a16:creationId xmlns:a16="http://schemas.microsoft.com/office/drawing/2014/main" id="{4BBEE333-7D05-08C8-5F8A-E8EE9A6AF712}"/>
              </a:ext>
            </a:extLst>
          </p:cNvPr>
          <p:cNvSpPr txBox="1"/>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1" name="Text Placeholder 27">
            <a:extLst>
              <a:ext uri="{FF2B5EF4-FFF2-40B4-BE49-F238E27FC236}">
                <a16:creationId xmlns:a16="http://schemas.microsoft.com/office/drawing/2014/main" id="{4960D837-39D9-0227-A86C-E8914F6F34DC}"/>
              </a:ext>
            </a:extLst>
          </p:cNvPr>
          <p:cNvSpPr txBox="1"/>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sp>
        <p:nvSpPr>
          <p:cNvPr id="12" name="Text Placeholder 14">
            <a:extLst>
              <a:ext uri="{FF2B5EF4-FFF2-40B4-BE49-F238E27FC236}">
                <a16:creationId xmlns:a16="http://schemas.microsoft.com/office/drawing/2014/main" id="{07BD2E43-CC9C-663E-C308-02F500AA0431}"/>
              </a:ext>
            </a:extLst>
          </p:cNvPr>
          <p:cNvSpPr>
            <a:spLocks noGrp="1"/>
          </p:cNvSpPr>
          <p:nvPr>
            <p:ph type="body" sz="quarter" idx="43"/>
          </p:nvPr>
        </p:nvSpPr>
        <p:spPr>
          <a:xfrm>
            <a:off x="513995" y="1765300"/>
            <a:ext cx="4273906" cy="3708400"/>
          </a:xfrm>
        </p:spPr>
        <p:txBody>
          <a:bodyPr/>
          <a:lstStyle>
            <a:lvl1pPr>
              <a:buClr>
                <a:schemeClr val="bg1"/>
              </a:buCl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Graphic 12">
            <a:extLst>
              <a:ext uri="{FF2B5EF4-FFF2-40B4-BE49-F238E27FC236}">
                <a16:creationId xmlns:a16="http://schemas.microsoft.com/office/drawing/2014/main" id="{B6143762-B3B8-05EB-4BE7-6B1084E35401}"/>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
        <p:nvSpPr>
          <p:cNvPr id="21" name="Rectangle: Rounded Corners 20">
            <a:extLst>
              <a:ext uri="{FF2B5EF4-FFF2-40B4-BE49-F238E27FC236}">
                <a16:creationId xmlns:a16="http://schemas.microsoft.com/office/drawing/2014/main" id="{B0633B56-E3C7-BBC7-BAAD-79B1F9E392D1}"/>
              </a:ext>
            </a:extLst>
          </p:cNvPr>
          <p:cNvSpPr/>
          <p:nvPr userDrawn="1"/>
        </p:nvSpPr>
        <p:spPr>
          <a:xfrm>
            <a:off x="8447088" y="707591"/>
            <a:ext cx="3229963" cy="1600200"/>
          </a:xfrm>
          <a:prstGeom prst="roundRect">
            <a:avLst>
              <a:gd name="adj" fmla="val 11905"/>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AAA012E7-1718-B14A-3304-549B8D7AB66A}"/>
              </a:ext>
            </a:extLst>
          </p:cNvPr>
          <p:cNvSpPr/>
          <p:nvPr userDrawn="1"/>
        </p:nvSpPr>
        <p:spPr>
          <a:xfrm>
            <a:off x="8447088" y="2464915"/>
            <a:ext cx="3229963" cy="1600200"/>
          </a:xfrm>
          <a:prstGeom prst="roundRect">
            <a:avLst>
              <a:gd name="adj" fmla="val 11905"/>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0F405A15-8A7D-7F14-95F0-DA3896406B87}"/>
              </a:ext>
            </a:extLst>
          </p:cNvPr>
          <p:cNvSpPr/>
          <p:nvPr userDrawn="1"/>
        </p:nvSpPr>
        <p:spPr>
          <a:xfrm>
            <a:off x="8447088" y="4201668"/>
            <a:ext cx="3229963" cy="1600200"/>
          </a:xfrm>
          <a:prstGeom prst="roundRect">
            <a:avLst>
              <a:gd name="adj" fmla="val 11905"/>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34">
            <a:extLst>
              <a:ext uri="{FF2B5EF4-FFF2-40B4-BE49-F238E27FC236}">
                <a16:creationId xmlns:a16="http://schemas.microsoft.com/office/drawing/2014/main" id="{D63D394C-CA38-D39F-6960-A0B91CED2EA1}"/>
              </a:ext>
            </a:extLst>
          </p:cNvPr>
          <p:cNvSpPr>
            <a:spLocks noGrp="1"/>
          </p:cNvSpPr>
          <p:nvPr>
            <p:ph type="body" sz="quarter" idx="30" hasCustomPrompt="1"/>
          </p:nvPr>
        </p:nvSpPr>
        <p:spPr>
          <a:xfrm>
            <a:off x="8801100" y="707591"/>
            <a:ext cx="2617788" cy="1600200"/>
          </a:xfrm>
        </p:spPr>
        <p:txBody>
          <a:bodyPr tIns="91440" bIns="91440" anchor="ctr"/>
          <a:lstStyle>
            <a:lvl1pPr marL="0" indent="0">
              <a:lnSpc>
                <a:spcPct val="100000"/>
              </a:lnSpc>
              <a:spcAft>
                <a:spcPts val="0"/>
              </a:spcAft>
              <a:buNone/>
              <a:defRPr sz="1600">
                <a:solidFill>
                  <a:schemeClr val="bg1"/>
                </a:solidFill>
              </a:defRPr>
            </a:lvl1pPr>
            <a:lvl2pPr marL="0" indent="0">
              <a:buNone/>
              <a:defRPr sz="1600">
                <a:solidFill>
                  <a:schemeClr val="bg1"/>
                </a:solidFill>
              </a:defRPr>
            </a:lvl2pPr>
            <a:lvl3pPr marL="0" indent="0">
              <a:buNone/>
              <a:defRPr sz="1600">
                <a:solidFill>
                  <a:schemeClr val="bg1"/>
                </a:solidFill>
              </a:defRPr>
            </a:lvl3pPr>
            <a:lvl4pPr marL="0" indent="0">
              <a:buNone/>
              <a:defRPr sz="1600">
                <a:solidFill>
                  <a:schemeClr val="bg1"/>
                </a:solidFill>
              </a:defRPr>
            </a:lvl4pPr>
            <a:lvl5pPr marL="0" indent="0">
              <a:buNone/>
              <a:defRPr sz="1600">
                <a:solidFill>
                  <a:schemeClr val="bg1"/>
                </a:solidFill>
              </a:defRPr>
            </a:lvl5pPr>
          </a:lstStyle>
          <a:p>
            <a:pPr lvl="0"/>
            <a:r>
              <a:rPr lang="en-US"/>
              <a:t>Enter text here</a:t>
            </a:r>
          </a:p>
        </p:txBody>
      </p:sp>
      <p:sp>
        <p:nvSpPr>
          <p:cNvPr id="33" name="Text Placeholder 34">
            <a:extLst>
              <a:ext uri="{FF2B5EF4-FFF2-40B4-BE49-F238E27FC236}">
                <a16:creationId xmlns:a16="http://schemas.microsoft.com/office/drawing/2014/main" id="{CE1AF41C-C8B3-37D6-151E-3A04FD6825B0}"/>
              </a:ext>
            </a:extLst>
          </p:cNvPr>
          <p:cNvSpPr>
            <a:spLocks noGrp="1"/>
          </p:cNvSpPr>
          <p:nvPr>
            <p:ph type="body" sz="quarter" idx="31" hasCustomPrompt="1"/>
          </p:nvPr>
        </p:nvSpPr>
        <p:spPr>
          <a:xfrm>
            <a:off x="8801100" y="2464915"/>
            <a:ext cx="2617788" cy="1600200"/>
          </a:xfrm>
        </p:spPr>
        <p:txBody>
          <a:bodyPr tIns="91440" bIns="91440" anchor="ctr"/>
          <a:lstStyle>
            <a:lvl1pPr marL="0" indent="0">
              <a:lnSpc>
                <a:spcPct val="100000"/>
              </a:lnSpc>
              <a:spcAft>
                <a:spcPts val="0"/>
              </a:spcAft>
              <a:buNone/>
              <a:defRPr sz="1600">
                <a:solidFill>
                  <a:schemeClr val="bg1"/>
                </a:solidFill>
              </a:defRPr>
            </a:lvl1pPr>
            <a:lvl2pPr marL="0" indent="0">
              <a:buNone/>
              <a:defRPr sz="1600">
                <a:solidFill>
                  <a:schemeClr val="bg1"/>
                </a:solidFill>
              </a:defRPr>
            </a:lvl2pPr>
            <a:lvl3pPr marL="0" indent="0">
              <a:buNone/>
              <a:defRPr sz="1600">
                <a:solidFill>
                  <a:schemeClr val="bg1"/>
                </a:solidFill>
              </a:defRPr>
            </a:lvl3pPr>
            <a:lvl4pPr marL="0" indent="0">
              <a:buNone/>
              <a:defRPr sz="1600">
                <a:solidFill>
                  <a:schemeClr val="bg1"/>
                </a:solidFill>
              </a:defRPr>
            </a:lvl4pPr>
            <a:lvl5pPr marL="0" indent="0">
              <a:buNone/>
              <a:defRPr sz="1600">
                <a:solidFill>
                  <a:schemeClr val="bg1"/>
                </a:solidFill>
              </a:defRPr>
            </a:lvl5pPr>
          </a:lstStyle>
          <a:p>
            <a:pPr lvl="0"/>
            <a:r>
              <a:rPr lang="en-US"/>
              <a:t>Enter text here</a:t>
            </a:r>
          </a:p>
        </p:txBody>
      </p:sp>
      <p:sp>
        <p:nvSpPr>
          <p:cNvPr id="34" name="Text Placeholder 34">
            <a:extLst>
              <a:ext uri="{FF2B5EF4-FFF2-40B4-BE49-F238E27FC236}">
                <a16:creationId xmlns:a16="http://schemas.microsoft.com/office/drawing/2014/main" id="{5175740B-2608-A05A-493C-77F9BA528CBE}"/>
              </a:ext>
            </a:extLst>
          </p:cNvPr>
          <p:cNvSpPr>
            <a:spLocks noGrp="1"/>
          </p:cNvSpPr>
          <p:nvPr>
            <p:ph type="body" sz="quarter" idx="32" hasCustomPrompt="1"/>
          </p:nvPr>
        </p:nvSpPr>
        <p:spPr>
          <a:xfrm>
            <a:off x="8801100" y="4190083"/>
            <a:ext cx="2617788" cy="1600200"/>
          </a:xfrm>
        </p:spPr>
        <p:txBody>
          <a:bodyPr tIns="91440" bIns="91440" anchor="ctr"/>
          <a:lstStyle>
            <a:lvl1pPr marL="0" indent="0">
              <a:lnSpc>
                <a:spcPct val="100000"/>
              </a:lnSpc>
              <a:spcAft>
                <a:spcPts val="0"/>
              </a:spcAft>
              <a:buNone/>
              <a:defRPr sz="1600">
                <a:solidFill>
                  <a:schemeClr val="bg1"/>
                </a:solidFill>
              </a:defRPr>
            </a:lvl1pPr>
            <a:lvl2pPr marL="0" indent="0">
              <a:buNone/>
              <a:defRPr sz="1600">
                <a:solidFill>
                  <a:schemeClr val="bg1"/>
                </a:solidFill>
              </a:defRPr>
            </a:lvl2pPr>
            <a:lvl3pPr marL="0" indent="0">
              <a:buNone/>
              <a:defRPr sz="1600">
                <a:solidFill>
                  <a:schemeClr val="bg1"/>
                </a:solidFill>
              </a:defRPr>
            </a:lvl3pPr>
            <a:lvl4pPr marL="0" indent="0">
              <a:buNone/>
              <a:defRPr sz="1600">
                <a:solidFill>
                  <a:schemeClr val="bg1"/>
                </a:solidFill>
              </a:defRPr>
            </a:lvl4pPr>
            <a:lvl5pPr marL="0" indent="0">
              <a:buNone/>
              <a:defRPr sz="1600">
                <a:solidFill>
                  <a:schemeClr val="bg1"/>
                </a:solidFill>
              </a:defRPr>
            </a:lvl5pPr>
          </a:lstStyle>
          <a:p>
            <a:pPr lvl="0"/>
            <a:r>
              <a:rPr lang="en-US"/>
              <a:t>Enter text here</a:t>
            </a:r>
          </a:p>
        </p:txBody>
      </p:sp>
    </p:spTree>
    <p:extLst>
      <p:ext uri="{BB962C8B-B14F-4D97-AF65-F5344CB8AC3E}">
        <p14:creationId xmlns:p14="http://schemas.microsoft.com/office/powerpoint/2010/main" val="2899771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Block w Landscape Image">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6FBA6993-8FAF-1EAB-A3E5-6C4C40D33BB6}"/>
              </a:ext>
            </a:extLst>
          </p:cNvPr>
          <p:cNvSpPr>
            <a:spLocks noGrp="1"/>
          </p:cNvSpPr>
          <p:nvPr>
            <p:ph type="pic" sz="quarter" idx="39"/>
          </p:nvPr>
        </p:nvSpPr>
        <p:spPr>
          <a:xfrm>
            <a:off x="-1" y="3561305"/>
            <a:ext cx="12192001" cy="3296695"/>
          </a:xfrm>
        </p:spPr>
        <p:txBody>
          <a:bodyPr/>
          <a:lstStyle/>
          <a:p>
            <a:endParaRPr lang="en-US"/>
          </a:p>
        </p:txBody>
      </p:sp>
      <p:sp>
        <p:nvSpPr>
          <p:cNvPr id="4" name="Slide Number Placeholder 167">
            <a:extLst>
              <a:ext uri="{FF2B5EF4-FFF2-40B4-BE49-F238E27FC236}">
                <a16:creationId xmlns:a16="http://schemas.microsoft.com/office/drawing/2014/main" id="{2633CBED-B5D2-1B49-24CD-B6BAE08427B2}"/>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0" y="580801"/>
            <a:ext cx="11188466" cy="548640"/>
          </a:xfrm>
        </p:spPr>
        <p:txBody>
          <a:bodyPr/>
          <a:lstStyle>
            <a:lvl1pPr>
              <a:defRPr>
                <a:solidFill>
                  <a:schemeClr val="tx1"/>
                </a:solidFill>
              </a:defRPr>
            </a:lvl1pPr>
          </a:lstStyle>
          <a:p>
            <a:r>
              <a:rPr lang="en-US"/>
              <a:t>Place headline here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0" y="1051560"/>
            <a:ext cx="11188466"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9" name="Text Placeholder 8">
            <a:extLst>
              <a:ext uri="{FF2B5EF4-FFF2-40B4-BE49-F238E27FC236}">
                <a16:creationId xmlns:a16="http://schemas.microsoft.com/office/drawing/2014/main" id="{CEED990E-9DD8-BDDD-3D94-ACBC14F69957}"/>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sp>
        <p:nvSpPr>
          <p:cNvPr id="38" name="Text Placeholder 37">
            <a:extLst>
              <a:ext uri="{FF2B5EF4-FFF2-40B4-BE49-F238E27FC236}">
                <a16:creationId xmlns:a16="http://schemas.microsoft.com/office/drawing/2014/main" id="{E43F1D9C-B0B0-EE69-627F-120D73B8046B}"/>
              </a:ext>
            </a:extLst>
          </p:cNvPr>
          <p:cNvSpPr>
            <a:spLocks noGrp="1"/>
          </p:cNvSpPr>
          <p:nvPr>
            <p:ph type="body" sz="quarter" idx="40" hasCustomPrompt="1"/>
          </p:nvPr>
        </p:nvSpPr>
        <p:spPr>
          <a:xfrm>
            <a:off x="488950" y="2123532"/>
            <a:ext cx="2797589" cy="1173163"/>
          </a:xfrm>
        </p:spPr>
        <p:txBody>
          <a:bodyPr/>
          <a:lstStyle>
            <a:lvl1pPr marL="0" indent="0">
              <a:lnSpc>
                <a:spcPct val="100000"/>
              </a:lnSpc>
              <a:buNone/>
              <a:defRPr sz="1600"/>
            </a:lvl1pPr>
            <a:lvl2pPr marL="0" indent="0">
              <a:lnSpc>
                <a:spcPct val="100000"/>
              </a:lnSpc>
              <a:buNone/>
              <a:defRPr sz="1600"/>
            </a:lvl2pPr>
            <a:lvl3pPr marL="0" indent="0">
              <a:lnSpc>
                <a:spcPct val="100000"/>
              </a:lnSpc>
              <a:buNone/>
              <a:defRPr sz="1600"/>
            </a:lvl3pPr>
            <a:lvl4pPr marL="0" indent="0">
              <a:lnSpc>
                <a:spcPct val="100000"/>
              </a:lnSpc>
              <a:buNone/>
              <a:defRPr sz="1600"/>
            </a:lvl4pPr>
            <a:lvl5pPr marL="0" indent="0">
              <a:lnSpc>
                <a:spcPct val="100000"/>
              </a:lnSpc>
              <a:buNone/>
              <a:defRPr sz="1600"/>
            </a:lvl5pPr>
          </a:lstStyle>
          <a:p>
            <a:r>
              <a:rPr lang="en-US" sz="1600">
                <a:solidFill>
                  <a:schemeClr val="tx1"/>
                </a:solidFill>
              </a:rPr>
              <a:t>Lorem ipsum dolor sit amet, consectetur adipiscing elit, sed do eiusmod tempor incididunt ut labore et dolore magna aliqua. </a:t>
            </a:r>
          </a:p>
        </p:txBody>
      </p:sp>
      <p:sp>
        <p:nvSpPr>
          <p:cNvPr id="39" name="Text Placeholder 37">
            <a:extLst>
              <a:ext uri="{FF2B5EF4-FFF2-40B4-BE49-F238E27FC236}">
                <a16:creationId xmlns:a16="http://schemas.microsoft.com/office/drawing/2014/main" id="{9844B982-0477-CE0D-7D7D-8D443F902587}"/>
              </a:ext>
            </a:extLst>
          </p:cNvPr>
          <p:cNvSpPr>
            <a:spLocks noGrp="1"/>
          </p:cNvSpPr>
          <p:nvPr>
            <p:ph type="body" sz="quarter" idx="41" hasCustomPrompt="1"/>
          </p:nvPr>
        </p:nvSpPr>
        <p:spPr>
          <a:xfrm>
            <a:off x="4697089" y="2123532"/>
            <a:ext cx="2797589" cy="1173163"/>
          </a:xfrm>
        </p:spPr>
        <p:txBody>
          <a:bodyPr/>
          <a:lstStyle>
            <a:lvl1pPr marL="0" indent="0">
              <a:lnSpc>
                <a:spcPct val="100000"/>
              </a:lnSpc>
              <a:buNone/>
              <a:defRPr sz="1600"/>
            </a:lvl1pPr>
            <a:lvl2pPr marL="0" indent="0">
              <a:lnSpc>
                <a:spcPct val="100000"/>
              </a:lnSpc>
              <a:buNone/>
              <a:defRPr sz="1600"/>
            </a:lvl2pPr>
            <a:lvl3pPr marL="0" indent="0">
              <a:lnSpc>
                <a:spcPct val="100000"/>
              </a:lnSpc>
              <a:buNone/>
              <a:defRPr sz="1600"/>
            </a:lvl3pPr>
            <a:lvl4pPr marL="0" indent="0">
              <a:lnSpc>
                <a:spcPct val="100000"/>
              </a:lnSpc>
              <a:buNone/>
              <a:defRPr sz="1600"/>
            </a:lvl4pPr>
            <a:lvl5pPr marL="0" indent="0">
              <a:lnSpc>
                <a:spcPct val="100000"/>
              </a:lnSpc>
              <a:buNone/>
              <a:defRPr sz="1600"/>
            </a:lvl5pPr>
          </a:lstStyle>
          <a:p>
            <a:r>
              <a:rPr lang="en-US" sz="1600">
                <a:solidFill>
                  <a:schemeClr val="tx1"/>
                </a:solidFill>
              </a:rPr>
              <a:t>Lorem ipsum dolor sit amet, consectetur adipiscing elit, sed do eiusmod tempor incididunt ut labore et dolore magna aliqua. </a:t>
            </a:r>
          </a:p>
        </p:txBody>
      </p:sp>
      <p:sp>
        <p:nvSpPr>
          <p:cNvPr id="40" name="Text Placeholder 37">
            <a:extLst>
              <a:ext uri="{FF2B5EF4-FFF2-40B4-BE49-F238E27FC236}">
                <a16:creationId xmlns:a16="http://schemas.microsoft.com/office/drawing/2014/main" id="{3EE11809-9F0B-B8A0-1E6D-1C678F20F4CA}"/>
              </a:ext>
            </a:extLst>
          </p:cNvPr>
          <p:cNvSpPr>
            <a:spLocks noGrp="1"/>
          </p:cNvSpPr>
          <p:nvPr>
            <p:ph type="body" sz="quarter" idx="42" hasCustomPrompt="1"/>
          </p:nvPr>
        </p:nvSpPr>
        <p:spPr>
          <a:xfrm>
            <a:off x="8905228" y="2123532"/>
            <a:ext cx="2797589" cy="1173163"/>
          </a:xfrm>
        </p:spPr>
        <p:txBody>
          <a:bodyPr/>
          <a:lstStyle>
            <a:lvl1pPr marL="0" indent="0">
              <a:lnSpc>
                <a:spcPct val="100000"/>
              </a:lnSpc>
              <a:buNone/>
              <a:defRPr sz="1600"/>
            </a:lvl1pPr>
            <a:lvl2pPr marL="0" indent="0">
              <a:lnSpc>
                <a:spcPct val="100000"/>
              </a:lnSpc>
              <a:buNone/>
              <a:defRPr sz="1600"/>
            </a:lvl2pPr>
            <a:lvl3pPr marL="0" indent="0">
              <a:lnSpc>
                <a:spcPct val="100000"/>
              </a:lnSpc>
              <a:buNone/>
              <a:defRPr sz="1600"/>
            </a:lvl3pPr>
            <a:lvl4pPr marL="0" indent="0">
              <a:lnSpc>
                <a:spcPct val="100000"/>
              </a:lnSpc>
              <a:buNone/>
              <a:defRPr sz="1600"/>
            </a:lvl4pPr>
            <a:lvl5pPr marL="0" indent="0">
              <a:lnSpc>
                <a:spcPct val="100000"/>
              </a:lnSpc>
              <a:buNone/>
              <a:defRPr sz="1600"/>
            </a:lvl5pPr>
          </a:lstStyle>
          <a:p>
            <a:r>
              <a:rPr lang="en-US" sz="1600">
                <a:solidFill>
                  <a:schemeClr val="tx1"/>
                </a:solidFill>
              </a:rPr>
              <a:t>Lorem ipsum dolor sit amet, consectetur adipiscing elit, sed do eiusmod tempor incididunt ut labore et dolore magna aliqua. </a:t>
            </a:r>
          </a:p>
        </p:txBody>
      </p:sp>
      <p:cxnSp>
        <p:nvCxnSpPr>
          <p:cNvPr id="41" name="Straight Connector 40">
            <a:extLst>
              <a:ext uri="{FF2B5EF4-FFF2-40B4-BE49-F238E27FC236}">
                <a16:creationId xmlns:a16="http://schemas.microsoft.com/office/drawing/2014/main" id="{66532130-379B-3C01-D903-CA51252F8E03}"/>
              </a:ext>
            </a:extLst>
          </p:cNvPr>
          <p:cNvCxnSpPr/>
          <p:nvPr userDrawn="1"/>
        </p:nvCxnSpPr>
        <p:spPr>
          <a:xfrm>
            <a:off x="3991814" y="1955614"/>
            <a:ext cx="0" cy="1341081"/>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C8C7DDD-ACC1-40A9-6787-58F64D9825F7}"/>
              </a:ext>
            </a:extLst>
          </p:cNvPr>
          <p:cNvCxnSpPr/>
          <p:nvPr userDrawn="1"/>
        </p:nvCxnSpPr>
        <p:spPr>
          <a:xfrm>
            <a:off x="8199953" y="1955614"/>
            <a:ext cx="0" cy="1341081"/>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634B234A-16C6-6205-8CEB-0A7252CF097A}"/>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3435126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allouts_2 Images - White">
    <p:bg>
      <p:bgPr>
        <a:solidFill>
          <a:schemeClr val="bg1"/>
        </a:solidFill>
        <a:effectLst/>
      </p:bgPr>
    </p:bg>
    <p:spTree>
      <p:nvGrpSpPr>
        <p:cNvPr id="1" name=""/>
        <p:cNvGrpSpPr/>
        <p:nvPr/>
      </p:nvGrpSpPr>
      <p:grpSpPr>
        <a:xfrm>
          <a:off x="0" y="0"/>
          <a:ext cx="0" cy="0"/>
          <a:chOff x="0" y="0"/>
          <a:chExt cx="0" cy="0"/>
        </a:xfrm>
      </p:grpSpPr>
      <p:sp>
        <p:nvSpPr>
          <p:cNvPr id="9" name="Rectángulo: esquinas redondeadas 32">
            <a:extLst>
              <a:ext uri="{FF2B5EF4-FFF2-40B4-BE49-F238E27FC236}">
                <a16:creationId xmlns:a16="http://schemas.microsoft.com/office/drawing/2014/main" id="{58592332-E097-7935-CDCF-299904AE06D4}"/>
              </a:ext>
            </a:extLst>
          </p:cNvPr>
          <p:cNvSpPr/>
          <p:nvPr userDrawn="1"/>
        </p:nvSpPr>
        <p:spPr>
          <a:xfrm>
            <a:off x="9182345" y="3709501"/>
            <a:ext cx="2203953" cy="2203953"/>
          </a:xfrm>
          <a:prstGeom prst="roundRect">
            <a:avLst>
              <a:gd name="adj" fmla="val 8944"/>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endParaRPr lang="en-US" sz="1400"/>
          </a:p>
        </p:txBody>
      </p:sp>
      <p:sp>
        <p:nvSpPr>
          <p:cNvPr id="14" name="Rectángulo: esquinas redondeadas 32">
            <a:extLst>
              <a:ext uri="{FF2B5EF4-FFF2-40B4-BE49-F238E27FC236}">
                <a16:creationId xmlns:a16="http://schemas.microsoft.com/office/drawing/2014/main" id="{2E08E18A-E4D4-24CF-DA4E-09307CA7B21C}"/>
              </a:ext>
            </a:extLst>
          </p:cNvPr>
          <p:cNvSpPr/>
          <p:nvPr userDrawn="1"/>
        </p:nvSpPr>
        <p:spPr>
          <a:xfrm>
            <a:off x="6767766" y="1336452"/>
            <a:ext cx="2203953" cy="2203953"/>
          </a:xfrm>
          <a:prstGeom prst="roundRect">
            <a:avLst>
              <a:gd name="adj" fmla="val 894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endParaRPr lang="en-US" sz="1400"/>
          </a:p>
        </p:txBody>
      </p:sp>
      <p:sp>
        <p:nvSpPr>
          <p:cNvPr id="20" name="Text Placeholder 19">
            <a:extLst>
              <a:ext uri="{FF2B5EF4-FFF2-40B4-BE49-F238E27FC236}">
                <a16:creationId xmlns:a16="http://schemas.microsoft.com/office/drawing/2014/main" id="{5CD50C27-5824-9C09-F413-7875A723A194}"/>
              </a:ext>
            </a:extLst>
          </p:cNvPr>
          <p:cNvSpPr>
            <a:spLocks noGrp="1"/>
          </p:cNvSpPr>
          <p:nvPr>
            <p:ph type="body" sz="quarter" idx="36" hasCustomPrompt="1"/>
          </p:nvPr>
        </p:nvSpPr>
        <p:spPr>
          <a:xfrm>
            <a:off x="7025163" y="1508086"/>
            <a:ext cx="1068031" cy="575738"/>
          </a:xfrm>
        </p:spPr>
        <p:txBody>
          <a:bodyPr/>
          <a:lstStyle>
            <a:lvl1pPr>
              <a:buNone/>
              <a:defRPr sz="4000">
                <a:solidFill>
                  <a:schemeClr val="bg1"/>
                </a:solidFill>
              </a:defRPr>
            </a:lvl1pPr>
            <a:lvl2pPr>
              <a:defRPr sz="4000"/>
            </a:lvl2pPr>
            <a:lvl3pPr>
              <a:defRPr sz="4000"/>
            </a:lvl3pPr>
            <a:lvl4pPr>
              <a:defRPr sz="4000"/>
            </a:lvl4pPr>
            <a:lvl5pPr>
              <a:defRPr sz="4000"/>
            </a:lvl5pPr>
          </a:lstStyle>
          <a:p>
            <a:r>
              <a:rPr lang="en-US" sz="4000"/>
              <a:t>45%</a:t>
            </a:r>
          </a:p>
        </p:txBody>
      </p:sp>
      <p:sp>
        <p:nvSpPr>
          <p:cNvPr id="28" name="Text Placeholder 27">
            <a:extLst>
              <a:ext uri="{FF2B5EF4-FFF2-40B4-BE49-F238E27FC236}">
                <a16:creationId xmlns:a16="http://schemas.microsoft.com/office/drawing/2014/main" id="{BF0F3A0D-F56F-9009-4CE4-C86971E1C815}"/>
              </a:ext>
            </a:extLst>
          </p:cNvPr>
          <p:cNvSpPr>
            <a:spLocks noGrp="1"/>
          </p:cNvSpPr>
          <p:nvPr>
            <p:ph type="body" sz="quarter" idx="40" hasCustomPrompt="1"/>
          </p:nvPr>
        </p:nvSpPr>
        <p:spPr>
          <a:xfrm>
            <a:off x="7022507" y="2110222"/>
            <a:ext cx="1687816" cy="1225161"/>
          </a:xfrm>
        </p:spPr>
        <p:txBody>
          <a:bodyPr/>
          <a:lstStyle>
            <a:lvl1pPr marL="0" indent="0">
              <a:buNone/>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sz="1400"/>
              <a:t>Lorem ipsum dolor sit amet, consectetur adipiscing elit, sed do eiusmod tempor incididunt ut labore et Ut enim ullamco laboris</a:t>
            </a:r>
          </a:p>
        </p:txBody>
      </p:sp>
      <p:sp>
        <p:nvSpPr>
          <p:cNvPr id="32" name="Text Placeholder 27">
            <a:extLst>
              <a:ext uri="{FF2B5EF4-FFF2-40B4-BE49-F238E27FC236}">
                <a16:creationId xmlns:a16="http://schemas.microsoft.com/office/drawing/2014/main" id="{FED6E292-541F-8362-AE8C-E3DE53B9FC94}"/>
              </a:ext>
            </a:extLst>
          </p:cNvPr>
          <p:cNvSpPr>
            <a:spLocks noGrp="1"/>
          </p:cNvSpPr>
          <p:nvPr>
            <p:ph type="body" sz="quarter" idx="41" hasCustomPrompt="1"/>
          </p:nvPr>
        </p:nvSpPr>
        <p:spPr>
          <a:xfrm>
            <a:off x="9440413" y="4720046"/>
            <a:ext cx="1687816" cy="1027506"/>
          </a:xfrm>
        </p:spPr>
        <p:txBody>
          <a:bodyPr/>
          <a:lstStyle>
            <a:lvl1pPr marL="0" indent="0">
              <a:buNone/>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sz="1400"/>
              <a:t>Lorem ipsum dolor sit amet, consectetur adipiscing elit, sed do eiusmod tempor ut </a:t>
            </a:r>
            <a:r>
              <a:rPr lang="en-US" sz="1400" err="1"/>
              <a:t>Ut</a:t>
            </a:r>
            <a:r>
              <a:rPr lang="en-US" sz="1400"/>
              <a:t> enim ullamco laboris</a:t>
            </a:r>
          </a:p>
        </p:txBody>
      </p:sp>
      <p:sp>
        <p:nvSpPr>
          <p:cNvPr id="35" name="Picture Placeholder 26">
            <a:extLst>
              <a:ext uri="{FF2B5EF4-FFF2-40B4-BE49-F238E27FC236}">
                <a16:creationId xmlns:a16="http://schemas.microsoft.com/office/drawing/2014/main" id="{AD8D4EA3-42EB-78C2-D06E-D800C4F77D4F}"/>
              </a:ext>
            </a:extLst>
          </p:cNvPr>
          <p:cNvSpPr>
            <a:spLocks noGrp="1"/>
          </p:cNvSpPr>
          <p:nvPr>
            <p:ph type="pic" sz="quarter" idx="10"/>
          </p:nvPr>
        </p:nvSpPr>
        <p:spPr>
          <a:xfrm>
            <a:off x="9224673" y="1336452"/>
            <a:ext cx="2161625" cy="2203953"/>
          </a:xfrm>
          <a:prstGeom prst="roundRect">
            <a:avLst>
              <a:gd name="adj" fmla="val 50000"/>
            </a:avLst>
          </a:prstGeom>
          <a:solidFill>
            <a:schemeClr val="bg1">
              <a:lumMod val="95000"/>
            </a:schemeClr>
          </a:solidFill>
        </p:spPr>
        <p:txBody>
          <a:bodyPr/>
          <a:lstStyle/>
          <a:p>
            <a:endParaRPr lang="en-US"/>
          </a:p>
        </p:txBody>
      </p:sp>
      <p:sp>
        <p:nvSpPr>
          <p:cNvPr id="36" name="Picture Placeholder 26">
            <a:extLst>
              <a:ext uri="{FF2B5EF4-FFF2-40B4-BE49-F238E27FC236}">
                <a16:creationId xmlns:a16="http://schemas.microsoft.com/office/drawing/2014/main" id="{DD6F1C0E-4469-49E2-BDAC-CD5F3692B615}"/>
              </a:ext>
            </a:extLst>
          </p:cNvPr>
          <p:cNvSpPr>
            <a:spLocks noGrp="1"/>
          </p:cNvSpPr>
          <p:nvPr>
            <p:ph type="pic" sz="quarter" idx="42"/>
          </p:nvPr>
        </p:nvSpPr>
        <p:spPr>
          <a:xfrm>
            <a:off x="6811311" y="3720556"/>
            <a:ext cx="2161625" cy="2203953"/>
          </a:xfrm>
          <a:prstGeom prst="roundRect">
            <a:avLst>
              <a:gd name="adj" fmla="val 50000"/>
            </a:avLst>
          </a:prstGeom>
          <a:solidFill>
            <a:schemeClr val="bg1">
              <a:lumMod val="95000"/>
            </a:schemeClr>
          </a:solidFill>
        </p:spPr>
        <p:txBody>
          <a:bodyPr/>
          <a:lstStyle/>
          <a:p>
            <a:endParaRPr lang="en-US"/>
          </a:p>
        </p:txBody>
      </p:sp>
      <p:sp>
        <p:nvSpPr>
          <p:cNvPr id="3" name="Title 1">
            <a:extLst>
              <a:ext uri="{FF2B5EF4-FFF2-40B4-BE49-F238E27FC236}">
                <a16:creationId xmlns:a16="http://schemas.microsoft.com/office/drawing/2014/main" id="{AA323E0C-6FA1-F8EA-28E5-652E5DB34763}"/>
              </a:ext>
            </a:extLst>
          </p:cNvPr>
          <p:cNvSpPr>
            <a:spLocks noGrp="1"/>
          </p:cNvSpPr>
          <p:nvPr>
            <p:ph type="title" hasCustomPrompt="1"/>
          </p:nvPr>
        </p:nvSpPr>
        <p:spPr>
          <a:xfrm>
            <a:off x="514351" y="580801"/>
            <a:ext cx="10905002" cy="548640"/>
          </a:xfrm>
        </p:spPr>
        <p:txBody>
          <a:bodyPr/>
          <a:lstStyle>
            <a:lvl1pPr>
              <a:defRPr/>
            </a:lvl1pPr>
          </a:lstStyle>
          <a:p>
            <a:r>
              <a:rPr lang="en-US"/>
              <a:t>Insert title</a:t>
            </a:r>
            <a:endParaRPr lang="en-IN"/>
          </a:p>
        </p:txBody>
      </p:sp>
      <p:sp>
        <p:nvSpPr>
          <p:cNvPr id="4" name="Subtitle">
            <a:extLst>
              <a:ext uri="{FF2B5EF4-FFF2-40B4-BE49-F238E27FC236}">
                <a16:creationId xmlns:a16="http://schemas.microsoft.com/office/drawing/2014/main" id="{1BD9B7A3-D040-450F-F6B2-19417ACAF2B9}"/>
              </a:ext>
            </a:extLst>
          </p:cNvPr>
          <p:cNvSpPr>
            <a:spLocks noGrp="1"/>
          </p:cNvSpPr>
          <p:nvPr>
            <p:ph type="body" sz="quarter" idx="14" hasCustomPrompt="1"/>
          </p:nvPr>
        </p:nvSpPr>
        <p:spPr>
          <a:xfrm>
            <a:off x="514350" y="1050980"/>
            <a:ext cx="6000461" cy="457106"/>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Subtitle</a:t>
            </a:r>
          </a:p>
        </p:txBody>
      </p:sp>
      <p:sp>
        <p:nvSpPr>
          <p:cNvPr id="8" name="Text Placeholder 27">
            <a:extLst>
              <a:ext uri="{FF2B5EF4-FFF2-40B4-BE49-F238E27FC236}">
                <a16:creationId xmlns:a16="http://schemas.microsoft.com/office/drawing/2014/main" id="{58DBAACF-07FD-2F39-21DA-44E043E16564}"/>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10" name="Content Placeholder 15">
            <a:extLst>
              <a:ext uri="{FF2B5EF4-FFF2-40B4-BE49-F238E27FC236}">
                <a16:creationId xmlns:a16="http://schemas.microsoft.com/office/drawing/2014/main" id="{7F90CCFA-9EB0-CBDC-068C-4A2396513A06}"/>
              </a:ext>
            </a:extLst>
          </p:cNvPr>
          <p:cNvSpPr>
            <a:spLocks noGrp="1"/>
          </p:cNvSpPr>
          <p:nvPr>
            <p:ph sz="quarter" idx="29"/>
          </p:nvPr>
        </p:nvSpPr>
        <p:spPr>
          <a:xfrm>
            <a:off x="514350" y="1722438"/>
            <a:ext cx="6000461" cy="1826141"/>
          </a:xfrm>
        </p:spPr>
        <p:txBody>
          <a:bodyPr wrap="square">
            <a:sp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167">
            <a:extLst>
              <a:ext uri="{FF2B5EF4-FFF2-40B4-BE49-F238E27FC236}">
                <a16:creationId xmlns:a16="http://schemas.microsoft.com/office/drawing/2014/main" id="{63EB65F7-DE66-41F3-FDCE-D05599B9D416}"/>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pic>
        <p:nvPicPr>
          <p:cNvPr id="7" name="Graphic 6">
            <a:extLst>
              <a:ext uri="{FF2B5EF4-FFF2-40B4-BE49-F238E27FC236}">
                <a16:creationId xmlns:a16="http://schemas.microsoft.com/office/drawing/2014/main" id="{FA06F481-9A24-51F0-C1C7-A368F4EF919F}"/>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2699552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allouts_2 Images - Purple">
    <p:bg>
      <p:bgPr>
        <a:solidFill>
          <a:schemeClr val="accent1"/>
        </a:solidFill>
        <a:effectLst/>
      </p:bgPr>
    </p:bg>
    <p:spTree>
      <p:nvGrpSpPr>
        <p:cNvPr id="1" name=""/>
        <p:cNvGrpSpPr/>
        <p:nvPr/>
      </p:nvGrpSpPr>
      <p:grpSpPr>
        <a:xfrm>
          <a:off x="0" y="0"/>
          <a:ext cx="0" cy="0"/>
          <a:chOff x="0" y="0"/>
          <a:chExt cx="0" cy="0"/>
        </a:xfrm>
      </p:grpSpPr>
      <p:sp>
        <p:nvSpPr>
          <p:cNvPr id="4" name="Text Placeholder 27">
            <a:extLst>
              <a:ext uri="{FF2B5EF4-FFF2-40B4-BE49-F238E27FC236}">
                <a16:creationId xmlns:a16="http://schemas.microsoft.com/office/drawing/2014/main" id="{14A3FA70-6969-A5AC-6AC2-C75762245357}"/>
              </a:ext>
            </a:extLst>
          </p:cNvPr>
          <p:cNvSpPr txBox="1"/>
          <p:nvPr userDrawn="1"/>
        </p:nvSpPr>
        <p:spPr>
          <a:xfrm>
            <a:off x="11309350" y="6314570"/>
            <a:ext cx="392113" cy="138499"/>
          </a:xfrm>
          <a:prstGeom prst="rect">
            <a:avLst/>
          </a:prstGeom>
        </p:spPr>
        <p:txBody>
          <a:bodyPr wrap="square" lIns="0" tIns="0" rIns="0" bIns="0" anchor="ctr" anchorCtr="0">
            <a:spAutoFit/>
          </a:bodyPr>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3" indent="0" algn="r">
              <a:lnSpc>
                <a:spcPct val="100000"/>
              </a:lnSpc>
            </a:pPr>
            <a:fld id="{3ACA9D80-AB25-435A-8FE8-312BAE251715}" type="slidenum">
              <a:rPr lang="en-US" sz="900" smtClean="0">
                <a:solidFill>
                  <a:schemeClr val="bg1"/>
                </a:solidFill>
              </a:rPr>
              <a:pPr marL="171450" lvl="3" indent="0" algn="r">
                <a:lnSpc>
                  <a:spcPct val="100000"/>
                </a:lnSpc>
              </a:pPr>
              <a:t>‹N°›</a:t>
            </a:fld>
            <a:endParaRPr lang="en-US" sz="900">
              <a:solidFill>
                <a:schemeClr val="bg1"/>
              </a:solidFill>
            </a:endParaRPr>
          </a:p>
        </p:txBody>
      </p:sp>
      <p:sp>
        <p:nvSpPr>
          <p:cNvPr id="8" name="Text Placeholder 27">
            <a:extLst>
              <a:ext uri="{FF2B5EF4-FFF2-40B4-BE49-F238E27FC236}">
                <a16:creationId xmlns:a16="http://schemas.microsoft.com/office/drawing/2014/main" id="{9E17DAAA-EC59-CB23-CAA7-5158841FFBD9}"/>
              </a:ext>
            </a:extLst>
          </p:cNvPr>
          <p:cNvSpPr txBox="1">
            <a:spLocks/>
          </p:cNvSpPr>
          <p:nvPr userDrawn="1"/>
        </p:nvSpPr>
        <p:spPr>
          <a:xfrm>
            <a:off x="7578369" y="6300204"/>
            <a:ext cx="3839256" cy="181081"/>
          </a:xfrm>
          <a:prstGeom prst="rect">
            <a:avLst/>
          </a:prstGeom>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lnSpc>
                <a:spcPct val="100000"/>
              </a:lnSpc>
            </a:pPr>
            <a:r>
              <a:rPr lang="en-US" sz="900">
                <a:solidFill>
                  <a:schemeClr val="bg1"/>
                </a:solidFill>
              </a:rPr>
              <a:t>Circana, LLC  |  Proprietary and confidential</a:t>
            </a:r>
          </a:p>
        </p:txBody>
      </p:sp>
      <p:sp>
        <p:nvSpPr>
          <p:cNvPr id="9" name="Rectángulo: esquinas redondeadas 32">
            <a:extLst>
              <a:ext uri="{FF2B5EF4-FFF2-40B4-BE49-F238E27FC236}">
                <a16:creationId xmlns:a16="http://schemas.microsoft.com/office/drawing/2014/main" id="{58592332-E097-7935-CDCF-299904AE06D4}"/>
              </a:ext>
            </a:extLst>
          </p:cNvPr>
          <p:cNvSpPr/>
          <p:nvPr userDrawn="1"/>
        </p:nvSpPr>
        <p:spPr>
          <a:xfrm>
            <a:off x="9182345" y="3709501"/>
            <a:ext cx="2203953" cy="2203953"/>
          </a:xfrm>
          <a:prstGeom prst="roundRect">
            <a:avLst>
              <a:gd name="adj" fmla="val 8944"/>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endParaRPr lang="en-US" sz="1400"/>
          </a:p>
        </p:txBody>
      </p:sp>
      <p:sp>
        <p:nvSpPr>
          <p:cNvPr id="14" name="Rectángulo: esquinas redondeadas 32">
            <a:extLst>
              <a:ext uri="{FF2B5EF4-FFF2-40B4-BE49-F238E27FC236}">
                <a16:creationId xmlns:a16="http://schemas.microsoft.com/office/drawing/2014/main" id="{2E08E18A-E4D4-24CF-DA4E-09307CA7B21C}"/>
              </a:ext>
            </a:extLst>
          </p:cNvPr>
          <p:cNvSpPr/>
          <p:nvPr userDrawn="1"/>
        </p:nvSpPr>
        <p:spPr>
          <a:xfrm>
            <a:off x="6767766" y="1336452"/>
            <a:ext cx="2203953" cy="2203953"/>
          </a:xfrm>
          <a:prstGeom prst="roundRect">
            <a:avLst>
              <a:gd name="adj" fmla="val 8944"/>
            </a:avLst>
          </a:prstGeom>
          <a:solidFill>
            <a:srgbClr val="7038E0"/>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endParaRPr lang="en-US" sz="1400"/>
          </a:p>
        </p:txBody>
      </p:sp>
      <p:sp>
        <p:nvSpPr>
          <p:cNvPr id="20" name="Text Placeholder 19">
            <a:extLst>
              <a:ext uri="{FF2B5EF4-FFF2-40B4-BE49-F238E27FC236}">
                <a16:creationId xmlns:a16="http://schemas.microsoft.com/office/drawing/2014/main" id="{5CD50C27-5824-9C09-F413-7875A723A194}"/>
              </a:ext>
            </a:extLst>
          </p:cNvPr>
          <p:cNvSpPr>
            <a:spLocks noGrp="1"/>
          </p:cNvSpPr>
          <p:nvPr>
            <p:ph type="body" sz="quarter" idx="36" hasCustomPrompt="1"/>
          </p:nvPr>
        </p:nvSpPr>
        <p:spPr>
          <a:xfrm>
            <a:off x="7025163" y="1508086"/>
            <a:ext cx="1068031" cy="575738"/>
          </a:xfrm>
        </p:spPr>
        <p:txBody>
          <a:bodyPr/>
          <a:lstStyle>
            <a:lvl1pPr>
              <a:buNone/>
              <a:defRPr sz="4000">
                <a:solidFill>
                  <a:schemeClr val="bg1"/>
                </a:solidFill>
              </a:defRPr>
            </a:lvl1pPr>
            <a:lvl2pPr>
              <a:defRPr sz="4000"/>
            </a:lvl2pPr>
            <a:lvl3pPr>
              <a:defRPr sz="4000"/>
            </a:lvl3pPr>
            <a:lvl4pPr>
              <a:defRPr sz="4000"/>
            </a:lvl4pPr>
            <a:lvl5pPr>
              <a:defRPr sz="4000"/>
            </a:lvl5pPr>
          </a:lstStyle>
          <a:p>
            <a:r>
              <a:rPr lang="en-US" sz="4000"/>
              <a:t>45%</a:t>
            </a:r>
          </a:p>
        </p:txBody>
      </p:sp>
      <p:sp>
        <p:nvSpPr>
          <p:cNvPr id="28" name="Text Placeholder 27">
            <a:extLst>
              <a:ext uri="{FF2B5EF4-FFF2-40B4-BE49-F238E27FC236}">
                <a16:creationId xmlns:a16="http://schemas.microsoft.com/office/drawing/2014/main" id="{BF0F3A0D-F56F-9009-4CE4-C86971E1C815}"/>
              </a:ext>
            </a:extLst>
          </p:cNvPr>
          <p:cNvSpPr>
            <a:spLocks noGrp="1"/>
          </p:cNvSpPr>
          <p:nvPr>
            <p:ph type="body" sz="quarter" idx="40" hasCustomPrompt="1"/>
          </p:nvPr>
        </p:nvSpPr>
        <p:spPr>
          <a:xfrm>
            <a:off x="7022507" y="2110222"/>
            <a:ext cx="1750432" cy="1225161"/>
          </a:xfrm>
        </p:spPr>
        <p:txBody>
          <a:bodyPr/>
          <a:lstStyle>
            <a:lvl1pPr marL="0" indent="0">
              <a:buNone/>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sz="1400"/>
              <a:t>Lorem ipsum dolor sit amet, consectetur adipiscing elit, sed do eiusmod tempor incididunt ut labore et Ut enim ullamco laboris</a:t>
            </a:r>
          </a:p>
        </p:txBody>
      </p:sp>
      <p:sp>
        <p:nvSpPr>
          <p:cNvPr id="32" name="Text Placeholder 27">
            <a:extLst>
              <a:ext uri="{FF2B5EF4-FFF2-40B4-BE49-F238E27FC236}">
                <a16:creationId xmlns:a16="http://schemas.microsoft.com/office/drawing/2014/main" id="{FED6E292-541F-8362-AE8C-E3DE53B9FC94}"/>
              </a:ext>
            </a:extLst>
          </p:cNvPr>
          <p:cNvSpPr>
            <a:spLocks noGrp="1"/>
          </p:cNvSpPr>
          <p:nvPr>
            <p:ph type="body" sz="quarter" idx="41" hasCustomPrompt="1"/>
          </p:nvPr>
        </p:nvSpPr>
        <p:spPr>
          <a:xfrm>
            <a:off x="9440413" y="4720046"/>
            <a:ext cx="1687816" cy="1027506"/>
          </a:xfrm>
        </p:spPr>
        <p:txBody>
          <a:bodyPr/>
          <a:lstStyle>
            <a:lvl1pPr marL="0" indent="0">
              <a:buNone/>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sz="1400"/>
              <a:t>Lorem ipsum dolor sit amet, consectetur adipiscing elit, sed do eiusmod tempor ut </a:t>
            </a:r>
            <a:r>
              <a:rPr lang="en-US" sz="1400" err="1"/>
              <a:t>Ut</a:t>
            </a:r>
            <a:r>
              <a:rPr lang="en-US" sz="1400"/>
              <a:t> enim ullamco laboris</a:t>
            </a:r>
          </a:p>
        </p:txBody>
      </p:sp>
      <p:sp>
        <p:nvSpPr>
          <p:cNvPr id="35" name="Picture Placeholder 26">
            <a:extLst>
              <a:ext uri="{FF2B5EF4-FFF2-40B4-BE49-F238E27FC236}">
                <a16:creationId xmlns:a16="http://schemas.microsoft.com/office/drawing/2014/main" id="{AD8D4EA3-42EB-78C2-D06E-D800C4F77D4F}"/>
              </a:ext>
            </a:extLst>
          </p:cNvPr>
          <p:cNvSpPr>
            <a:spLocks noGrp="1"/>
          </p:cNvSpPr>
          <p:nvPr>
            <p:ph type="pic" sz="quarter" idx="10"/>
          </p:nvPr>
        </p:nvSpPr>
        <p:spPr>
          <a:xfrm>
            <a:off x="9224673" y="1336452"/>
            <a:ext cx="2161625" cy="2203953"/>
          </a:xfrm>
          <a:prstGeom prst="roundRect">
            <a:avLst>
              <a:gd name="adj" fmla="val 50000"/>
            </a:avLst>
          </a:prstGeom>
          <a:solidFill>
            <a:schemeClr val="bg1">
              <a:lumMod val="95000"/>
            </a:schemeClr>
          </a:solidFill>
        </p:spPr>
        <p:txBody>
          <a:bodyPr/>
          <a:lstStyle/>
          <a:p>
            <a:endParaRPr lang="en-US"/>
          </a:p>
        </p:txBody>
      </p:sp>
      <p:sp>
        <p:nvSpPr>
          <p:cNvPr id="36" name="Picture Placeholder 26">
            <a:extLst>
              <a:ext uri="{FF2B5EF4-FFF2-40B4-BE49-F238E27FC236}">
                <a16:creationId xmlns:a16="http://schemas.microsoft.com/office/drawing/2014/main" id="{DD6F1C0E-4469-49E2-BDAC-CD5F3692B615}"/>
              </a:ext>
            </a:extLst>
          </p:cNvPr>
          <p:cNvSpPr>
            <a:spLocks noGrp="1"/>
          </p:cNvSpPr>
          <p:nvPr>
            <p:ph type="pic" sz="quarter" idx="42"/>
          </p:nvPr>
        </p:nvSpPr>
        <p:spPr>
          <a:xfrm>
            <a:off x="6811311" y="3720556"/>
            <a:ext cx="2161625" cy="2203953"/>
          </a:xfrm>
          <a:prstGeom prst="roundRect">
            <a:avLst>
              <a:gd name="adj" fmla="val 50000"/>
            </a:avLst>
          </a:prstGeom>
          <a:solidFill>
            <a:schemeClr val="bg1">
              <a:lumMod val="95000"/>
            </a:schemeClr>
          </a:solidFill>
        </p:spPr>
        <p:txBody>
          <a:bodyPr/>
          <a:lstStyle/>
          <a:p>
            <a:endParaRPr lang="en-US"/>
          </a:p>
        </p:txBody>
      </p:sp>
      <p:sp>
        <p:nvSpPr>
          <p:cNvPr id="3" name="Title 1">
            <a:extLst>
              <a:ext uri="{FF2B5EF4-FFF2-40B4-BE49-F238E27FC236}">
                <a16:creationId xmlns:a16="http://schemas.microsoft.com/office/drawing/2014/main" id="{3D3CE30B-C5B2-697B-8DE7-D9490835F260}"/>
              </a:ext>
            </a:extLst>
          </p:cNvPr>
          <p:cNvSpPr>
            <a:spLocks noGrp="1"/>
          </p:cNvSpPr>
          <p:nvPr>
            <p:ph type="title" hasCustomPrompt="1"/>
          </p:nvPr>
        </p:nvSpPr>
        <p:spPr>
          <a:xfrm>
            <a:off x="514351" y="580801"/>
            <a:ext cx="10903274" cy="548640"/>
          </a:xfrm>
        </p:spPr>
        <p:txBody>
          <a:bodyPr/>
          <a:lstStyle>
            <a:lvl1pPr>
              <a:defRPr>
                <a:solidFill>
                  <a:schemeClr val="bg1"/>
                </a:solidFill>
              </a:defRPr>
            </a:lvl1pPr>
          </a:lstStyle>
          <a:p>
            <a:r>
              <a:rPr lang="en-US"/>
              <a:t>Insert title</a:t>
            </a:r>
            <a:endParaRPr lang="en-IN"/>
          </a:p>
        </p:txBody>
      </p:sp>
      <p:sp>
        <p:nvSpPr>
          <p:cNvPr id="6" name="Subtitle">
            <a:extLst>
              <a:ext uri="{FF2B5EF4-FFF2-40B4-BE49-F238E27FC236}">
                <a16:creationId xmlns:a16="http://schemas.microsoft.com/office/drawing/2014/main" id="{C5B3B339-66B7-7D27-C7AC-8EB0CCC0A27B}"/>
              </a:ext>
            </a:extLst>
          </p:cNvPr>
          <p:cNvSpPr>
            <a:spLocks noGrp="1"/>
          </p:cNvSpPr>
          <p:nvPr>
            <p:ph type="body" sz="quarter" idx="14" hasCustomPrompt="1"/>
          </p:nvPr>
        </p:nvSpPr>
        <p:spPr>
          <a:xfrm>
            <a:off x="514351" y="1050979"/>
            <a:ext cx="5629631" cy="457107"/>
          </a:xfrm>
          <a:prstGeom prst="rect">
            <a:avLst/>
          </a:prstGeom>
        </p:spPr>
        <p:txBody>
          <a:bodyPr>
            <a:noAutofit/>
          </a:bodyPr>
          <a:lstStyle>
            <a:lvl1pPr marL="0" indent="0">
              <a:lnSpc>
                <a:spcPct val="90000"/>
              </a:lnSpc>
              <a:buFontTx/>
              <a:buNone/>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Subtitle</a:t>
            </a:r>
          </a:p>
        </p:txBody>
      </p:sp>
      <p:sp>
        <p:nvSpPr>
          <p:cNvPr id="7" name="Text Placeholder 27">
            <a:extLst>
              <a:ext uri="{FF2B5EF4-FFF2-40B4-BE49-F238E27FC236}">
                <a16:creationId xmlns:a16="http://schemas.microsoft.com/office/drawing/2014/main" id="{55A36344-C4AD-AAF6-1CA7-D1B003D1C2E9}"/>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solidFill>
                  <a:schemeClr val="bg1"/>
                </a:solidFill>
              </a:defRPr>
            </a:lvl1pPr>
          </a:lstStyle>
          <a:p>
            <a:pPr lvl="0"/>
            <a:r>
              <a:rPr lang="en-US"/>
              <a:t>Source line goes here, Roboto 9pt, black, delete if not needed</a:t>
            </a:r>
          </a:p>
        </p:txBody>
      </p:sp>
      <p:sp>
        <p:nvSpPr>
          <p:cNvPr id="15" name="Text Placeholder 14">
            <a:extLst>
              <a:ext uri="{FF2B5EF4-FFF2-40B4-BE49-F238E27FC236}">
                <a16:creationId xmlns:a16="http://schemas.microsoft.com/office/drawing/2014/main" id="{D2A8DF0C-7B23-4CD2-6FBD-0C25BE569858}"/>
              </a:ext>
            </a:extLst>
          </p:cNvPr>
          <p:cNvSpPr>
            <a:spLocks noGrp="1"/>
          </p:cNvSpPr>
          <p:nvPr>
            <p:ph type="body" sz="quarter" idx="43"/>
          </p:nvPr>
        </p:nvSpPr>
        <p:spPr>
          <a:xfrm>
            <a:off x="513994" y="1765300"/>
            <a:ext cx="5629631" cy="3708400"/>
          </a:xfrm>
        </p:spPr>
        <p:txBody>
          <a:bodyPr/>
          <a:lstStyle>
            <a:lvl1pPr>
              <a:buClr>
                <a:schemeClr val="bg1"/>
              </a:buCl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27049C7C-4EE2-5306-FD30-689F1B033E88}"/>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432946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id w One Callout - White">
    <p:spTree>
      <p:nvGrpSpPr>
        <p:cNvPr id="1" name=""/>
        <p:cNvGrpSpPr/>
        <p:nvPr/>
      </p:nvGrpSpPr>
      <p:grpSpPr>
        <a:xfrm>
          <a:off x="0" y="0"/>
          <a:ext cx="0" cy="0"/>
          <a:chOff x="0" y="0"/>
          <a:chExt cx="0" cy="0"/>
        </a:xfrm>
      </p:grpSpPr>
      <p:sp>
        <p:nvSpPr>
          <p:cNvPr id="21" name="Picture Placeholder 19">
            <a:extLst>
              <a:ext uri="{FF2B5EF4-FFF2-40B4-BE49-F238E27FC236}">
                <a16:creationId xmlns:a16="http://schemas.microsoft.com/office/drawing/2014/main" id="{180520CF-9E85-2106-942B-93B7F235AC39}"/>
              </a:ext>
            </a:extLst>
          </p:cNvPr>
          <p:cNvSpPr>
            <a:spLocks noGrp="1"/>
          </p:cNvSpPr>
          <p:nvPr>
            <p:ph type="pic" sz="quarter" idx="33"/>
          </p:nvPr>
        </p:nvSpPr>
        <p:spPr>
          <a:xfrm>
            <a:off x="9582990" y="2688050"/>
            <a:ext cx="1892808" cy="3328416"/>
          </a:xfrm>
          <a:prstGeom prst="roundRect">
            <a:avLst>
              <a:gd name="adj" fmla="val 15325"/>
            </a:avLst>
          </a:prstGeom>
          <a:noFill/>
        </p:spPr>
        <p:txBody>
          <a:bodyPr/>
          <a:lstStyle/>
          <a:p>
            <a:endParaRPr lang="en-US"/>
          </a:p>
        </p:txBody>
      </p:sp>
      <p:sp>
        <p:nvSpPr>
          <p:cNvPr id="20" name="Picture Placeholder 19">
            <a:extLst>
              <a:ext uri="{FF2B5EF4-FFF2-40B4-BE49-F238E27FC236}">
                <a16:creationId xmlns:a16="http://schemas.microsoft.com/office/drawing/2014/main" id="{5C9F45AF-621D-A5E9-56CF-D152B08DAF2F}"/>
              </a:ext>
            </a:extLst>
          </p:cNvPr>
          <p:cNvSpPr>
            <a:spLocks noGrp="1"/>
          </p:cNvSpPr>
          <p:nvPr>
            <p:ph type="pic" sz="quarter" idx="32"/>
          </p:nvPr>
        </p:nvSpPr>
        <p:spPr>
          <a:xfrm>
            <a:off x="7482171" y="1746820"/>
            <a:ext cx="1892808" cy="3328416"/>
          </a:xfrm>
          <a:prstGeom prst="roundRect">
            <a:avLst>
              <a:gd name="adj" fmla="val 15325"/>
            </a:avLst>
          </a:prstGeom>
          <a:noFill/>
        </p:spPr>
        <p:txBody>
          <a:bodyPr/>
          <a:lstStyle/>
          <a:p>
            <a:endParaRPr lang="en-US"/>
          </a:p>
        </p:txBody>
      </p:sp>
      <p:sp>
        <p:nvSpPr>
          <p:cNvPr id="18" name="Text Placeholder 17">
            <a:extLst>
              <a:ext uri="{FF2B5EF4-FFF2-40B4-BE49-F238E27FC236}">
                <a16:creationId xmlns:a16="http://schemas.microsoft.com/office/drawing/2014/main" id="{1999B27C-70AC-BAA1-6238-AC07DAE231D1}"/>
              </a:ext>
            </a:extLst>
          </p:cNvPr>
          <p:cNvSpPr>
            <a:spLocks noGrp="1"/>
          </p:cNvSpPr>
          <p:nvPr>
            <p:ph type="body" sz="quarter" idx="31" hasCustomPrompt="1"/>
          </p:nvPr>
        </p:nvSpPr>
        <p:spPr>
          <a:xfrm>
            <a:off x="9582990" y="580799"/>
            <a:ext cx="1892808" cy="1892808"/>
          </a:xfrm>
          <a:prstGeom prst="ellipse">
            <a:avLst/>
          </a:prstGeom>
          <a:solidFill>
            <a:schemeClr val="accent2"/>
          </a:solidFill>
        </p:spPr>
        <p:txBody>
          <a:bodyPr anchor="ctr"/>
          <a:lstStyle>
            <a:lvl1pPr marL="0" indent="0" algn="ctr">
              <a:lnSpc>
                <a:spcPct val="100000"/>
              </a:lnSpc>
              <a:spcAft>
                <a:spcPts val="0"/>
              </a:spcAft>
              <a:buNone/>
              <a:defRPr sz="1800">
                <a:solidFill>
                  <a:schemeClr val="bg1"/>
                </a:solidFill>
              </a:defRPr>
            </a:lvl1pPr>
            <a:lvl2pPr marL="0" indent="0">
              <a:buNone/>
              <a:defRPr>
                <a:solidFill>
                  <a:schemeClr val="bg1"/>
                </a:solidFill>
              </a:defRPr>
            </a:lvl2pPr>
            <a:lvl3pPr marL="0"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a:t>00%</a:t>
            </a:r>
          </a:p>
          <a:p>
            <a:pPr lvl="0"/>
            <a:r>
              <a:rPr lang="en-US"/>
              <a:t>Lorem ipsum </a:t>
            </a:r>
            <a:r>
              <a:rPr lang="en-US" err="1"/>
              <a:t>solor</a:t>
            </a:r>
            <a:r>
              <a:rPr lang="en-US"/>
              <a:t> sit amet</a:t>
            </a:r>
          </a:p>
        </p:txBody>
      </p:sp>
      <p:sp>
        <p:nvSpPr>
          <p:cNvPr id="4" name="Slide Number Placeholder 167">
            <a:extLst>
              <a:ext uri="{FF2B5EF4-FFF2-40B4-BE49-F238E27FC236}">
                <a16:creationId xmlns:a16="http://schemas.microsoft.com/office/drawing/2014/main" id="{2633CBED-B5D2-1B49-24CD-B6BAE08427B2}"/>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1" y="580801"/>
            <a:ext cx="6521450" cy="548640"/>
          </a:xfrm>
        </p:spPr>
        <p:txBody>
          <a:bodyPr/>
          <a:lstStyle/>
          <a:p>
            <a:r>
              <a:rPr lang="en-US"/>
              <a:t>Place headline here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1" y="1051560"/>
            <a:ext cx="6521450"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9" name="Text Placeholder 8">
            <a:extLst>
              <a:ext uri="{FF2B5EF4-FFF2-40B4-BE49-F238E27FC236}">
                <a16:creationId xmlns:a16="http://schemas.microsoft.com/office/drawing/2014/main" id="{CEED990E-9DD8-BDDD-3D94-ACBC14F69957}"/>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sp>
        <p:nvSpPr>
          <p:cNvPr id="13" name="Freeform: Shape 12">
            <a:extLst>
              <a:ext uri="{FF2B5EF4-FFF2-40B4-BE49-F238E27FC236}">
                <a16:creationId xmlns:a16="http://schemas.microsoft.com/office/drawing/2014/main" id="{3CC4155C-CAAF-6FEE-D6F8-7FDBF22A86C8}"/>
              </a:ext>
            </a:extLst>
          </p:cNvPr>
          <p:cNvSpPr/>
          <p:nvPr userDrawn="1"/>
        </p:nvSpPr>
        <p:spPr>
          <a:xfrm>
            <a:off x="7481631" y="0"/>
            <a:ext cx="1893888" cy="1571624"/>
          </a:xfrm>
          <a:custGeom>
            <a:avLst/>
            <a:gdLst>
              <a:gd name="csX0" fmla="*/ 0 w 1893888"/>
              <a:gd name="csY0" fmla="*/ 0 h 1571624"/>
              <a:gd name="csX1" fmla="*/ 1893888 w 1893888"/>
              <a:gd name="csY1" fmla="*/ 0 h 1571624"/>
              <a:gd name="csX2" fmla="*/ 1893888 w 1893888"/>
              <a:gd name="csY2" fmla="*/ 1255970 h 1571624"/>
              <a:gd name="csX3" fmla="*/ 1578234 w 1893888"/>
              <a:gd name="csY3" fmla="*/ 1571624 h 1571624"/>
              <a:gd name="csX4" fmla="*/ 315654 w 1893888"/>
              <a:gd name="csY4" fmla="*/ 1571624 h 1571624"/>
              <a:gd name="csX5" fmla="*/ 0 w 1893888"/>
              <a:gd name="csY5" fmla="*/ 1255970 h 1571624"/>
              <a:gd name="csX6" fmla="*/ 0 w 1893888"/>
              <a:gd name="csY6" fmla="*/ 0 h 157162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93888" h="1571624">
                <a:moveTo>
                  <a:pt x="0" y="0"/>
                </a:moveTo>
                <a:lnTo>
                  <a:pt x="1893888" y="0"/>
                </a:lnTo>
                <a:lnTo>
                  <a:pt x="1893888" y="1255970"/>
                </a:lnTo>
                <a:cubicBezTo>
                  <a:pt x="1893888" y="1430301"/>
                  <a:pt x="1752565" y="1571624"/>
                  <a:pt x="1578234" y="1571624"/>
                </a:cubicBezTo>
                <a:lnTo>
                  <a:pt x="315654" y="1571624"/>
                </a:lnTo>
                <a:cubicBezTo>
                  <a:pt x="141323" y="1571624"/>
                  <a:pt x="0" y="1430301"/>
                  <a:pt x="0" y="1255970"/>
                </a:cubicBez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Content Placeholder 15">
            <a:extLst>
              <a:ext uri="{FF2B5EF4-FFF2-40B4-BE49-F238E27FC236}">
                <a16:creationId xmlns:a16="http://schemas.microsoft.com/office/drawing/2014/main" id="{8450E425-1CC2-7D20-A89E-78B887E73373}"/>
              </a:ext>
            </a:extLst>
          </p:cNvPr>
          <p:cNvSpPr>
            <a:spLocks noGrp="1"/>
          </p:cNvSpPr>
          <p:nvPr>
            <p:ph sz="quarter" idx="30"/>
          </p:nvPr>
        </p:nvSpPr>
        <p:spPr>
          <a:xfrm>
            <a:off x="514350" y="1722438"/>
            <a:ext cx="6521450" cy="1826141"/>
          </a:xfrm>
        </p:spPr>
        <p:txBody>
          <a:bodyPr wrap="square">
            <a:sp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AA39BB9B-6856-A9BE-B209-9DECAC918D3F}"/>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10826783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id w One Callout - Purple">
    <p:bg>
      <p:bgPr>
        <a:solidFill>
          <a:schemeClr val="accent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D825FA1-5B36-CF0D-D001-D286E5B25087}"/>
              </a:ext>
            </a:extLst>
          </p:cNvPr>
          <p:cNvSpPr>
            <a:spLocks noGrp="1"/>
          </p:cNvSpPr>
          <p:nvPr>
            <p:ph type="title" hasCustomPrompt="1"/>
          </p:nvPr>
        </p:nvSpPr>
        <p:spPr>
          <a:xfrm>
            <a:off x="514351" y="580801"/>
            <a:ext cx="6165850" cy="548640"/>
          </a:xfrm>
        </p:spPr>
        <p:txBody>
          <a:bodyPr/>
          <a:lstStyle>
            <a:lvl1pPr>
              <a:defRPr>
                <a:solidFill>
                  <a:schemeClr val="bg1"/>
                </a:solidFill>
              </a:defRPr>
            </a:lvl1pPr>
          </a:lstStyle>
          <a:p>
            <a:r>
              <a:rPr lang="en-US"/>
              <a:t>Place headline here</a:t>
            </a:r>
            <a:endParaRPr lang="en-IN"/>
          </a:p>
        </p:txBody>
      </p:sp>
      <p:sp>
        <p:nvSpPr>
          <p:cNvPr id="13" name="Text Placeholder 7">
            <a:extLst>
              <a:ext uri="{FF2B5EF4-FFF2-40B4-BE49-F238E27FC236}">
                <a16:creationId xmlns:a16="http://schemas.microsoft.com/office/drawing/2014/main" id="{6D3CA7E3-4415-485C-CEEE-C303E7C605DB}"/>
              </a:ext>
            </a:extLst>
          </p:cNvPr>
          <p:cNvSpPr>
            <a:spLocks noGrp="1"/>
          </p:cNvSpPr>
          <p:nvPr>
            <p:ph type="body" sz="quarter" idx="14" hasCustomPrompt="1"/>
          </p:nvPr>
        </p:nvSpPr>
        <p:spPr>
          <a:xfrm>
            <a:off x="514351" y="1051560"/>
            <a:ext cx="6165850" cy="457200"/>
          </a:xfrm>
          <a:prstGeom prst="rect">
            <a:avLst/>
          </a:prstGeom>
        </p:spPr>
        <p:txBody>
          <a:bodyPr>
            <a:noAutofit/>
          </a:bodyPr>
          <a:lstStyle>
            <a:lvl1pPr marL="0" indent="0">
              <a:lnSpc>
                <a:spcPct val="90000"/>
              </a:lnSpc>
              <a:buFontTx/>
              <a:buNone/>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0FFB82E5-76F9-5D4F-6B63-54A77B2CC454}"/>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solidFill>
                  <a:schemeClr val="bg1"/>
                </a:solidFill>
              </a:defRPr>
            </a:lvl1pPr>
          </a:lstStyle>
          <a:p>
            <a:pPr lvl="0"/>
            <a:r>
              <a:rPr lang="en-US"/>
              <a:t>Source line goes here, Roboto 9pt, black, delete if not needed</a:t>
            </a:r>
          </a:p>
        </p:txBody>
      </p:sp>
      <p:sp>
        <p:nvSpPr>
          <p:cNvPr id="9" name="Slide Number Placeholder 167">
            <a:extLst>
              <a:ext uri="{FF2B5EF4-FFF2-40B4-BE49-F238E27FC236}">
                <a16:creationId xmlns:a16="http://schemas.microsoft.com/office/drawing/2014/main" id="{C9A1632B-D364-5FB4-E096-491533914E2B}"/>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5" name="Text Placeholder 27">
            <a:extLst>
              <a:ext uri="{FF2B5EF4-FFF2-40B4-BE49-F238E27FC236}">
                <a16:creationId xmlns:a16="http://schemas.microsoft.com/office/drawing/2014/main" id="{33353264-CEAD-A7C6-35E1-DCEADE32E13F}"/>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sp>
        <p:nvSpPr>
          <p:cNvPr id="2" name="Text Placeholder 8">
            <a:extLst>
              <a:ext uri="{FF2B5EF4-FFF2-40B4-BE49-F238E27FC236}">
                <a16:creationId xmlns:a16="http://schemas.microsoft.com/office/drawing/2014/main" id="{691DE44B-1596-C8B5-A632-3F031EE9287C}"/>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chemeClr val="bg1"/>
                </a:solidFill>
                <a:latin typeface="Poppins" panose="00000500000000000000" pitchFamily="2" charset="0"/>
                <a:cs typeface="Poppins" panose="00000500000000000000" pitchFamily="2" charset="0"/>
              </a:defRPr>
            </a:lvl1pPr>
          </a:lstStyle>
          <a:p>
            <a:pPr lvl="0"/>
            <a:r>
              <a:rPr lang="en-US"/>
              <a:t>PLACE SECTION HERE</a:t>
            </a:r>
          </a:p>
        </p:txBody>
      </p:sp>
      <p:sp>
        <p:nvSpPr>
          <p:cNvPr id="5" name="Picture Placeholder 19">
            <a:extLst>
              <a:ext uri="{FF2B5EF4-FFF2-40B4-BE49-F238E27FC236}">
                <a16:creationId xmlns:a16="http://schemas.microsoft.com/office/drawing/2014/main" id="{5CE7B243-36B3-AA13-24AF-3C9B3F7156FA}"/>
              </a:ext>
            </a:extLst>
          </p:cNvPr>
          <p:cNvSpPr>
            <a:spLocks noGrp="1"/>
          </p:cNvSpPr>
          <p:nvPr>
            <p:ph type="pic" sz="quarter" idx="33"/>
          </p:nvPr>
        </p:nvSpPr>
        <p:spPr>
          <a:xfrm>
            <a:off x="9582990" y="2688050"/>
            <a:ext cx="1892808" cy="3328416"/>
          </a:xfrm>
          <a:prstGeom prst="roundRect">
            <a:avLst>
              <a:gd name="adj" fmla="val 15325"/>
            </a:avLst>
          </a:prstGeom>
          <a:noFill/>
        </p:spPr>
        <p:txBody>
          <a:bodyPr/>
          <a:lstStyle/>
          <a:p>
            <a:endParaRPr lang="en-US"/>
          </a:p>
        </p:txBody>
      </p:sp>
      <p:sp>
        <p:nvSpPr>
          <p:cNvPr id="6" name="Picture Placeholder 19">
            <a:extLst>
              <a:ext uri="{FF2B5EF4-FFF2-40B4-BE49-F238E27FC236}">
                <a16:creationId xmlns:a16="http://schemas.microsoft.com/office/drawing/2014/main" id="{819978C7-60EF-3DE4-ED7D-05666304D580}"/>
              </a:ext>
            </a:extLst>
          </p:cNvPr>
          <p:cNvSpPr>
            <a:spLocks noGrp="1"/>
          </p:cNvSpPr>
          <p:nvPr>
            <p:ph type="pic" sz="quarter" idx="32"/>
          </p:nvPr>
        </p:nvSpPr>
        <p:spPr>
          <a:xfrm>
            <a:off x="7482171" y="1746820"/>
            <a:ext cx="1892808" cy="3328416"/>
          </a:xfrm>
          <a:prstGeom prst="roundRect">
            <a:avLst>
              <a:gd name="adj" fmla="val 15325"/>
            </a:avLst>
          </a:prstGeom>
          <a:noFill/>
        </p:spPr>
        <p:txBody>
          <a:bodyPr/>
          <a:lstStyle/>
          <a:p>
            <a:endParaRPr lang="en-US"/>
          </a:p>
        </p:txBody>
      </p:sp>
      <p:sp>
        <p:nvSpPr>
          <p:cNvPr id="7" name="Text Placeholder 17">
            <a:extLst>
              <a:ext uri="{FF2B5EF4-FFF2-40B4-BE49-F238E27FC236}">
                <a16:creationId xmlns:a16="http://schemas.microsoft.com/office/drawing/2014/main" id="{CE98073D-78CB-EBDF-E21F-602B468563BC}"/>
              </a:ext>
            </a:extLst>
          </p:cNvPr>
          <p:cNvSpPr>
            <a:spLocks noGrp="1"/>
          </p:cNvSpPr>
          <p:nvPr>
            <p:ph type="body" sz="quarter" idx="31" hasCustomPrompt="1"/>
          </p:nvPr>
        </p:nvSpPr>
        <p:spPr>
          <a:xfrm>
            <a:off x="9582990" y="580799"/>
            <a:ext cx="1892808" cy="1892808"/>
          </a:xfrm>
          <a:prstGeom prst="ellipse">
            <a:avLst/>
          </a:prstGeom>
          <a:solidFill>
            <a:schemeClr val="accent3"/>
          </a:solidFill>
        </p:spPr>
        <p:txBody>
          <a:bodyPr anchor="ctr"/>
          <a:lstStyle>
            <a:lvl1pPr marL="0" indent="0" algn="ctr">
              <a:spcAft>
                <a:spcPts val="600"/>
              </a:spcAft>
              <a:buNone/>
              <a:defRPr sz="1800">
                <a:solidFill>
                  <a:schemeClr val="bg1"/>
                </a:solidFill>
              </a:defRPr>
            </a:lvl1pPr>
            <a:lvl2pPr marL="0" indent="0">
              <a:buNone/>
              <a:defRPr>
                <a:solidFill>
                  <a:schemeClr val="bg1"/>
                </a:solidFill>
              </a:defRPr>
            </a:lvl2pPr>
            <a:lvl3pPr marL="0"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a:t>00%</a:t>
            </a:r>
          </a:p>
          <a:p>
            <a:pPr lvl="0"/>
            <a:r>
              <a:rPr lang="en-US"/>
              <a:t>Lorem ipsum </a:t>
            </a:r>
            <a:r>
              <a:rPr lang="en-US" err="1"/>
              <a:t>solor</a:t>
            </a:r>
            <a:r>
              <a:rPr lang="en-US"/>
              <a:t> sit amet</a:t>
            </a:r>
          </a:p>
        </p:txBody>
      </p:sp>
      <p:sp>
        <p:nvSpPr>
          <p:cNvPr id="8" name="Freeform: Shape 7">
            <a:extLst>
              <a:ext uri="{FF2B5EF4-FFF2-40B4-BE49-F238E27FC236}">
                <a16:creationId xmlns:a16="http://schemas.microsoft.com/office/drawing/2014/main" id="{3255E734-C584-ABDF-4EDC-228756CB7EC4}"/>
              </a:ext>
            </a:extLst>
          </p:cNvPr>
          <p:cNvSpPr/>
          <p:nvPr userDrawn="1"/>
        </p:nvSpPr>
        <p:spPr>
          <a:xfrm>
            <a:off x="7481631" y="0"/>
            <a:ext cx="1893888" cy="1571624"/>
          </a:xfrm>
          <a:custGeom>
            <a:avLst/>
            <a:gdLst>
              <a:gd name="csX0" fmla="*/ 0 w 1893888"/>
              <a:gd name="csY0" fmla="*/ 0 h 1571624"/>
              <a:gd name="csX1" fmla="*/ 1893888 w 1893888"/>
              <a:gd name="csY1" fmla="*/ 0 h 1571624"/>
              <a:gd name="csX2" fmla="*/ 1893888 w 1893888"/>
              <a:gd name="csY2" fmla="*/ 1255970 h 1571624"/>
              <a:gd name="csX3" fmla="*/ 1578234 w 1893888"/>
              <a:gd name="csY3" fmla="*/ 1571624 h 1571624"/>
              <a:gd name="csX4" fmla="*/ 315654 w 1893888"/>
              <a:gd name="csY4" fmla="*/ 1571624 h 1571624"/>
              <a:gd name="csX5" fmla="*/ 0 w 1893888"/>
              <a:gd name="csY5" fmla="*/ 1255970 h 1571624"/>
              <a:gd name="csX6" fmla="*/ 0 w 1893888"/>
              <a:gd name="csY6" fmla="*/ 0 h 157162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93888" h="1571624">
                <a:moveTo>
                  <a:pt x="0" y="0"/>
                </a:moveTo>
                <a:lnTo>
                  <a:pt x="1893888" y="0"/>
                </a:lnTo>
                <a:lnTo>
                  <a:pt x="1893888" y="1255970"/>
                </a:lnTo>
                <a:cubicBezTo>
                  <a:pt x="1893888" y="1430301"/>
                  <a:pt x="1752565" y="1571624"/>
                  <a:pt x="1578234" y="1571624"/>
                </a:cubicBezTo>
                <a:lnTo>
                  <a:pt x="315654" y="1571624"/>
                </a:lnTo>
                <a:cubicBezTo>
                  <a:pt x="141323" y="1571624"/>
                  <a:pt x="0" y="1430301"/>
                  <a:pt x="0" y="1255970"/>
                </a:cubicBez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 Placeholder 14">
            <a:extLst>
              <a:ext uri="{FF2B5EF4-FFF2-40B4-BE49-F238E27FC236}">
                <a16:creationId xmlns:a16="http://schemas.microsoft.com/office/drawing/2014/main" id="{C7D53E22-323B-9B3B-B254-3391D3F79646}"/>
              </a:ext>
            </a:extLst>
          </p:cNvPr>
          <p:cNvSpPr>
            <a:spLocks noGrp="1"/>
          </p:cNvSpPr>
          <p:nvPr>
            <p:ph type="body" sz="quarter" idx="43"/>
          </p:nvPr>
        </p:nvSpPr>
        <p:spPr>
          <a:xfrm>
            <a:off x="513994" y="1765300"/>
            <a:ext cx="6165850" cy="3708400"/>
          </a:xfrm>
        </p:spPr>
        <p:txBody>
          <a:bodyPr/>
          <a:lstStyle>
            <a:lvl1pPr>
              <a:buClr>
                <a:schemeClr val="bg1"/>
              </a:buCl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Graphic 13">
            <a:extLst>
              <a:ext uri="{FF2B5EF4-FFF2-40B4-BE49-F238E27FC236}">
                <a16:creationId xmlns:a16="http://schemas.microsoft.com/office/drawing/2014/main" id="{08744F1D-982F-CE49-C8C9-2A35E7F9EB76}"/>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50155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id w 3 Callouts - White">
    <p:spTree>
      <p:nvGrpSpPr>
        <p:cNvPr id="1" name=""/>
        <p:cNvGrpSpPr/>
        <p:nvPr/>
      </p:nvGrpSpPr>
      <p:grpSpPr>
        <a:xfrm>
          <a:off x="0" y="0"/>
          <a:ext cx="0" cy="0"/>
          <a:chOff x="0" y="0"/>
          <a:chExt cx="0" cy="0"/>
        </a:xfrm>
      </p:grpSpPr>
      <p:sp>
        <p:nvSpPr>
          <p:cNvPr id="4" name="Slide Number Placeholder 167">
            <a:extLst>
              <a:ext uri="{FF2B5EF4-FFF2-40B4-BE49-F238E27FC236}">
                <a16:creationId xmlns:a16="http://schemas.microsoft.com/office/drawing/2014/main" id="{2633CBED-B5D2-1B49-24CD-B6BAE08427B2}"/>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1" y="580801"/>
            <a:ext cx="5822950" cy="548640"/>
          </a:xfrm>
        </p:spPr>
        <p:txBody>
          <a:bodyPr/>
          <a:lstStyle/>
          <a:p>
            <a:r>
              <a:rPr lang="en-US"/>
              <a:t>Place headline here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1" y="1051560"/>
            <a:ext cx="5822950"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9" name="Text Placeholder 8">
            <a:extLst>
              <a:ext uri="{FF2B5EF4-FFF2-40B4-BE49-F238E27FC236}">
                <a16:creationId xmlns:a16="http://schemas.microsoft.com/office/drawing/2014/main" id="{CEED990E-9DD8-BDDD-3D94-ACBC14F69957}"/>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sp>
        <p:nvSpPr>
          <p:cNvPr id="16" name="Content Placeholder 15">
            <a:extLst>
              <a:ext uri="{FF2B5EF4-FFF2-40B4-BE49-F238E27FC236}">
                <a16:creationId xmlns:a16="http://schemas.microsoft.com/office/drawing/2014/main" id="{8450E425-1CC2-7D20-A89E-78B887E73373}"/>
              </a:ext>
            </a:extLst>
          </p:cNvPr>
          <p:cNvSpPr>
            <a:spLocks noGrp="1"/>
          </p:cNvSpPr>
          <p:nvPr>
            <p:ph sz="quarter" idx="30"/>
          </p:nvPr>
        </p:nvSpPr>
        <p:spPr>
          <a:xfrm>
            <a:off x="514350" y="1722438"/>
            <a:ext cx="5822950" cy="1826141"/>
          </a:xfrm>
        </p:spPr>
        <p:txBody>
          <a:bodyPr wrap="square">
            <a:sp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Picture Placeholder 33">
            <a:extLst>
              <a:ext uri="{FF2B5EF4-FFF2-40B4-BE49-F238E27FC236}">
                <a16:creationId xmlns:a16="http://schemas.microsoft.com/office/drawing/2014/main" id="{2C708A1B-1F94-BB6F-2AC9-CC27B91CD407}"/>
              </a:ext>
            </a:extLst>
          </p:cNvPr>
          <p:cNvSpPr>
            <a:spLocks noGrp="1"/>
          </p:cNvSpPr>
          <p:nvPr>
            <p:ph type="pic" sz="quarter" idx="34"/>
          </p:nvPr>
        </p:nvSpPr>
        <p:spPr>
          <a:xfrm>
            <a:off x="6646192" y="941832"/>
            <a:ext cx="1600200" cy="1600200"/>
          </a:xfrm>
          <a:prstGeom prst="ellipse">
            <a:avLst/>
          </a:prstGeom>
          <a:solidFill>
            <a:srgbClr val="CECED3"/>
          </a:solidFill>
        </p:spPr>
        <p:txBody>
          <a:bodyPr/>
          <a:lstStyle/>
          <a:p>
            <a:endParaRPr lang="en-US"/>
          </a:p>
        </p:txBody>
      </p:sp>
      <p:sp>
        <p:nvSpPr>
          <p:cNvPr id="30" name="Text Placeholder 17">
            <a:extLst>
              <a:ext uri="{FF2B5EF4-FFF2-40B4-BE49-F238E27FC236}">
                <a16:creationId xmlns:a16="http://schemas.microsoft.com/office/drawing/2014/main" id="{580A40EB-65E1-8D07-B31A-8693306C1FC6}"/>
              </a:ext>
            </a:extLst>
          </p:cNvPr>
          <p:cNvSpPr>
            <a:spLocks noGrp="1"/>
          </p:cNvSpPr>
          <p:nvPr>
            <p:ph type="body" sz="quarter" idx="31" hasCustomPrompt="1"/>
          </p:nvPr>
        </p:nvSpPr>
        <p:spPr>
          <a:xfrm>
            <a:off x="8371370" y="4367402"/>
            <a:ext cx="1600200" cy="1600200"/>
          </a:xfrm>
          <a:prstGeom prst="ellipse">
            <a:avLst/>
          </a:prstGeom>
          <a:solidFill>
            <a:schemeClr val="accent3"/>
          </a:solidFill>
        </p:spPr>
        <p:txBody>
          <a:bodyPr anchor="ctr"/>
          <a:lstStyle>
            <a:lvl1pPr marL="0" indent="0" algn="ctr">
              <a:lnSpc>
                <a:spcPct val="100000"/>
              </a:lnSpc>
              <a:spcAft>
                <a:spcPts val="0"/>
              </a:spcAft>
              <a:buNone/>
              <a:defRPr sz="1600">
                <a:solidFill>
                  <a:schemeClr val="bg1"/>
                </a:solidFill>
              </a:defRPr>
            </a:lvl1pPr>
            <a:lvl2pPr marL="0" indent="0">
              <a:buNone/>
              <a:defRPr>
                <a:solidFill>
                  <a:schemeClr val="bg1"/>
                </a:solidFill>
              </a:defRPr>
            </a:lvl2pPr>
            <a:lvl3pPr marL="0"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a:t>00%</a:t>
            </a:r>
          </a:p>
          <a:p>
            <a:pPr lvl="0"/>
            <a:r>
              <a:rPr lang="en-US"/>
              <a:t>Lorem ipsum </a:t>
            </a:r>
            <a:r>
              <a:rPr lang="en-US" err="1"/>
              <a:t>solor</a:t>
            </a:r>
            <a:r>
              <a:rPr lang="en-US"/>
              <a:t> sit amet</a:t>
            </a:r>
          </a:p>
        </p:txBody>
      </p:sp>
      <p:sp>
        <p:nvSpPr>
          <p:cNvPr id="31" name="Text Placeholder 17">
            <a:extLst>
              <a:ext uri="{FF2B5EF4-FFF2-40B4-BE49-F238E27FC236}">
                <a16:creationId xmlns:a16="http://schemas.microsoft.com/office/drawing/2014/main" id="{4DD9A5D6-C5B7-5F1C-838D-F4724DF55CE1}"/>
              </a:ext>
            </a:extLst>
          </p:cNvPr>
          <p:cNvSpPr>
            <a:spLocks noGrp="1"/>
          </p:cNvSpPr>
          <p:nvPr>
            <p:ph type="body" sz="quarter" idx="32" hasCustomPrompt="1"/>
          </p:nvPr>
        </p:nvSpPr>
        <p:spPr>
          <a:xfrm>
            <a:off x="6646192" y="2651760"/>
            <a:ext cx="1600200" cy="1600200"/>
          </a:xfrm>
          <a:prstGeom prst="ellipse">
            <a:avLst/>
          </a:prstGeom>
          <a:solidFill>
            <a:schemeClr val="accent1"/>
          </a:solidFill>
        </p:spPr>
        <p:txBody>
          <a:bodyPr anchor="ctr"/>
          <a:lstStyle>
            <a:lvl1pPr marL="0" indent="0" algn="ctr">
              <a:lnSpc>
                <a:spcPct val="100000"/>
              </a:lnSpc>
              <a:spcAft>
                <a:spcPts val="0"/>
              </a:spcAft>
              <a:buNone/>
              <a:defRPr sz="1600">
                <a:solidFill>
                  <a:schemeClr val="bg1"/>
                </a:solidFill>
              </a:defRPr>
            </a:lvl1pPr>
            <a:lvl2pPr marL="0" indent="0">
              <a:buNone/>
              <a:defRPr>
                <a:solidFill>
                  <a:schemeClr val="bg1"/>
                </a:solidFill>
              </a:defRPr>
            </a:lvl2pPr>
            <a:lvl3pPr marL="0"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a:t>00%</a:t>
            </a:r>
          </a:p>
          <a:p>
            <a:pPr lvl="0"/>
            <a:r>
              <a:rPr lang="en-US"/>
              <a:t>Lorem ipsum </a:t>
            </a:r>
            <a:r>
              <a:rPr lang="en-US" err="1"/>
              <a:t>solor</a:t>
            </a:r>
            <a:r>
              <a:rPr lang="en-US"/>
              <a:t> sit amet</a:t>
            </a:r>
          </a:p>
        </p:txBody>
      </p:sp>
      <p:sp>
        <p:nvSpPr>
          <p:cNvPr id="32" name="Text Placeholder 17">
            <a:extLst>
              <a:ext uri="{FF2B5EF4-FFF2-40B4-BE49-F238E27FC236}">
                <a16:creationId xmlns:a16="http://schemas.microsoft.com/office/drawing/2014/main" id="{E2E57115-114E-6F24-0BA2-F2B6290389A1}"/>
              </a:ext>
            </a:extLst>
          </p:cNvPr>
          <p:cNvSpPr>
            <a:spLocks noGrp="1"/>
          </p:cNvSpPr>
          <p:nvPr>
            <p:ph type="body" sz="quarter" idx="33" hasCustomPrompt="1"/>
          </p:nvPr>
        </p:nvSpPr>
        <p:spPr>
          <a:xfrm>
            <a:off x="10100889" y="941832"/>
            <a:ext cx="1600200" cy="1600200"/>
          </a:xfrm>
          <a:prstGeom prst="ellipse">
            <a:avLst/>
          </a:prstGeom>
          <a:solidFill>
            <a:schemeClr val="accent2"/>
          </a:solidFill>
        </p:spPr>
        <p:txBody>
          <a:bodyPr anchor="ctr"/>
          <a:lstStyle>
            <a:lvl1pPr marL="0" indent="0" algn="ctr">
              <a:lnSpc>
                <a:spcPct val="100000"/>
              </a:lnSpc>
              <a:spcAft>
                <a:spcPts val="0"/>
              </a:spcAft>
              <a:buNone/>
              <a:defRPr sz="1600">
                <a:solidFill>
                  <a:schemeClr val="bg1"/>
                </a:solidFill>
              </a:defRPr>
            </a:lvl1pPr>
            <a:lvl2pPr marL="0" indent="0">
              <a:buNone/>
              <a:defRPr>
                <a:solidFill>
                  <a:schemeClr val="bg1"/>
                </a:solidFill>
              </a:defRPr>
            </a:lvl2pPr>
            <a:lvl3pPr marL="0"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a:t>00%</a:t>
            </a:r>
          </a:p>
          <a:p>
            <a:pPr lvl="0"/>
            <a:r>
              <a:rPr lang="en-US"/>
              <a:t>Lorem ipsum </a:t>
            </a:r>
            <a:r>
              <a:rPr lang="en-US" err="1"/>
              <a:t>solor</a:t>
            </a:r>
            <a:r>
              <a:rPr lang="en-US"/>
              <a:t> sit amet</a:t>
            </a:r>
          </a:p>
        </p:txBody>
      </p:sp>
      <p:sp>
        <p:nvSpPr>
          <p:cNvPr id="33" name="Freeform: Shape 32">
            <a:extLst>
              <a:ext uri="{FF2B5EF4-FFF2-40B4-BE49-F238E27FC236}">
                <a16:creationId xmlns:a16="http://schemas.microsoft.com/office/drawing/2014/main" id="{A67B6019-1AA2-BB2B-FB41-097B22507B92}"/>
              </a:ext>
            </a:extLst>
          </p:cNvPr>
          <p:cNvSpPr>
            <a:spLocks/>
          </p:cNvSpPr>
          <p:nvPr userDrawn="1"/>
        </p:nvSpPr>
        <p:spPr>
          <a:xfrm>
            <a:off x="6646505" y="0"/>
            <a:ext cx="1599574" cy="823323"/>
          </a:xfrm>
          <a:custGeom>
            <a:avLst/>
            <a:gdLst>
              <a:gd name="csX0" fmla="*/ 1189 w 1599574"/>
              <a:gd name="csY0" fmla="*/ 0 h 823323"/>
              <a:gd name="csX1" fmla="*/ 1598386 w 1599574"/>
              <a:gd name="csY1" fmla="*/ 0 h 823323"/>
              <a:gd name="csX2" fmla="*/ 1599574 w 1599574"/>
              <a:gd name="csY2" fmla="*/ 23535 h 823323"/>
              <a:gd name="csX3" fmla="*/ 799787 w 1599574"/>
              <a:gd name="csY3" fmla="*/ 823323 h 823323"/>
              <a:gd name="csX4" fmla="*/ 0 w 1599574"/>
              <a:gd name="csY4" fmla="*/ 23535 h 823323"/>
              <a:gd name="csX5" fmla="*/ 1189 w 1599574"/>
              <a:gd name="csY5" fmla="*/ 0 h 823323"/>
            </a:gdLst>
            <a:ahLst/>
            <a:cxnLst>
              <a:cxn ang="0">
                <a:pos x="csX0" y="csY0"/>
              </a:cxn>
              <a:cxn ang="0">
                <a:pos x="csX1" y="csY1"/>
              </a:cxn>
              <a:cxn ang="0">
                <a:pos x="csX2" y="csY2"/>
              </a:cxn>
              <a:cxn ang="0">
                <a:pos x="csX3" y="csY3"/>
              </a:cxn>
              <a:cxn ang="0">
                <a:pos x="csX4" y="csY4"/>
              </a:cxn>
              <a:cxn ang="0">
                <a:pos x="csX5" y="csY5"/>
              </a:cxn>
            </a:cxnLst>
            <a:rect l="l" t="t" r="r" b="b"/>
            <a:pathLst>
              <a:path w="1599574" h="823323">
                <a:moveTo>
                  <a:pt x="1189" y="0"/>
                </a:moveTo>
                <a:lnTo>
                  <a:pt x="1598386" y="0"/>
                </a:lnTo>
                <a:lnTo>
                  <a:pt x="1599574" y="23535"/>
                </a:lnTo>
                <a:cubicBezTo>
                  <a:pt x="1599574" y="465245"/>
                  <a:pt x="1241497" y="823323"/>
                  <a:pt x="799787" y="823323"/>
                </a:cubicBezTo>
                <a:cubicBezTo>
                  <a:pt x="358077" y="823323"/>
                  <a:pt x="0" y="465245"/>
                  <a:pt x="0" y="23535"/>
                </a:cubicBezTo>
                <a:lnTo>
                  <a:pt x="1189" y="0"/>
                </a:lnTo>
                <a:close/>
              </a:path>
            </a:pathLst>
          </a:custGeom>
          <a:solidFill>
            <a:srgbClr val="FF827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Picture Placeholder 33">
            <a:extLst>
              <a:ext uri="{FF2B5EF4-FFF2-40B4-BE49-F238E27FC236}">
                <a16:creationId xmlns:a16="http://schemas.microsoft.com/office/drawing/2014/main" id="{BDA9D3FC-8C02-12EC-61EB-4CAC2DCC5D9A}"/>
              </a:ext>
            </a:extLst>
          </p:cNvPr>
          <p:cNvSpPr>
            <a:spLocks noGrp="1"/>
          </p:cNvSpPr>
          <p:nvPr>
            <p:ph type="pic" sz="quarter" idx="35"/>
          </p:nvPr>
        </p:nvSpPr>
        <p:spPr>
          <a:xfrm>
            <a:off x="8371370" y="937883"/>
            <a:ext cx="1600200" cy="1600200"/>
          </a:xfrm>
          <a:prstGeom prst="ellipse">
            <a:avLst/>
          </a:prstGeom>
          <a:solidFill>
            <a:srgbClr val="CECED3"/>
          </a:solidFill>
        </p:spPr>
        <p:txBody>
          <a:bodyPr/>
          <a:lstStyle/>
          <a:p>
            <a:endParaRPr lang="en-US"/>
          </a:p>
        </p:txBody>
      </p:sp>
      <p:sp>
        <p:nvSpPr>
          <p:cNvPr id="35" name="Picture Placeholder 33">
            <a:extLst>
              <a:ext uri="{FF2B5EF4-FFF2-40B4-BE49-F238E27FC236}">
                <a16:creationId xmlns:a16="http://schemas.microsoft.com/office/drawing/2014/main" id="{B08A72FB-1499-3243-0F01-7A9782A0668E}"/>
              </a:ext>
            </a:extLst>
          </p:cNvPr>
          <p:cNvSpPr>
            <a:spLocks noGrp="1"/>
          </p:cNvSpPr>
          <p:nvPr>
            <p:ph type="pic" sz="quarter" idx="36"/>
          </p:nvPr>
        </p:nvSpPr>
        <p:spPr>
          <a:xfrm>
            <a:off x="10100889" y="2651760"/>
            <a:ext cx="1600200" cy="1600200"/>
          </a:xfrm>
          <a:prstGeom prst="ellipse">
            <a:avLst/>
          </a:prstGeom>
          <a:solidFill>
            <a:srgbClr val="CECED3"/>
          </a:solidFill>
        </p:spPr>
        <p:txBody>
          <a:bodyPr/>
          <a:lstStyle/>
          <a:p>
            <a:endParaRPr lang="en-US"/>
          </a:p>
        </p:txBody>
      </p:sp>
      <p:sp>
        <p:nvSpPr>
          <p:cNvPr id="36" name="Picture Placeholder 33">
            <a:extLst>
              <a:ext uri="{FF2B5EF4-FFF2-40B4-BE49-F238E27FC236}">
                <a16:creationId xmlns:a16="http://schemas.microsoft.com/office/drawing/2014/main" id="{B5575587-82B9-CA26-E12C-7659F333C23B}"/>
              </a:ext>
            </a:extLst>
          </p:cNvPr>
          <p:cNvSpPr>
            <a:spLocks noGrp="1"/>
          </p:cNvSpPr>
          <p:nvPr>
            <p:ph type="pic" sz="quarter" idx="37"/>
          </p:nvPr>
        </p:nvSpPr>
        <p:spPr>
          <a:xfrm>
            <a:off x="8371370" y="2652643"/>
            <a:ext cx="1600200" cy="1600200"/>
          </a:xfrm>
          <a:prstGeom prst="ellipse">
            <a:avLst/>
          </a:prstGeom>
          <a:solidFill>
            <a:srgbClr val="CECED3"/>
          </a:solidFill>
        </p:spPr>
        <p:txBody>
          <a:bodyPr/>
          <a:lstStyle/>
          <a:p>
            <a:endParaRPr lang="en-US"/>
          </a:p>
        </p:txBody>
      </p:sp>
      <p:pic>
        <p:nvPicPr>
          <p:cNvPr id="8" name="Graphic 7">
            <a:extLst>
              <a:ext uri="{FF2B5EF4-FFF2-40B4-BE49-F238E27FC236}">
                <a16:creationId xmlns:a16="http://schemas.microsoft.com/office/drawing/2014/main" id="{C891850C-494E-EB66-6325-0F25FCCB85B2}"/>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1337962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id w 3 Callouts - Purple">
    <p:bg>
      <p:bgPr>
        <a:solidFill>
          <a:schemeClr val="accent1"/>
        </a:solidFill>
        <a:effectLst/>
      </p:bgPr>
    </p:bg>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D9E262B7-8DB8-65F5-8CCD-4190C1947737}"/>
              </a:ext>
            </a:extLst>
          </p:cNvPr>
          <p:cNvSpPr>
            <a:spLocks noGrp="1"/>
          </p:cNvSpPr>
          <p:nvPr>
            <p:ph type="pic" sz="quarter" idx="34"/>
          </p:nvPr>
        </p:nvSpPr>
        <p:spPr>
          <a:xfrm>
            <a:off x="6646192" y="941832"/>
            <a:ext cx="1600200" cy="1600200"/>
          </a:xfrm>
          <a:prstGeom prst="ellipse">
            <a:avLst/>
          </a:prstGeom>
          <a:solidFill>
            <a:srgbClr val="CECED3"/>
          </a:solidFill>
        </p:spPr>
        <p:txBody>
          <a:bodyPr/>
          <a:lstStyle/>
          <a:p>
            <a:endParaRPr lang="en-US"/>
          </a:p>
        </p:txBody>
      </p:sp>
      <p:sp>
        <p:nvSpPr>
          <p:cNvPr id="30" name="Text Placeholder 17">
            <a:extLst>
              <a:ext uri="{FF2B5EF4-FFF2-40B4-BE49-F238E27FC236}">
                <a16:creationId xmlns:a16="http://schemas.microsoft.com/office/drawing/2014/main" id="{1999B27C-70AC-BAA1-6238-AC07DAE231D1}"/>
              </a:ext>
            </a:extLst>
          </p:cNvPr>
          <p:cNvSpPr>
            <a:spLocks noGrp="1"/>
          </p:cNvSpPr>
          <p:nvPr>
            <p:ph type="body" sz="quarter" idx="31" hasCustomPrompt="1"/>
          </p:nvPr>
        </p:nvSpPr>
        <p:spPr>
          <a:xfrm>
            <a:off x="8371370" y="4367402"/>
            <a:ext cx="1600200" cy="1600200"/>
          </a:xfrm>
          <a:prstGeom prst="ellipse">
            <a:avLst/>
          </a:prstGeom>
          <a:solidFill>
            <a:schemeClr val="accent3"/>
          </a:solidFill>
        </p:spPr>
        <p:txBody>
          <a:bodyPr anchor="ctr"/>
          <a:lstStyle>
            <a:lvl1pPr marL="0" indent="0" algn="ctr">
              <a:lnSpc>
                <a:spcPct val="100000"/>
              </a:lnSpc>
              <a:spcAft>
                <a:spcPts val="0"/>
              </a:spcAft>
              <a:buNone/>
              <a:defRPr sz="1600">
                <a:solidFill>
                  <a:schemeClr val="bg1"/>
                </a:solidFill>
              </a:defRPr>
            </a:lvl1pPr>
            <a:lvl2pPr marL="0" indent="0">
              <a:buNone/>
              <a:defRPr>
                <a:solidFill>
                  <a:schemeClr val="bg1"/>
                </a:solidFill>
              </a:defRPr>
            </a:lvl2pPr>
            <a:lvl3pPr marL="0"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a:t>00%</a:t>
            </a:r>
          </a:p>
          <a:p>
            <a:pPr lvl="0"/>
            <a:r>
              <a:rPr lang="en-US"/>
              <a:t>Lorem ipsum </a:t>
            </a:r>
            <a:r>
              <a:rPr lang="en-US" err="1"/>
              <a:t>solor</a:t>
            </a:r>
            <a:r>
              <a:rPr lang="en-US"/>
              <a:t> sit amet</a:t>
            </a:r>
          </a:p>
        </p:txBody>
      </p:sp>
      <p:sp>
        <p:nvSpPr>
          <p:cNvPr id="31" name="Text Placeholder 17">
            <a:extLst>
              <a:ext uri="{FF2B5EF4-FFF2-40B4-BE49-F238E27FC236}">
                <a16:creationId xmlns:a16="http://schemas.microsoft.com/office/drawing/2014/main" id="{ECACE26C-0D6A-5C3C-E2E7-02E2C50CC26C}"/>
              </a:ext>
            </a:extLst>
          </p:cNvPr>
          <p:cNvSpPr>
            <a:spLocks noGrp="1"/>
          </p:cNvSpPr>
          <p:nvPr>
            <p:ph type="body" sz="quarter" idx="32" hasCustomPrompt="1"/>
          </p:nvPr>
        </p:nvSpPr>
        <p:spPr>
          <a:xfrm>
            <a:off x="6646192" y="2651760"/>
            <a:ext cx="1600200" cy="1600200"/>
          </a:xfrm>
          <a:prstGeom prst="ellipse">
            <a:avLst/>
          </a:prstGeom>
          <a:solidFill>
            <a:schemeClr val="accent2"/>
          </a:solidFill>
        </p:spPr>
        <p:txBody>
          <a:bodyPr anchor="ctr"/>
          <a:lstStyle>
            <a:lvl1pPr marL="0" indent="0" algn="ctr">
              <a:lnSpc>
                <a:spcPct val="100000"/>
              </a:lnSpc>
              <a:spcAft>
                <a:spcPts val="0"/>
              </a:spcAft>
              <a:buNone/>
              <a:defRPr sz="1600">
                <a:solidFill>
                  <a:schemeClr val="bg1"/>
                </a:solidFill>
              </a:defRPr>
            </a:lvl1pPr>
            <a:lvl2pPr marL="0" indent="0">
              <a:buNone/>
              <a:defRPr>
                <a:solidFill>
                  <a:schemeClr val="bg1"/>
                </a:solidFill>
              </a:defRPr>
            </a:lvl2pPr>
            <a:lvl3pPr marL="0"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a:t>00%</a:t>
            </a:r>
          </a:p>
          <a:p>
            <a:pPr lvl="0"/>
            <a:r>
              <a:rPr lang="en-US"/>
              <a:t>Lorem ipsum </a:t>
            </a:r>
            <a:r>
              <a:rPr lang="en-US" err="1"/>
              <a:t>solor</a:t>
            </a:r>
            <a:r>
              <a:rPr lang="en-US"/>
              <a:t> sit amet</a:t>
            </a:r>
          </a:p>
        </p:txBody>
      </p:sp>
      <p:sp>
        <p:nvSpPr>
          <p:cNvPr id="32" name="Text Placeholder 17">
            <a:extLst>
              <a:ext uri="{FF2B5EF4-FFF2-40B4-BE49-F238E27FC236}">
                <a16:creationId xmlns:a16="http://schemas.microsoft.com/office/drawing/2014/main" id="{D6389253-2EC2-6CEC-3F42-A111B74C55D9}"/>
              </a:ext>
            </a:extLst>
          </p:cNvPr>
          <p:cNvSpPr>
            <a:spLocks noGrp="1"/>
          </p:cNvSpPr>
          <p:nvPr>
            <p:ph type="body" sz="quarter" idx="33" hasCustomPrompt="1"/>
          </p:nvPr>
        </p:nvSpPr>
        <p:spPr>
          <a:xfrm>
            <a:off x="10100889" y="941832"/>
            <a:ext cx="1600200" cy="1600200"/>
          </a:xfrm>
          <a:prstGeom prst="ellipse">
            <a:avLst/>
          </a:prstGeom>
          <a:solidFill>
            <a:schemeClr val="accent5"/>
          </a:solidFill>
        </p:spPr>
        <p:txBody>
          <a:bodyPr anchor="ctr"/>
          <a:lstStyle>
            <a:lvl1pPr marL="0" indent="0" algn="ctr">
              <a:lnSpc>
                <a:spcPct val="100000"/>
              </a:lnSpc>
              <a:spcAft>
                <a:spcPts val="0"/>
              </a:spcAft>
              <a:buNone/>
              <a:defRPr sz="1600">
                <a:solidFill>
                  <a:schemeClr val="bg1"/>
                </a:solidFill>
              </a:defRPr>
            </a:lvl1pPr>
            <a:lvl2pPr marL="0" indent="0">
              <a:buNone/>
              <a:defRPr>
                <a:solidFill>
                  <a:schemeClr val="bg1"/>
                </a:solidFill>
              </a:defRPr>
            </a:lvl2pPr>
            <a:lvl3pPr marL="0"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a:t>00%</a:t>
            </a:r>
          </a:p>
          <a:p>
            <a:pPr lvl="0"/>
            <a:r>
              <a:rPr lang="en-US"/>
              <a:t>Lorem ipsum </a:t>
            </a:r>
            <a:r>
              <a:rPr lang="en-US" err="1"/>
              <a:t>solor</a:t>
            </a:r>
            <a:r>
              <a:rPr lang="en-US"/>
              <a:t> sit amet</a:t>
            </a:r>
          </a:p>
        </p:txBody>
      </p:sp>
      <p:sp>
        <p:nvSpPr>
          <p:cNvPr id="11" name="Title 1">
            <a:extLst>
              <a:ext uri="{FF2B5EF4-FFF2-40B4-BE49-F238E27FC236}">
                <a16:creationId xmlns:a16="http://schemas.microsoft.com/office/drawing/2014/main" id="{DD825FA1-5B36-CF0D-D001-D286E5B25087}"/>
              </a:ext>
            </a:extLst>
          </p:cNvPr>
          <p:cNvSpPr>
            <a:spLocks noGrp="1"/>
          </p:cNvSpPr>
          <p:nvPr>
            <p:ph type="title" hasCustomPrompt="1"/>
          </p:nvPr>
        </p:nvSpPr>
        <p:spPr>
          <a:xfrm>
            <a:off x="514351" y="580801"/>
            <a:ext cx="5708649" cy="548640"/>
          </a:xfrm>
        </p:spPr>
        <p:txBody>
          <a:bodyPr/>
          <a:lstStyle>
            <a:lvl1pPr>
              <a:defRPr>
                <a:solidFill>
                  <a:schemeClr val="bg1"/>
                </a:solidFill>
              </a:defRPr>
            </a:lvl1pPr>
          </a:lstStyle>
          <a:p>
            <a:r>
              <a:rPr lang="en-US"/>
              <a:t>Place headline here</a:t>
            </a:r>
            <a:endParaRPr lang="en-IN"/>
          </a:p>
        </p:txBody>
      </p:sp>
      <p:sp>
        <p:nvSpPr>
          <p:cNvPr id="13" name="Text Placeholder 7">
            <a:extLst>
              <a:ext uri="{FF2B5EF4-FFF2-40B4-BE49-F238E27FC236}">
                <a16:creationId xmlns:a16="http://schemas.microsoft.com/office/drawing/2014/main" id="{6D3CA7E3-4415-485C-CEEE-C303E7C605DB}"/>
              </a:ext>
            </a:extLst>
          </p:cNvPr>
          <p:cNvSpPr>
            <a:spLocks noGrp="1"/>
          </p:cNvSpPr>
          <p:nvPr>
            <p:ph type="body" sz="quarter" idx="14" hasCustomPrompt="1"/>
          </p:nvPr>
        </p:nvSpPr>
        <p:spPr>
          <a:xfrm>
            <a:off x="514351" y="1051560"/>
            <a:ext cx="5708649" cy="457200"/>
          </a:xfrm>
          <a:prstGeom prst="rect">
            <a:avLst/>
          </a:prstGeom>
        </p:spPr>
        <p:txBody>
          <a:bodyPr>
            <a:noAutofit/>
          </a:bodyPr>
          <a:lstStyle>
            <a:lvl1pPr marL="0" indent="0">
              <a:lnSpc>
                <a:spcPct val="90000"/>
              </a:lnSpc>
              <a:buFontTx/>
              <a:buNone/>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0FFB82E5-76F9-5D4F-6B63-54A77B2CC454}"/>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solidFill>
                  <a:schemeClr val="bg1"/>
                </a:solidFill>
              </a:defRPr>
            </a:lvl1pPr>
          </a:lstStyle>
          <a:p>
            <a:pPr lvl="0"/>
            <a:r>
              <a:rPr lang="en-US"/>
              <a:t>Source line goes here, Roboto 9pt, black, delete if not needed</a:t>
            </a:r>
          </a:p>
        </p:txBody>
      </p:sp>
      <p:sp>
        <p:nvSpPr>
          <p:cNvPr id="9" name="Slide Number Placeholder 167">
            <a:extLst>
              <a:ext uri="{FF2B5EF4-FFF2-40B4-BE49-F238E27FC236}">
                <a16:creationId xmlns:a16="http://schemas.microsoft.com/office/drawing/2014/main" id="{C9A1632B-D364-5FB4-E096-491533914E2B}"/>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5" name="Text Placeholder 27">
            <a:extLst>
              <a:ext uri="{FF2B5EF4-FFF2-40B4-BE49-F238E27FC236}">
                <a16:creationId xmlns:a16="http://schemas.microsoft.com/office/drawing/2014/main" id="{33353264-CEAD-A7C6-35E1-DCEADE32E13F}"/>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sp>
        <p:nvSpPr>
          <p:cNvPr id="2" name="Text Placeholder 8">
            <a:extLst>
              <a:ext uri="{FF2B5EF4-FFF2-40B4-BE49-F238E27FC236}">
                <a16:creationId xmlns:a16="http://schemas.microsoft.com/office/drawing/2014/main" id="{691DE44B-1596-C8B5-A632-3F031EE9287C}"/>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chemeClr val="bg1"/>
                </a:solidFill>
                <a:latin typeface="Poppins" panose="00000500000000000000" pitchFamily="2" charset="0"/>
                <a:cs typeface="Poppins" panose="00000500000000000000" pitchFamily="2" charset="0"/>
              </a:defRPr>
            </a:lvl1pPr>
          </a:lstStyle>
          <a:p>
            <a:pPr lvl="0"/>
            <a:r>
              <a:rPr lang="en-US"/>
              <a:t>PLACE SECTION HERE</a:t>
            </a:r>
          </a:p>
        </p:txBody>
      </p:sp>
      <p:sp>
        <p:nvSpPr>
          <p:cNvPr id="4" name="Content Placeholder 15">
            <a:extLst>
              <a:ext uri="{FF2B5EF4-FFF2-40B4-BE49-F238E27FC236}">
                <a16:creationId xmlns:a16="http://schemas.microsoft.com/office/drawing/2014/main" id="{50F86021-8176-01C4-E4AC-B9CBD87BD11D}"/>
              </a:ext>
            </a:extLst>
          </p:cNvPr>
          <p:cNvSpPr>
            <a:spLocks noGrp="1"/>
          </p:cNvSpPr>
          <p:nvPr>
            <p:ph sz="quarter" idx="30"/>
          </p:nvPr>
        </p:nvSpPr>
        <p:spPr>
          <a:xfrm>
            <a:off x="514350" y="1722438"/>
            <a:ext cx="5708649" cy="1826141"/>
          </a:xfrm>
        </p:spPr>
        <p:txBody>
          <a:bodyPr wrap="square">
            <a:spAutoFit/>
          </a:bodyPr>
          <a:lstStyle>
            <a:lvl1pPr>
              <a:buClr>
                <a:schemeClr val="bg1"/>
              </a:buCl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reeform: Shape 13">
            <a:extLst>
              <a:ext uri="{FF2B5EF4-FFF2-40B4-BE49-F238E27FC236}">
                <a16:creationId xmlns:a16="http://schemas.microsoft.com/office/drawing/2014/main" id="{BFB03B95-0473-EFE7-5D10-DF30A025DF47}"/>
              </a:ext>
            </a:extLst>
          </p:cNvPr>
          <p:cNvSpPr>
            <a:spLocks/>
          </p:cNvSpPr>
          <p:nvPr userDrawn="1"/>
        </p:nvSpPr>
        <p:spPr>
          <a:xfrm>
            <a:off x="6646505" y="0"/>
            <a:ext cx="1599574" cy="823323"/>
          </a:xfrm>
          <a:custGeom>
            <a:avLst/>
            <a:gdLst>
              <a:gd name="csX0" fmla="*/ 1189 w 1599574"/>
              <a:gd name="csY0" fmla="*/ 0 h 823323"/>
              <a:gd name="csX1" fmla="*/ 1598386 w 1599574"/>
              <a:gd name="csY1" fmla="*/ 0 h 823323"/>
              <a:gd name="csX2" fmla="*/ 1599574 w 1599574"/>
              <a:gd name="csY2" fmla="*/ 23535 h 823323"/>
              <a:gd name="csX3" fmla="*/ 799787 w 1599574"/>
              <a:gd name="csY3" fmla="*/ 823323 h 823323"/>
              <a:gd name="csX4" fmla="*/ 0 w 1599574"/>
              <a:gd name="csY4" fmla="*/ 23535 h 823323"/>
              <a:gd name="csX5" fmla="*/ 1189 w 1599574"/>
              <a:gd name="csY5" fmla="*/ 0 h 823323"/>
            </a:gdLst>
            <a:ahLst/>
            <a:cxnLst>
              <a:cxn ang="0">
                <a:pos x="csX0" y="csY0"/>
              </a:cxn>
              <a:cxn ang="0">
                <a:pos x="csX1" y="csY1"/>
              </a:cxn>
              <a:cxn ang="0">
                <a:pos x="csX2" y="csY2"/>
              </a:cxn>
              <a:cxn ang="0">
                <a:pos x="csX3" y="csY3"/>
              </a:cxn>
              <a:cxn ang="0">
                <a:pos x="csX4" y="csY4"/>
              </a:cxn>
              <a:cxn ang="0">
                <a:pos x="csX5" y="csY5"/>
              </a:cxn>
            </a:cxnLst>
            <a:rect l="l" t="t" r="r" b="b"/>
            <a:pathLst>
              <a:path w="1599574" h="823323">
                <a:moveTo>
                  <a:pt x="1189" y="0"/>
                </a:moveTo>
                <a:lnTo>
                  <a:pt x="1598386" y="0"/>
                </a:lnTo>
                <a:lnTo>
                  <a:pt x="1599574" y="23535"/>
                </a:lnTo>
                <a:cubicBezTo>
                  <a:pt x="1599574" y="465245"/>
                  <a:pt x="1241497" y="823323"/>
                  <a:pt x="799787" y="823323"/>
                </a:cubicBezTo>
                <a:cubicBezTo>
                  <a:pt x="358077" y="823323"/>
                  <a:pt x="0" y="465245"/>
                  <a:pt x="0" y="23535"/>
                </a:cubicBezTo>
                <a:lnTo>
                  <a:pt x="1189" y="0"/>
                </a:lnTo>
                <a:close/>
              </a:path>
            </a:pathLst>
          </a:custGeom>
          <a:solidFill>
            <a:srgbClr val="FF827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Picture Placeholder 33">
            <a:extLst>
              <a:ext uri="{FF2B5EF4-FFF2-40B4-BE49-F238E27FC236}">
                <a16:creationId xmlns:a16="http://schemas.microsoft.com/office/drawing/2014/main" id="{863D12B0-E171-0239-0D8A-88F7DEECA315}"/>
              </a:ext>
            </a:extLst>
          </p:cNvPr>
          <p:cNvSpPr>
            <a:spLocks noGrp="1"/>
          </p:cNvSpPr>
          <p:nvPr>
            <p:ph type="pic" sz="quarter" idx="35"/>
          </p:nvPr>
        </p:nvSpPr>
        <p:spPr>
          <a:xfrm>
            <a:off x="8371370" y="937883"/>
            <a:ext cx="1600200" cy="1600200"/>
          </a:xfrm>
          <a:prstGeom prst="ellipse">
            <a:avLst/>
          </a:prstGeom>
          <a:solidFill>
            <a:srgbClr val="CECED3"/>
          </a:solidFill>
        </p:spPr>
        <p:txBody>
          <a:bodyPr/>
          <a:lstStyle/>
          <a:p>
            <a:endParaRPr lang="en-US"/>
          </a:p>
        </p:txBody>
      </p:sp>
      <p:sp>
        <p:nvSpPr>
          <p:cNvPr id="36" name="Picture Placeholder 33">
            <a:extLst>
              <a:ext uri="{FF2B5EF4-FFF2-40B4-BE49-F238E27FC236}">
                <a16:creationId xmlns:a16="http://schemas.microsoft.com/office/drawing/2014/main" id="{BEA2C4C9-C0E0-4497-14F9-D9E35C79F55C}"/>
              </a:ext>
            </a:extLst>
          </p:cNvPr>
          <p:cNvSpPr>
            <a:spLocks noGrp="1"/>
          </p:cNvSpPr>
          <p:nvPr>
            <p:ph type="pic" sz="quarter" idx="36"/>
          </p:nvPr>
        </p:nvSpPr>
        <p:spPr>
          <a:xfrm>
            <a:off x="10100889" y="2651760"/>
            <a:ext cx="1600200" cy="1600200"/>
          </a:xfrm>
          <a:prstGeom prst="ellipse">
            <a:avLst/>
          </a:prstGeom>
          <a:solidFill>
            <a:srgbClr val="CECED3"/>
          </a:solidFill>
        </p:spPr>
        <p:txBody>
          <a:bodyPr/>
          <a:lstStyle/>
          <a:p>
            <a:endParaRPr lang="en-US"/>
          </a:p>
        </p:txBody>
      </p:sp>
      <p:sp>
        <p:nvSpPr>
          <p:cNvPr id="37" name="Picture Placeholder 33">
            <a:extLst>
              <a:ext uri="{FF2B5EF4-FFF2-40B4-BE49-F238E27FC236}">
                <a16:creationId xmlns:a16="http://schemas.microsoft.com/office/drawing/2014/main" id="{0C61F7FB-F2C6-E71D-BE86-27BDA370D822}"/>
              </a:ext>
            </a:extLst>
          </p:cNvPr>
          <p:cNvSpPr>
            <a:spLocks noGrp="1"/>
          </p:cNvSpPr>
          <p:nvPr>
            <p:ph type="pic" sz="quarter" idx="37"/>
          </p:nvPr>
        </p:nvSpPr>
        <p:spPr>
          <a:xfrm>
            <a:off x="8371370" y="2652643"/>
            <a:ext cx="1600200" cy="1600200"/>
          </a:xfrm>
          <a:prstGeom prst="ellipse">
            <a:avLst/>
          </a:prstGeom>
          <a:solidFill>
            <a:srgbClr val="CECED3"/>
          </a:solidFill>
        </p:spPr>
        <p:txBody>
          <a:bodyPr/>
          <a:lstStyle/>
          <a:p>
            <a:endParaRPr lang="en-US"/>
          </a:p>
        </p:txBody>
      </p:sp>
      <p:pic>
        <p:nvPicPr>
          <p:cNvPr id="6" name="Graphic 5">
            <a:extLst>
              <a:ext uri="{FF2B5EF4-FFF2-40B4-BE49-F238E27FC236}">
                <a16:creationId xmlns:a16="http://schemas.microsoft.com/office/drawing/2014/main" id="{C1673EDD-32D0-B84C-9E81-503CEFC3B407}"/>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24444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ative_side-by-side">
    <p:spTree>
      <p:nvGrpSpPr>
        <p:cNvPr id="1" name=""/>
        <p:cNvGrpSpPr/>
        <p:nvPr/>
      </p:nvGrpSpPr>
      <p:grpSpPr>
        <a:xfrm>
          <a:off x="0" y="0"/>
          <a:ext cx="0" cy="0"/>
          <a:chOff x="0" y="0"/>
          <a:chExt cx="0" cy="0"/>
        </a:xfrm>
      </p:grpSpPr>
      <p:sp>
        <p:nvSpPr>
          <p:cNvPr id="26" name="Marcador de contenido 16">
            <a:extLst>
              <a:ext uri="{FF2B5EF4-FFF2-40B4-BE49-F238E27FC236}">
                <a16:creationId xmlns:a16="http://schemas.microsoft.com/office/drawing/2014/main" id="{4E38561F-5FF3-85CA-61CA-1EF72DEFC2AA}"/>
              </a:ext>
            </a:extLst>
          </p:cNvPr>
          <p:cNvSpPr txBox="1">
            <a:spLocks/>
          </p:cNvSpPr>
          <p:nvPr userDrawn="1"/>
        </p:nvSpPr>
        <p:spPr>
          <a:xfrm>
            <a:off x="6386286" y="2171700"/>
            <a:ext cx="4422986" cy="3761740"/>
          </a:xfrm>
          <a:prstGeom prst="roundRect">
            <a:avLst>
              <a:gd name="adj" fmla="val 10604"/>
            </a:avLst>
          </a:prstGeom>
          <a:ln w="3175">
            <a:solidFill>
              <a:srgbClr val="D1D1D8"/>
            </a:solidFill>
          </a:ln>
        </p:spPr>
        <p:txBody>
          <a:bodyPr vert="horz" wrap="square" lIns="91440" tIns="457200" rIns="91440" bIns="0" rtlCol="0">
            <a:noAutofit/>
          </a:bodyPr>
          <a:lstStyle>
            <a:lvl1pPr marL="0" indent="0" algn="l" defTabSz="914400" rtl="0" eaLnBrk="1" latinLnBrk="0" hangingPunct="1">
              <a:lnSpc>
                <a:spcPct val="100000"/>
              </a:lnSpc>
              <a:spcBef>
                <a:spcPts val="0"/>
              </a:spcBef>
              <a:spcAft>
                <a:spcPts val="800"/>
              </a:spcAft>
              <a:buClr>
                <a:schemeClr val="tx1"/>
              </a:buClr>
              <a:buSzPct val="80000"/>
              <a:buFont typeface="Roboto Condensed" panose="02000000000000000000" pitchFamily="2" charset="0"/>
              <a:buNone/>
              <a:defRPr sz="1400" kern="1200">
                <a:solidFill>
                  <a:schemeClr val="tx1"/>
                </a:solidFill>
                <a:latin typeface="+mn-lt"/>
                <a:ea typeface="Roboto Condensed" panose="02000000000000000000" pitchFamily="2" charset="0"/>
                <a:cs typeface="Roboto Condensed" panose="02000000000000000000" pitchFamily="2" charset="0"/>
              </a:defRPr>
            </a:lvl1pPr>
            <a:lvl2pPr marL="231775" indent="-231775" algn="l" defTabSz="914400" rtl="0" eaLnBrk="1" latinLnBrk="0" hangingPunct="1">
              <a:lnSpc>
                <a:spcPct val="100000"/>
              </a:lnSpc>
              <a:spcBef>
                <a:spcPts val="0"/>
              </a:spcBef>
              <a:spcAft>
                <a:spcPts val="800"/>
              </a:spcAft>
              <a:buClr>
                <a:schemeClr val="tx1"/>
              </a:buClr>
              <a:buFont typeface="Roboto Condensed" panose="02000000000000000000" pitchFamily="2" charset="0"/>
              <a:buChar char="—"/>
              <a:defRPr sz="1400" kern="1200">
                <a:solidFill>
                  <a:schemeClr val="tx1"/>
                </a:solidFill>
                <a:latin typeface="+mn-lt"/>
                <a:ea typeface="Roboto Condensed" panose="02000000000000000000" pitchFamily="2" charset="0"/>
                <a:cs typeface="Roboto Condensed" panose="02000000000000000000" pitchFamily="2" charset="0"/>
              </a:defRPr>
            </a:lvl2pPr>
            <a:lvl3pPr marL="447675" indent="-2032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200" kern="1200">
                <a:solidFill>
                  <a:schemeClr val="tx1"/>
                </a:solidFill>
                <a:latin typeface="+mn-lt"/>
                <a:ea typeface="Roboto Condensed" panose="02000000000000000000" pitchFamily="2" charset="0"/>
                <a:cs typeface="Roboto Condensed" panose="02000000000000000000" pitchFamily="2" charset="0"/>
              </a:defRPr>
            </a:lvl3pPr>
            <a:lvl4pPr marL="638175" indent="-196850" algn="l" defTabSz="914400" rtl="0" eaLnBrk="1" latinLnBrk="0" hangingPunct="1">
              <a:lnSpc>
                <a:spcPct val="100000"/>
              </a:lnSpc>
              <a:spcBef>
                <a:spcPts val="0"/>
              </a:spcBef>
              <a:spcAft>
                <a:spcPts val="800"/>
              </a:spcAft>
              <a:buClr>
                <a:schemeClr val="tx1"/>
              </a:buClr>
              <a:buFont typeface="Roboto Condensed" panose="02000000000000000000" pitchFamily="2" charset="0"/>
              <a:buChar char="—"/>
              <a:defRPr sz="1200" kern="1200">
                <a:solidFill>
                  <a:schemeClr val="tx1"/>
                </a:solidFill>
                <a:latin typeface="+mn-lt"/>
                <a:ea typeface="Roboto Condensed" panose="02000000000000000000" pitchFamily="2" charset="0"/>
                <a:cs typeface="Roboto Condensed" panose="02000000000000000000" pitchFamily="2" charset="0"/>
              </a:defRPr>
            </a:lvl4pPr>
            <a:lvl5pPr marL="803275" indent="-152400" algn="l" defTabSz="914400" rtl="0" eaLnBrk="1" latinLnBrk="0" hangingPunct="1">
              <a:lnSpc>
                <a:spcPct val="100000"/>
              </a:lnSpc>
              <a:spcBef>
                <a:spcPts val="0"/>
              </a:spcBef>
              <a:spcAft>
                <a:spcPts val="800"/>
              </a:spcAft>
              <a:buClr>
                <a:schemeClr val="tx1"/>
              </a:buClr>
              <a:buSzPct val="100000"/>
              <a:buFont typeface="Arial" panose="020B0604020202020204" pitchFamily="34" charset="0"/>
              <a:buChar char="•"/>
              <a:defRPr sz="12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a:p>
        </p:txBody>
      </p:sp>
      <p:sp>
        <p:nvSpPr>
          <p:cNvPr id="20" name="Marcador de contenido 16">
            <a:extLst>
              <a:ext uri="{FF2B5EF4-FFF2-40B4-BE49-F238E27FC236}">
                <a16:creationId xmlns:a16="http://schemas.microsoft.com/office/drawing/2014/main" id="{26E49F2C-2A62-3914-A114-B2F52CFDD996}"/>
              </a:ext>
            </a:extLst>
          </p:cNvPr>
          <p:cNvSpPr txBox="1">
            <a:spLocks/>
          </p:cNvSpPr>
          <p:nvPr/>
        </p:nvSpPr>
        <p:spPr>
          <a:xfrm>
            <a:off x="1445138" y="2171700"/>
            <a:ext cx="4422986" cy="3761740"/>
          </a:xfrm>
          <a:prstGeom prst="roundRect">
            <a:avLst>
              <a:gd name="adj" fmla="val 10604"/>
            </a:avLst>
          </a:prstGeom>
          <a:ln w="3175">
            <a:solidFill>
              <a:srgbClr val="D1D1D8"/>
            </a:solidFill>
          </a:ln>
        </p:spPr>
        <p:txBody>
          <a:bodyPr vert="horz" wrap="square" lIns="91440" tIns="457200" rIns="91440" bIns="0" rtlCol="0">
            <a:noAutofit/>
          </a:bodyPr>
          <a:lstStyle>
            <a:lvl1pPr marL="0" indent="0" algn="l" defTabSz="914400" rtl="0" eaLnBrk="1" latinLnBrk="0" hangingPunct="1">
              <a:lnSpc>
                <a:spcPct val="100000"/>
              </a:lnSpc>
              <a:spcBef>
                <a:spcPts val="0"/>
              </a:spcBef>
              <a:spcAft>
                <a:spcPts val="800"/>
              </a:spcAft>
              <a:buClr>
                <a:schemeClr val="tx1"/>
              </a:buClr>
              <a:buSzPct val="80000"/>
              <a:buFont typeface="Roboto Condensed" panose="02000000000000000000" pitchFamily="2" charset="0"/>
              <a:buNone/>
              <a:defRPr sz="1400" kern="1200">
                <a:solidFill>
                  <a:schemeClr val="tx1"/>
                </a:solidFill>
                <a:latin typeface="+mn-lt"/>
                <a:ea typeface="Roboto Condensed" panose="02000000000000000000" pitchFamily="2" charset="0"/>
                <a:cs typeface="Roboto Condensed" panose="02000000000000000000" pitchFamily="2" charset="0"/>
              </a:defRPr>
            </a:lvl1pPr>
            <a:lvl2pPr marL="231775" indent="-231775" algn="l" defTabSz="914400" rtl="0" eaLnBrk="1" latinLnBrk="0" hangingPunct="1">
              <a:lnSpc>
                <a:spcPct val="100000"/>
              </a:lnSpc>
              <a:spcBef>
                <a:spcPts val="0"/>
              </a:spcBef>
              <a:spcAft>
                <a:spcPts val="800"/>
              </a:spcAft>
              <a:buClr>
                <a:schemeClr val="tx1"/>
              </a:buClr>
              <a:buFont typeface="Roboto Condensed" panose="02000000000000000000" pitchFamily="2" charset="0"/>
              <a:buChar char="—"/>
              <a:defRPr sz="1400" kern="1200">
                <a:solidFill>
                  <a:schemeClr val="tx1"/>
                </a:solidFill>
                <a:latin typeface="+mn-lt"/>
                <a:ea typeface="Roboto Condensed" panose="02000000000000000000" pitchFamily="2" charset="0"/>
                <a:cs typeface="Roboto Condensed" panose="02000000000000000000" pitchFamily="2" charset="0"/>
              </a:defRPr>
            </a:lvl2pPr>
            <a:lvl3pPr marL="447675" indent="-2032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1200" kern="1200">
                <a:solidFill>
                  <a:schemeClr val="tx1"/>
                </a:solidFill>
                <a:latin typeface="+mn-lt"/>
                <a:ea typeface="Roboto Condensed" panose="02000000000000000000" pitchFamily="2" charset="0"/>
                <a:cs typeface="Roboto Condensed" panose="02000000000000000000" pitchFamily="2" charset="0"/>
              </a:defRPr>
            </a:lvl3pPr>
            <a:lvl4pPr marL="638175" indent="-196850" algn="l" defTabSz="914400" rtl="0" eaLnBrk="1" latinLnBrk="0" hangingPunct="1">
              <a:lnSpc>
                <a:spcPct val="100000"/>
              </a:lnSpc>
              <a:spcBef>
                <a:spcPts val="0"/>
              </a:spcBef>
              <a:spcAft>
                <a:spcPts val="800"/>
              </a:spcAft>
              <a:buClr>
                <a:schemeClr val="tx1"/>
              </a:buClr>
              <a:buFont typeface="Roboto Condensed" panose="02000000000000000000" pitchFamily="2" charset="0"/>
              <a:buChar char="—"/>
              <a:defRPr sz="1200" kern="1200">
                <a:solidFill>
                  <a:schemeClr val="tx1"/>
                </a:solidFill>
                <a:latin typeface="+mn-lt"/>
                <a:ea typeface="Roboto Condensed" panose="02000000000000000000" pitchFamily="2" charset="0"/>
                <a:cs typeface="Roboto Condensed" panose="02000000000000000000" pitchFamily="2" charset="0"/>
              </a:defRPr>
            </a:lvl4pPr>
            <a:lvl5pPr marL="803275" indent="-152400" algn="l" defTabSz="914400" rtl="0" eaLnBrk="1" latinLnBrk="0" hangingPunct="1">
              <a:lnSpc>
                <a:spcPct val="100000"/>
              </a:lnSpc>
              <a:spcBef>
                <a:spcPts val="0"/>
              </a:spcBef>
              <a:spcAft>
                <a:spcPts val="800"/>
              </a:spcAft>
              <a:buClr>
                <a:schemeClr val="tx1"/>
              </a:buClr>
              <a:buSzPct val="100000"/>
              <a:buFont typeface="Arial" panose="020B0604020202020204" pitchFamily="34" charset="0"/>
              <a:buChar char="•"/>
              <a:defRPr sz="12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a:p>
        </p:txBody>
      </p:sp>
      <p:sp>
        <p:nvSpPr>
          <p:cNvPr id="4" name="Rectangle: Top Corners Rounded 3">
            <a:extLst>
              <a:ext uri="{FF2B5EF4-FFF2-40B4-BE49-F238E27FC236}">
                <a16:creationId xmlns:a16="http://schemas.microsoft.com/office/drawing/2014/main" id="{8062043E-F4CC-7524-F3C7-2C430EE6A2D7}"/>
              </a:ext>
            </a:extLst>
          </p:cNvPr>
          <p:cNvSpPr/>
          <p:nvPr userDrawn="1"/>
        </p:nvSpPr>
        <p:spPr>
          <a:xfrm>
            <a:off x="0" y="0"/>
            <a:ext cx="12192000" cy="2714816"/>
          </a:xfrm>
          <a:prstGeom prst="round2SameRect">
            <a:avLst>
              <a:gd name="adj1" fmla="val 0"/>
              <a:gd name="adj2" fmla="val 1283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0" y="580801"/>
            <a:ext cx="11187113" cy="548640"/>
          </a:xfrm>
        </p:spPr>
        <p:txBody>
          <a:bodyPr/>
          <a:lstStyle>
            <a:lvl1pPr>
              <a:defRPr>
                <a:solidFill>
                  <a:schemeClr val="bg1"/>
                </a:solidFill>
              </a:defRPr>
            </a:lvl1pPr>
          </a:lstStyle>
          <a:p>
            <a:r>
              <a:rPr lang="en-US">
                <a:solidFill>
                  <a:schemeClr val="bg1"/>
                </a:solidFill>
              </a:rPr>
              <a:t>Comparative side-by-side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0" y="1051560"/>
            <a:ext cx="11187113" cy="457200"/>
          </a:xfrm>
          <a:prstGeom prst="rect">
            <a:avLst/>
          </a:prstGeom>
        </p:spPr>
        <p:txBody>
          <a:bodyPr>
            <a:noAutofit/>
          </a:bodyPr>
          <a:lstStyle>
            <a:lvl1pPr marL="0" indent="0">
              <a:lnSpc>
                <a:spcPct val="90000"/>
              </a:lnSpc>
              <a:buFontTx/>
              <a:buNone/>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solidFill>
                  <a:schemeClr val="bg1"/>
                </a:solidFill>
              </a:rPr>
              <a:t>Subtitle</a:t>
            </a:r>
          </a:p>
        </p:txBody>
      </p:sp>
      <p:sp>
        <p:nvSpPr>
          <p:cNvPr id="10" name="Text Placeholder 9">
            <a:extLst>
              <a:ext uri="{FF2B5EF4-FFF2-40B4-BE49-F238E27FC236}">
                <a16:creationId xmlns:a16="http://schemas.microsoft.com/office/drawing/2014/main" id="{25258E5D-CF0F-F31F-0F3E-6E35D8F95D5F}"/>
              </a:ext>
            </a:extLst>
          </p:cNvPr>
          <p:cNvSpPr>
            <a:spLocks noGrp="1"/>
          </p:cNvSpPr>
          <p:nvPr>
            <p:ph type="body" sz="quarter" idx="29" hasCustomPrompt="1"/>
          </p:nvPr>
        </p:nvSpPr>
        <p:spPr>
          <a:xfrm>
            <a:off x="1621574" y="3801303"/>
            <a:ext cx="2370603" cy="276999"/>
          </a:xfrm>
        </p:spPr>
        <p:txBody>
          <a:bodyPr>
            <a:spAutoFit/>
          </a:bodyPr>
          <a:lstStyle>
            <a:lvl1pPr>
              <a:buNone/>
              <a:defRPr sz="2000">
                <a:solidFill>
                  <a:schemeClr val="accent1"/>
                </a:solidFill>
              </a:defRPr>
            </a:lvl1pPr>
            <a:lvl2pPr>
              <a:defRPr sz="2000">
                <a:solidFill>
                  <a:schemeClr val="accent1"/>
                </a:solidFill>
              </a:defRPr>
            </a:lvl2pPr>
            <a:lvl3pPr>
              <a:defRPr sz="2000">
                <a:solidFill>
                  <a:schemeClr val="accent1"/>
                </a:solidFill>
              </a:defRPr>
            </a:lvl3pPr>
            <a:lvl4pPr>
              <a:defRPr sz="2000">
                <a:solidFill>
                  <a:schemeClr val="accent1"/>
                </a:solidFill>
              </a:defRPr>
            </a:lvl4pPr>
            <a:lvl5pPr>
              <a:defRPr sz="2000">
                <a:solidFill>
                  <a:schemeClr val="accent1"/>
                </a:solidFill>
              </a:defRPr>
            </a:lvl5pPr>
          </a:lstStyle>
          <a:p>
            <a:r>
              <a:rPr lang="en-US" sz="2000">
                <a:solidFill>
                  <a:schemeClr val="accent1"/>
                </a:solidFill>
              </a:rPr>
              <a:t>Topic one</a:t>
            </a:r>
          </a:p>
        </p:txBody>
      </p:sp>
      <p:sp>
        <p:nvSpPr>
          <p:cNvPr id="25" name="Picture Placeholder 26">
            <a:extLst>
              <a:ext uri="{FF2B5EF4-FFF2-40B4-BE49-F238E27FC236}">
                <a16:creationId xmlns:a16="http://schemas.microsoft.com/office/drawing/2014/main" id="{C0AA8E72-0CD3-A13B-5060-DA58E5EE9BDF}"/>
              </a:ext>
            </a:extLst>
          </p:cNvPr>
          <p:cNvSpPr>
            <a:spLocks noGrp="1"/>
          </p:cNvSpPr>
          <p:nvPr>
            <p:ph type="pic" sz="quarter" idx="42"/>
          </p:nvPr>
        </p:nvSpPr>
        <p:spPr>
          <a:xfrm>
            <a:off x="1445135" y="1609792"/>
            <a:ext cx="4422987" cy="2036572"/>
          </a:xfrm>
          <a:prstGeom prst="roundRect">
            <a:avLst>
              <a:gd name="adj" fmla="val 9013"/>
            </a:avLst>
          </a:prstGeom>
          <a:solidFill>
            <a:schemeClr val="bg1">
              <a:lumMod val="95000"/>
            </a:schemeClr>
          </a:solidFill>
        </p:spPr>
        <p:txBody>
          <a:bodyPr/>
          <a:lstStyle/>
          <a:p>
            <a:endParaRPr lang="en-US"/>
          </a:p>
        </p:txBody>
      </p:sp>
      <p:sp>
        <p:nvSpPr>
          <p:cNvPr id="27" name="Text Placeholder 9">
            <a:extLst>
              <a:ext uri="{FF2B5EF4-FFF2-40B4-BE49-F238E27FC236}">
                <a16:creationId xmlns:a16="http://schemas.microsoft.com/office/drawing/2014/main" id="{8EF0258D-D68A-B57E-3EB0-6117EFA4D319}"/>
              </a:ext>
            </a:extLst>
          </p:cNvPr>
          <p:cNvSpPr>
            <a:spLocks noGrp="1"/>
          </p:cNvSpPr>
          <p:nvPr>
            <p:ph type="body" sz="quarter" idx="43" hasCustomPrompt="1"/>
          </p:nvPr>
        </p:nvSpPr>
        <p:spPr>
          <a:xfrm>
            <a:off x="6562722" y="3801303"/>
            <a:ext cx="2370603" cy="276999"/>
          </a:xfrm>
        </p:spPr>
        <p:txBody>
          <a:bodyPr>
            <a:spAutoFit/>
          </a:bodyPr>
          <a:lstStyle>
            <a:lvl1pPr>
              <a:buNone/>
              <a:defRPr sz="2000">
                <a:solidFill>
                  <a:schemeClr val="accent1"/>
                </a:solidFill>
              </a:defRPr>
            </a:lvl1pPr>
            <a:lvl2pPr>
              <a:defRPr sz="2000">
                <a:solidFill>
                  <a:schemeClr val="accent1"/>
                </a:solidFill>
              </a:defRPr>
            </a:lvl2pPr>
            <a:lvl3pPr>
              <a:defRPr sz="2000">
                <a:solidFill>
                  <a:schemeClr val="accent1"/>
                </a:solidFill>
              </a:defRPr>
            </a:lvl3pPr>
            <a:lvl4pPr>
              <a:defRPr sz="2000">
                <a:solidFill>
                  <a:schemeClr val="accent1"/>
                </a:solidFill>
              </a:defRPr>
            </a:lvl4pPr>
            <a:lvl5pPr>
              <a:defRPr sz="2000">
                <a:solidFill>
                  <a:schemeClr val="accent1"/>
                </a:solidFill>
              </a:defRPr>
            </a:lvl5pPr>
          </a:lstStyle>
          <a:p>
            <a:r>
              <a:rPr lang="en-US" sz="2000">
                <a:solidFill>
                  <a:schemeClr val="accent1"/>
                </a:solidFill>
              </a:rPr>
              <a:t>Topic one</a:t>
            </a:r>
          </a:p>
        </p:txBody>
      </p:sp>
      <p:sp>
        <p:nvSpPr>
          <p:cNvPr id="30" name="Picture Placeholder 26">
            <a:extLst>
              <a:ext uri="{FF2B5EF4-FFF2-40B4-BE49-F238E27FC236}">
                <a16:creationId xmlns:a16="http://schemas.microsoft.com/office/drawing/2014/main" id="{6ADB7B6A-F747-A0C2-E97B-0F54DBCC3C54}"/>
              </a:ext>
            </a:extLst>
          </p:cNvPr>
          <p:cNvSpPr>
            <a:spLocks noGrp="1"/>
          </p:cNvSpPr>
          <p:nvPr>
            <p:ph type="pic" sz="quarter" idx="46"/>
          </p:nvPr>
        </p:nvSpPr>
        <p:spPr>
          <a:xfrm>
            <a:off x="6386283" y="1609792"/>
            <a:ext cx="4422987" cy="2036572"/>
          </a:xfrm>
          <a:prstGeom prst="roundRect">
            <a:avLst>
              <a:gd name="adj" fmla="val 9013"/>
            </a:avLst>
          </a:prstGeom>
          <a:solidFill>
            <a:schemeClr val="bg1">
              <a:lumMod val="95000"/>
            </a:schemeClr>
          </a:solidFill>
        </p:spPr>
        <p:txBody>
          <a:bodyPr/>
          <a:lstStyle/>
          <a:p>
            <a:endParaRPr lang="en-US"/>
          </a:p>
        </p:txBody>
      </p:sp>
      <p:sp>
        <p:nvSpPr>
          <p:cNvPr id="34" name="Text Placeholder 33">
            <a:extLst>
              <a:ext uri="{FF2B5EF4-FFF2-40B4-BE49-F238E27FC236}">
                <a16:creationId xmlns:a16="http://schemas.microsoft.com/office/drawing/2014/main" id="{82C50352-0734-E688-7210-86CA0298D13D}"/>
              </a:ext>
            </a:extLst>
          </p:cNvPr>
          <p:cNvSpPr>
            <a:spLocks noGrp="1"/>
          </p:cNvSpPr>
          <p:nvPr>
            <p:ph type="body" sz="quarter" idx="47" hasCustomPrompt="1"/>
          </p:nvPr>
        </p:nvSpPr>
        <p:spPr>
          <a:xfrm>
            <a:off x="1622390" y="4196513"/>
            <a:ext cx="4105310" cy="954107"/>
          </a:xfrm>
        </p:spPr>
        <p:txBody>
          <a:bodyPr>
            <a:spAutoFit/>
          </a:bodyPr>
          <a:lstStyle>
            <a:lvl1pPr marL="228600" indent="-228600">
              <a:buFont typeface="Arial" panose="020B0604020202020204" pitchFamily="34" charset="0"/>
              <a:buChar char="•"/>
              <a:defRPr sz="1400"/>
            </a:lvl1pPr>
            <a:lvl2pPr marL="228600" indent="-228600">
              <a:lnSpc>
                <a:spcPct val="100000"/>
              </a:lnSpc>
              <a:spcAft>
                <a:spcPts val="1200"/>
              </a:spcAft>
              <a:buClr>
                <a:schemeClr val="accent2"/>
              </a:buClr>
              <a:buFont typeface="Arial" panose="020B0604020202020204" pitchFamily="34" charset="0"/>
              <a:buChar char="•"/>
              <a:defRPr sz="1400"/>
            </a:lvl2pPr>
            <a:lvl3pPr marL="228600" indent="-228600">
              <a:buFont typeface="Arial" panose="020B0604020202020204" pitchFamily="34" charset="0"/>
              <a:buChar char="•"/>
              <a:defRPr sz="1400"/>
            </a:lvl3pPr>
            <a:lvl4pPr marL="228600" indent="-228600">
              <a:buFont typeface="Arial" panose="020B0604020202020204" pitchFamily="34" charset="0"/>
              <a:buChar char="•"/>
              <a:defRPr sz="1400"/>
            </a:lvl4pPr>
            <a:lvl5pPr marL="228600" indent="-228600">
              <a:buFont typeface="Arial" panose="020B0604020202020204" pitchFamily="34" charset="0"/>
              <a:buChar char="•"/>
              <a:defRPr sz="1400"/>
            </a:lvl5pPr>
          </a:lstStyle>
          <a:p>
            <a:pPr lvl="1">
              <a:buClr>
                <a:schemeClr val="accent2"/>
              </a:buClr>
              <a:buFont typeface="Arial" panose="020B0604020202020204" pitchFamily="34" charset="0"/>
              <a:buChar char="•"/>
            </a:pPr>
            <a:r>
              <a:rPr lang="en-US" noProof="0"/>
              <a:t>Ut enim ad minim veniam</a:t>
            </a:r>
            <a:endParaRPr lang="en-US"/>
          </a:p>
          <a:p>
            <a:pPr lvl="1">
              <a:buClr>
                <a:schemeClr val="accent2"/>
              </a:buClr>
              <a:buFont typeface="Arial" panose="020B0604020202020204" pitchFamily="34" charset="0"/>
              <a:buChar char="•"/>
            </a:pPr>
            <a:r>
              <a:rPr lang="en-US" noProof="0"/>
              <a:t>Quis nostrud exercitation ullamco laboris nisi ut </a:t>
            </a:r>
          </a:p>
          <a:p>
            <a:pPr lvl="1">
              <a:buClr>
                <a:schemeClr val="accent2"/>
              </a:buClr>
              <a:buFont typeface="Arial" panose="020B0604020202020204" pitchFamily="34" charset="0"/>
              <a:buChar char="•"/>
            </a:pPr>
            <a:r>
              <a:rPr lang="en-US"/>
              <a:t>A</a:t>
            </a:r>
            <a:r>
              <a:rPr lang="en-US" noProof="0" err="1"/>
              <a:t>liquip</a:t>
            </a:r>
            <a:r>
              <a:rPr lang="en-US" noProof="0"/>
              <a:t> ex ea commodo consequat. </a:t>
            </a:r>
          </a:p>
        </p:txBody>
      </p:sp>
      <p:sp>
        <p:nvSpPr>
          <p:cNvPr id="35" name="Text Placeholder 33">
            <a:extLst>
              <a:ext uri="{FF2B5EF4-FFF2-40B4-BE49-F238E27FC236}">
                <a16:creationId xmlns:a16="http://schemas.microsoft.com/office/drawing/2014/main" id="{18772654-1DAF-C97B-29B4-A7F7904C7F2F}"/>
              </a:ext>
            </a:extLst>
          </p:cNvPr>
          <p:cNvSpPr>
            <a:spLocks noGrp="1"/>
          </p:cNvSpPr>
          <p:nvPr>
            <p:ph type="body" sz="quarter" idx="48" hasCustomPrompt="1"/>
          </p:nvPr>
        </p:nvSpPr>
        <p:spPr>
          <a:xfrm>
            <a:off x="6554013" y="4196513"/>
            <a:ext cx="4105310" cy="954107"/>
          </a:xfrm>
        </p:spPr>
        <p:txBody>
          <a:bodyPr>
            <a:spAutoFit/>
          </a:bodyPr>
          <a:lstStyle>
            <a:lvl1pPr marL="228600" indent="-228600">
              <a:buFont typeface="Arial" panose="020B0604020202020204" pitchFamily="34" charset="0"/>
              <a:buChar char="•"/>
              <a:defRPr sz="1400"/>
            </a:lvl1pPr>
            <a:lvl2pPr marL="228600" indent="-228600">
              <a:lnSpc>
                <a:spcPct val="100000"/>
              </a:lnSpc>
              <a:spcAft>
                <a:spcPts val="1200"/>
              </a:spcAft>
              <a:buClr>
                <a:schemeClr val="accent2"/>
              </a:buClr>
              <a:buFont typeface="Arial" panose="020B0604020202020204" pitchFamily="34" charset="0"/>
              <a:buChar char="•"/>
              <a:defRPr sz="1400"/>
            </a:lvl2pPr>
            <a:lvl3pPr marL="228600" indent="-228600">
              <a:buFont typeface="Arial" panose="020B0604020202020204" pitchFamily="34" charset="0"/>
              <a:buChar char="•"/>
              <a:defRPr sz="1400"/>
            </a:lvl3pPr>
            <a:lvl4pPr marL="228600" indent="-228600">
              <a:buFont typeface="Arial" panose="020B0604020202020204" pitchFamily="34" charset="0"/>
              <a:buChar char="•"/>
              <a:defRPr sz="1400"/>
            </a:lvl4pPr>
            <a:lvl5pPr marL="228600" indent="-228600">
              <a:buFont typeface="Arial" panose="020B0604020202020204" pitchFamily="34" charset="0"/>
              <a:buChar char="•"/>
              <a:defRPr sz="1400"/>
            </a:lvl5pPr>
          </a:lstStyle>
          <a:p>
            <a:pPr lvl="1">
              <a:buClr>
                <a:schemeClr val="accent2"/>
              </a:buClr>
              <a:buFont typeface="Arial" panose="020B0604020202020204" pitchFamily="34" charset="0"/>
              <a:buChar char="•"/>
            </a:pPr>
            <a:r>
              <a:rPr lang="en-US" noProof="0"/>
              <a:t>Ut enim ad minim veniam</a:t>
            </a:r>
            <a:endParaRPr lang="en-US"/>
          </a:p>
          <a:p>
            <a:pPr lvl="1">
              <a:buClr>
                <a:schemeClr val="accent2"/>
              </a:buClr>
              <a:buFont typeface="Arial" panose="020B0604020202020204" pitchFamily="34" charset="0"/>
              <a:buChar char="•"/>
            </a:pPr>
            <a:r>
              <a:rPr lang="en-US" noProof="0"/>
              <a:t>Quis nostrud exercitation ullamco laboris nisi ut </a:t>
            </a:r>
          </a:p>
          <a:p>
            <a:pPr lvl="1">
              <a:buClr>
                <a:schemeClr val="accent2"/>
              </a:buClr>
              <a:buFont typeface="Arial" panose="020B0604020202020204" pitchFamily="34" charset="0"/>
              <a:buChar char="•"/>
            </a:pPr>
            <a:r>
              <a:rPr lang="en-US"/>
              <a:t>A</a:t>
            </a:r>
            <a:r>
              <a:rPr lang="en-US" noProof="0" err="1"/>
              <a:t>liquip</a:t>
            </a:r>
            <a:r>
              <a:rPr lang="en-US" noProof="0"/>
              <a:t> ex ea commodo consequat. </a:t>
            </a:r>
          </a:p>
        </p:txBody>
      </p:sp>
      <p:sp>
        <p:nvSpPr>
          <p:cNvPr id="2" name="Slide Number Placeholder 167">
            <a:extLst>
              <a:ext uri="{FF2B5EF4-FFF2-40B4-BE49-F238E27FC236}">
                <a16:creationId xmlns:a16="http://schemas.microsoft.com/office/drawing/2014/main" id="{64D5FC78-824C-0496-CE41-37E483E35501}"/>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3" name="Text Placeholder 27">
            <a:extLst>
              <a:ext uri="{FF2B5EF4-FFF2-40B4-BE49-F238E27FC236}">
                <a16:creationId xmlns:a16="http://schemas.microsoft.com/office/drawing/2014/main" id="{3B485516-9233-4C6E-54C2-4B0B525B60A0}"/>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pic>
        <p:nvPicPr>
          <p:cNvPr id="9" name="Graphic 8">
            <a:extLst>
              <a:ext uri="{FF2B5EF4-FFF2-40B4-BE49-F238E27FC236}">
                <a16:creationId xmlns:a16="http://schemas.microsoft.com/office/drawing/2014/main" id="{394E3E43-82A8-A949-7170-E4C661D13116}"/>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11996972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Blocks w Images - Purp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9A67F-C90F-787C-63B7-AB19C437DFC1}"/>
              </a:ext>
            </a:extLst>
          </p:cNvPr>
          <p:cNvSpPr>
            <a:spLocks noGrp="1"/>
          </p:cNvSpPr>
          <p:nvPr>
            <p:ph type="title" hasCustomPrompt="1"/>
          </p:nvPr>
        </p:nvSpPr>
        <p:spPr>
          <a:xfrm>
            <a:off x="514351" y="583455"/>
            <a:ext cx="2651544" cy="1315747"/>
          </a:xfrm>
        </p:spPr>
        <p:txBody>
          <a:bodyPr/>
          <a:lstStyle>
            <a:lvl1pPr>
              <a:defRPr>
                <a:solidFill>
                  <a:schemeClr val="bg1"/>
                </a:solidFill>
              </a:defRPr>
            </a:lvl1pPr>
          </a:lstStyle>
          <a:p>
            <a:r>
              <a:rPr lang="en-US"/>
              <a:t>Three blocks of content </a:t>
            </a:r>
            <a:br>
              <a:rPr lang="en-US"/>
            </a:br>
            <a:r>
              <a:rPr lang="en-US"/>
              <a:t>with images</a:t>
            </a:r>
          </a:p>
        </p:txBody>
      </p:sp>
      <p:sp>
        <p:nvSpPr>
          <p:cNvPr id="4" name="Text Placeholder 3">
            <a:extLst>
              <a:ext uri="{FF2B5EF4-FFF2-40B4-BE49-F238E27FC236}">
                <a16:creationId xmlns:a16="http://schemas.microsoft.com/office/drawing/2014/main" id="{E9F83F7A-DC06-F9C0-2016-9FB7E5EB37C4}"/>
              </a:ext>
            </a:extLst>
          </p:cNvPr>
          <p:cNvSpPr>
            <a:spLocks noGrp="1"/>
          </p:cNvSpPr>
          <p:nvPr>
            <p:ph type="body" sz="quarter" idx="10" hasCustomPrompt="1"/>
          </p:nvPr>
        </p:nvSpPr>
        <p:spPr>
          <a:xfrm>
            <a:off x="514350" y="1950959"/>
            <a:ext cx="2651545" cy="548639"/>
          </a:xfrm>
          <a:prstGeom prst="rect">
            <a:avLst/>
          </a:prstGeom>
        </p:spPr>
        <p:txBody>
          <a:bodyPr/>
          <a:lstStyle>
            <a:lvl1pPr>
              <a:buNone/>
              <a:defRPr sz="2000">
                <a:solidFill>
                  <a:schemeClr val="bg1"/>
                </a:solidFill>
              </a:defRPr>
            </a:lvl1pPr>
          </a:lstStyle>
          <a:p>
            <a:r>
              <a:rPr lang="en-US"/>
              <a:t>Supporting text to go here</a:t>
            </a:r>
          </a:p>
        </p:txBody>
      </p:sp>
      <p:cxnSp>
        <p:nvCxnSpPr>
          <p:cNvPr id="5" name="Straight Connector 4">
            <a:extLst>
              <a:ext uri="{FF2B5EF4-FFF2-40B4-BE49-F238E27FC236}">
                <a16:creationId xmlns:a16="http://schemas.microsoft.com/office/drawing/2014/main" id="{98171081-78B7-69A7-C1A2-80191AA7FA97}"/>
              </a:ext>
            </a:extLst>
          </p:cNvPr>
          <p:cNvCxnSpPr/>
          <p:nvPr userDrawn="1"/>
        </p:nvCxnSpPr>
        <p:spPr>
          <a:xfrm>
            <a:off x="8955484" y="3946938"/>
            <a:ext cx="0" cy="1754326"/>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sp>
        <p:nvSpPr>
          <p:cNvPr id="21" name="Picture Placeholder 20">
            <a:extLst>
              <a:ext uri="{FF2B5EF4-FFF2-40B4-BE49-F238E27FC236}">
                <a16:creationId xmlns:a16="http://schemas.microsoft.com/office/drawing/2014/main" id="{0DE67C92-A1C1-4071-3DC2-3887AB113709}"/>
              </a:ext>
            </a:extLst>
          </p:cNvPr>
          <p:cNvSpPr>
            <a:spLocks noGrp="1"/>
          </p:cNvSpPr>
          <p:nvPr>
            <p:ph type="pic" sz="quarter" idx="11"/>
          </p:nvPr>
        </p:nvSpPr>
        <p:spPr>
          <a:xfrm>
            <a:off x="3367088" y="586977"/>
            <a:ext cx="2657850" cy="2715023"/>
          </a:xfrm>
          <a:prstGeom prst="round2SameRect">
            <a:avLst>
              <a:gd name="adj1" fmla="val 10825"/>
              <a:gd name="adj2" fmla="val 0"/>
            </a:avLst>
          </a:prstGeom>
        </p:spPr>
        <p:txBody>
          <a:bodyPr/>
          <a:lstStyle/>
          <a:p>
            <a:endParaRPr lang="en-US"/>
          </a:p>
        </p:txBody>
      </p:sp>
      <p:cxnSp>
        <p:nvCxnSpPr>
          <p:cNvPr id="29" name="Straight Connector 28">
            <a:extLst>
              <a:ext uri="{FF2B5EF4-FFF2-40B4-BE49-F238E27FC236}">
                <a16:creationId xmlns:a16="http://schemas.microsoft.com/office/drawing/2014/main" id="{D39358A3-A5FE-4852-1665-ACBA48723C95}"/>
              </a:ext>
            </a:extLst>
          </p:cNvPr>
          <p:cNvCxnSpPr/>
          <p:nvPr userDrawn="1"/>
        </p:nvCxnSpPr>
        <p:spPr>
          <a:xfrm>
            <a:off x="6113066" y="3946938"/>
            <a:ext cx="0" cy="1754326"/>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sp>
        <p:nvSpPr>
          <p:cNvPr id="30" name="Picture Placeholder 20">
            <a:extLst>
              <a:ext uri="{FF2B5EF4-FFF2-40B4-BE49-F238E27FC236}">
                <a16:creationId xmlns:a16="http://schemas.microsoft.com/office/drawing/2014/main" id="{A16A1BFF-0CB2-B61D-7FCE-F6E14089BF33}"/>
              </a:ext>
            </a:extLst>
          </p:cNvPr>
          <p:cNvSpPr>
            <a:spLocks noGrp="1"/>
          </p:cNvSpPr>
          <p:nvPr>
            <p:ph type="pic" sz="quarter" idx="38"/>
          </p:nvPr>
        </p:nvSpPr>
        <p:spPr>
          <a:xfrm>
            <a:off x="6201360" y="586977"/>
            <a:ext cx="2657850" cy="2715023"/>
          </a:xfrm>
          <a:prstGeom prst="round2SameRect">
            <a:avLst>
              <a:gd name="adj1" fmla="val 10825"/>
              <a:gd name="adj2" fmla="val 0"/>
            </a:avLst>
          </a:prstGeom>
        </p:spPr>
        <p:txBody>
          <a:bodyPr/>
          <a:lstStyle/>
          <a:p>
            <a:endParaRPr lang="en-US"/>
          </a:p>
        </p:txBody>
      </p:sp>
      <p:sp>
        <p:nvSpPr>
          <p:cNvPr id="31" name="Picture Placeholder 20">
            <a:extLst>
              <a:ext uri="{FF2B5EF4-FFF2-40B4-BE49-F238E27FC236}">
                <a16:creationId xmlns:a16="http://schemas.microsoft.com/office/drawing/2014/main" id="{D5AF54B2-CD59-3DC2-7E4E-2C12BAB36D93}"/>
              </a:ext>
            </a:extLst>
          </p:cNvPr>
          <p:cNvSpPr>
            <a:spLocks noGrp="1"/>
          </p:cNvSpPr>
          <p:nvPr>
            <p:ph type="pic" sz="quarter" idx="39"/>
          </p:nvPr>
        </p:nvSpPr>
        <p:spPr>
          <a:xfrm>
            <a:off x="9058177" y="586977"/>
            <a:ext cx="2657850" cy="2715023"/>
          </a:xfrm>
          <a:prstGeom prst="round2SameRect">
            <a:avLst>
              <a:gd name="adj1" fmla="val 10825"/>
              <a:gd name="adj2" fmla="val 0"/>
            </a:avLst>
          </a:prstGeom>
        </p:spPr>
        <p:txBody>
          <a:bodyPr/>
          <a:lstStyle/>
          <a:p>
            <a:endParaRPr lang="en-US"/>
          </a:p>
        </p:txBody>
      </p:sp>
      <p:sp>
        <p:nvSpPr>
          <p:cNvPr id="47" name="Text Placeholder 27">
            <a:extLst>
              <a:ext uri="{FF2B5EF4-FFF2-40B4-BE49-F238E27FC236}">
                <a16:creationId xmlns:a16="http://schemas.microsoft.com/office/drawing/2014/main" id="{D6E2C153-FC44-CF35-9E5D-8DE6477007FC}"/>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solidFill>
                  <a:schemeClr val="bg1"/>
                </a:solidFill>
              </a:defRPr>
            </a:lvl1pPr>
          </a:lstStyle>
          <a:p>
            <a:pPr lvl="0"/>
            <a:r>
              <a:rPr lang="en-US"/>
              <a:t>Source line goes here, Roboto 9pt, black, delete if not needed</a:t>
            </a:r>
          </a:p>
        </p:txBody>
      </p:sp>
      <p:sp>
        <p:nvSpPr>
          <p:cNvPr id="8" name="Slide Number Placeholder 167">
            <a:extLst>
              <a:ext uri="{FF2B5EF4-FFF2-40B4-BE49-F238E27FC236}">
                <a16:creationId xmlns:a16="http://schemas.microsoft.com/office/drawing/2014/main" id="{14A0D9BB-0A29-C441-DD0C-41EF5134C678}"/>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bg1"/>
                </a:solidFill>
              </a:rPr>
              <a:pPr/>
              <a:t>‹N°›</a:t>
            </a:fld>
            <a:endParaRPr lang="en-US">
              <a:solidFill>
                <a:schemeClr val="bg1"/>
              </a:solidFill>
            </a:endParaRPr>
          </a:p>
        </p:txBody>
      </p:sp>
      <p:sp>
        <p:nvSpPr>
          <p:cNvPr id="3" name="Text Placeholder 37">
            <a:extLst>
              <a:ext uri="{FF2B5EF4-FFF2-40B4-BE49-F238E27FC236}">
                <a16:creationId xmlns:a16="http://schemas.microsoft.com/office/drawing/2014/main" id="{0D8C565D-489B-7699-7E11-3E332100AA0C}"/>
              </a:ext>
            </a:extLst>
          </p:cNvPr>
          <p:cNvSpPr>
            <a:spLocks noGrp="1"/>
          </p:cNvSpPr>
          <p:nvPr>
            <p:ph type="body" sz="quarter" idx="50" hasCustomPrompt="1"/>
          </p:nvPr>
        </p:nvSpPr>
        <p:spPr>
          <a:xfrm>
            <a:off x="3366983" y="3981030"/>
            <a:ext cx="2494067" cy="246221"/>
          </a:xfrm>
        </p:spPr>
        <p:txBody>
          <a:bodyPr>
            <a:spAutoFit/>
          </a:bodyPr>
          <a:lstStyle>
            <a:lvl1pPr>
              <a:lnSpc>
                <a:spcPct val="100000"/>
              </a:lnSpc>
              <a:buNone/>
              <a:defRPr sz="1600" b="1">
                <a:solidFill>
                  <a:schemeClr val="accent2"/>
                </a:solidFill>
              </a:defRPr>
            </a:lvl1pPr>
            <a:lvl2pPr>
              <a:defRPr sz="1600" b="1">
                <a:solidFill>
                  <a:schemeClr val="accent2"/>
                </a:solidFill>
              </a:defRPr>
            </a:lvl2pPr>
            <a:lvl3pPr>
              <a:defRPr sz="1600" b="1">
                <a:solidFill>
                  <a:schemeClr val="accent2"/>
                </a:solidFill>
              </a:defRPr>
            </a:lvl3pPr>
            <a:lvl4pPr>
              <a:defRPr sz="1600" b="1">
                <a:solidFill>
                  <a:schemeClr val="accent2"/>
                </a:solidFill>
              </a:defRPr>
            </a:lvl4pPr>
            <a:lvl5pPr>
              <a:defRPr sz="1600" b="1">
                <a:solidFill>
                  <a:schemeClr val="accent2"/>
                </a:solidFill>
              </a:defRPr>
            </a:lvl5pPr>
          </a:lstStyle>
          <a:p>
            <a:r>
              <a:rPr lang="en-US" sz="1600" b="1">
                <a:solidFill>
                  <a:schemeClr val="accent2"/>
                </a:solidFill>
              </a:rPr>
              <a:t>Lorem ipsum dolor sit amet</a:t>
            </a:r>
          </a:p>
        </p:txBody>
      </p:sp>
      <p:sp>
        <p:nvSpPr>
          <p:cNvPr id="6" name="Text Placeholder 41">
            <a:extLst>
              <a:ext uri="{FF2B5EF4-FFF2-40B4-BE49-F238E27FC236}">
                <a16:creationId xmlns:a16="http://schemas.microsoft.com/office/drawing/2014/main" id="{A88D8AF0-A48E-9345-EECB-9A2B13A1594E}"/>
              </a:ext>
            </a:extLst>
          </p:cNvPr>
          <p:cNvSpPr>
            <a:spLocks noGrp="1"/>
          </p:cNvSpPr>
          <p:nvPr>
            <p:ph type="body" sz="quarter" idx="51" hasCustomPrompt="1"/>
          </p:nvPr>
        </p:nvSpPr>
        <p:spPr>
          <a:xfrm>
            <a:off x="6261264" y="3981030"/>
            <a:ext cx="2493962" cy="246221"/>
          </a:xfrm>
        </p:spPr>
        <p:txBody>
          <a:bodyPr>
            <a:spAutoFit/>
          </a:bodyPr>
          <a:lstStyle>
            <a:lvl1pPr>
              <a:lnSpc>
                <a:spcPct val="100000"/>
              </a:lnSpc>
              <a:buNone/>
              <a:defRPr sz="1600" b="1">
                <a:solidFill>
                  <a:schemeClr val="accent3"/>
                </a:solidFill>
              </a:defRPr>
            </a:lvl1pPr>
            <a:lvl2pPr>
              <a:defRPr sz="1600" b="1">
                <a:solidFill>
                  <a:schemeClr val="accent3"/>
                </a:solidFill>
              </a:defRPr>
            </a:lvl2pPr>
            <a:lvl3pPr>
              <a:defRPr sz="1600" b="1">
                <a:solidFill>
                  <a:schemeClr val="accent3"/>
                </a:solidFill>
              </a:defRPr>
            </a:lvl3pPr>
            <a:lvl4pPr>
              <a:defRPr sz="1600" b="1">
                <a:solidFill>
                  <a:schemeClr val="accent3"/>
                </a:solidFill>
              </a:defRPr>
            </a:lvl4pPr>
            <a:lvl5pPr>
              <a:defRPr sz="1600" b="1">
                <a:solidFill>
                  <a:schemeClr val="accent3"/>
                </a:solidFill>
              </a:defRPr>
            </a:lvl5pPr>
          </a:lstStyle>
          <a:p>
            <a:r>
              <a:rPr lang="en-US" sz="1600" b="1">
                <a:solidFill>
                  <a:schemeClr val="accent3"/>
                </a:solidFill>
              </a:rPr>
              <a:t>Lorem ipsum dolor sit amet</a:t>
            </a:r>
          </a:p>
        </p:txBody>
      </p:sp>
      <p:sp>
        <p:nvSpPr>
          <p:cNvPr id="14" name="Text Placeholder 27">
            <a:extLst>
              <a:ext uri="{FF2B5EF4-FFF2-40B4-BE49-F238E27FC236}">
                <a16:creationId xmlns:a16="http://schemas.microsoft.com/office/drawing/2014/main" id="{CBC9A8F8-3E9B-E26A-26ED-EEC923B08FD5}"/>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sp>
        <p:nvSpPr>
          <p:cNvPr id="16" name="Text Placeholder 15">
            <a:extLst>
              <a:ext uri="{FF2B5EF4-FFF2-40B4-BE49-F238E27FC236}">
                <a16:creationId xmlns:a16="http://schemas.microsoft.com/office/drawing/2014/main" id="{1DDE116D-856A-9C19-2B6A-C7B3BCDBB5CD}"/>
              </a:ext>
            </a:extLst>
          </p:cNvPr>
          <p:cNvSpPr>
            <a:spLocks noGrp="1"/>
          </p:cNvSpPr>
          <p:nvPr>
            <p:ph type="body" sz="quarter" idx="52" hasCustomPrompt="1"/>
          </p:nvPr>
        </p:nvSpPr>
        <p:spPr>
          <a:xfrm>
            <a:off x="9143481" y="3984528"/>
            <a:ext cx="2492375" cy="246221"/>
          </a:xfrm>
        </p:spPr>
        <p:txBody>
          <a:bodyPr>
            <a:spAutoFit/>
          </a:bodyPr>
          <a:lstStyle>
            <a:lvl1pPr marL="0" indent="0">
              <a:lnSpc>
                <a:spcPct val="100000"/>
              </a:lnSpc>
              <a:buNone/>
              <a:defRPr sz="1600" b="1">
                <a:solidFill>
                  <a:schemeClr val="accent4"/>
                </a:solidFill>
              </a:defRPr>
            </a:lvl1pPr>
            <a:lvl2pPr marL="0" indent="0">
              <a:buNone/>
              <a:defRPr/>
            </a:lvl2pPr>
            <a:lvl3pPr marL="0" indent="0">
              <a:buNone/>
              <a:defRPr/>
            </a:lvl3pPr>
            <a:lvl4pPr marL="0" indent="0">
              <a:buNone/>
              <a:defRPr/>
            </a:lvl4pPr>
            <a:lvl5pPr marL="0" indent="0">
              <a:buNone/>
              <a:defRPr/>
            </a:lvl5pPr>
          </a:lstStyle>
          <a:p>
            <a:pPr lvl="0"/>
            <a:r>
              <a:rPr lang="en-US"/>
              <a:t>Subtitle to go here</a:t>
            </a:r>
          </a:p>
        </p:txBody>
      </p:sp>
      <p:sp>
        <p:nvSpPr>
          <p:cNvPr id="18" name="Text Placeholder 17">
            <a:extLst>
              <a:ext uri="{FF2B5EF4-FFF2-40B4-BE49-F238E27FC236}">
                <a16:creationId xmlns:a16="http://schemas.microsoft.com/office/drawing/2014/main" id="{2418723C-CE1B-0192-CD32-A4034BE64C67}"/>
              </a:ext>
            </a:extLst>
          </p:cNvPr>
          <p:cNvSpPr>
            <a:spLocks noGrp="1"/>
          </p:cNvSpPr>
          <p:nvPr>
            <p:ph type="body" sz="quarter" idx="53"/>
          </p:nvPr>
        </p:nvSpPr>
        <p:spPr>
          <a:xfrm>
            <a:off x="3366983" y="4343400"/>
            <a:ext cx="2494067" cy="492443"/>
          </a:xfrm>
        </p:spPr>
        <p:txBody>
          <a:bodyPr>
            <a:spAutoFit/>
          </a:bodyPr>
          <a:lstStyle>
            <a:lvl1pPr>
              <a:lnSpc>
                <a:spcPct val="100000"/>
              </a:lnSpc>
              <a:buClr>
                <a:schemeClr val="bg1"/>
              </a:buClr>
              <a:defRPr sz="1600">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p:txBody>
      </p:sp>
      <p:sp>
        <p:nvSpPr>
          <p:cNvPr id="19" name="Text Placeholder 17">
            <a:extLst>
              <a:ext uri="{FF2B5EF4-FFF2-40B4-BE49-F238E27FC236}">
                <a16:creationId xmlns:a16="http://schemas.microsoft.com/office/drawing/2014/main" id="{FE5F0BF3-9B10-6487-88C7-2A811A8EF27B}"/>
              </a:ext>
            </a:extLst>
          </p:cNvPr>
          <p:cNvSpPr>
            <a:spLocks noGrp="1"/>
          </p:cNvSpPr>
          <p:nvPr>
            <p:ph type="body" sz="quarter" idx="54"/>
          </p:nvPr>
        </p:nvSpPr>
        <p:spPr>
          <a:xfrm>
            <a:off x="6261264" y="4343400"/>
            <a:ext cx="2494067" cy="492443"/>
          </a:xfrm>
        </p:spPr>
        <p:txBody>
          <a:bodyPr>
            <a:spAutoFit/>
          </a:bodyPr>
          <a:lstStyle>
            <a:lvl1pPr>
              <a:lnSpc>
                <a:spcPct val="100000"/>
              </a:lnSpc>
              <a:buClr>
                <a:schemeClr val="bg1"/>
              </a:buClr>
              <a:defRPr sz="1600">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p:txBody>
      </p:sp>
      <p:sp>
        <p:nvSpPr>
          <p:cNvPr id="20" name="Text Placeholder 17">
            <a:extLst>
              <a:ext uri="{FF2B5EF4-FFF2-40B4-BE49-F238E27FC236}">
                <a16:creationId xmlns:a16="http://schemas.microsoft.com/office/drawing/2014/main" id="{15E764BF-AD23-F602-5E7F-462E72E00FBD}"/>
              </a:ext>
            </a:extLst>
          </p:cNvPr>
          <p:cNvSpPr>
            <a:spLocks noGrp="1"/>
          </p:cNvSpPr>
          <p:nvPr>
            <p:ph type="body" sz="quarter" idx="55"/>
          </p:nvPr>
        </p:nvSpPr>
        <p:spPr>
          <a:xfrm>
            <a:off x="9143481" y="4343400"/>
            <a:ext cx="2494067" cy="492443"/>
          </a:xfrm>
        </p:spPr>
        <p:txBody>
          <a:bodyPr>
            <a:spAutoFit/>
          </a:bodyPr>
          <a:lstStyle>
            <a:lvl1pPr>
              <a:lnSpc>
                <a:spcPct val="100000"/>
              </a:lnSpc>
              <a:buClr>
                <a:schemeClr val="bg1"/>
              </a:buClr>
              <a:defRPr sz="1600">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p:txBody>
      </p:sp>
      <p:pic>
        <p:nvPicPr>
          <p:cNvPr id="13" name="Graphic 12">
            <a:extLst>
              <a:ext uri="{FF2B5EF4-FFF2-40B4-BE49-F238E27FC236}">
                <a16:creationId xmlns:a16="http://schemas.microsoft.com/office/drawing/2014/main" id="{DEFBB056-863B-4B03-6B11-EAC4C96DBE09}"/>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36849400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_step_process">
    <p:spTree>
      <p:nvGrpSpPr>
        <p:cNvPr id="1" name=""/>
        <p:cNvGrpSpPr/>
        <p:nvPr/>
      </p:nvGrpSpPr>
      <p:grpSpPr>
        <a:xfrm>
          <a:off x="0" y="0"/>
          <a:ext cx="0" cy="0"/>
          <a:chOff x="0" y="0"/>
          <a:chExt cx="0" cy="0"/>
        </a:xfrm>
      </p:grpSpPr>
      <p:sp>
        <p:nvSpPr>
          <p:cNvPr id="26" name="Text Placeholder 17">
            <a:extLst>
              <a:ext uri="{FF2B5EF4-FFF2-40B4-BE49-F238E27FC236}">
                <a16:creationId xmlns:a16="http://schemas.microsoft.com/office/drawing/2014/main" id="{3DEE4757-0ED0-9787-1703-C948A4F853CA}"/>
              </a:ext>
            </a:extLst>
          </p:cNvPr>
          <p:cNvSpPr>
            <a:spLocks noGrp="1"/>
          </p:cNvSpPr>
          <p:nvPr>
            <p:ph type="body" sz="quarter" idx="43" hasCustomPrompt="1"/>
          </p:nvPr>
        </p:nvSpPr>
        <p:spPr>
          <a:xfrm>
            <a:off x="8114872" y="2211388"/>
            <a:ext cx="3327400" cy="2938462"/>
          </a:xfrm>
          <a:prstGeom prst="roundRect">
            <a:avLst>
              <a:gd name="adj" fmla="val 9752"/>
            </a:avLst>
          </a:prstGeom>
          <a:solidFill>
            <a:schemeClr val="accent3"/>
          </a:solidFill>
        </p:spPr>
        <p:txBody>
          <a:bodyPr lIns="45720" tIns="731520" rIns="45720"/>
          <a:lstStyle>
            <a:lvl1pPr marL="228600" indent="-228600">
              <a:lnSpc>
                <a:spcPct val="100000"/>
              </a:lnSpc>
              <a:spcAft>
                <a:spcPts val="600"/>
              </a:spcAft>
              <a:buClr>
                <a:schemeClr val="bg1"/>
              </a:buClr>
              <a:buSzPct val="100000"/>
              <a:buFont typeface="Arial" panose="020B0604020202020204" pitchFamily="34" charset="0"/>
              <a:buChar char="•"/>
              <a:defRPr sz="1600">
                <a:solidFill>
                  <a:schemeClr val="bg1"/>
                </a:solidFill>
              </a:defRPr>
            </a:lvl1pPr>
            <a:lvl2pPr marL="0" indent="0">
              <a:lnSpc>
                <a:spcPct val="100000"/>
              </a:lnSpc>
              <a:spcAft>
                <a:spcPts val="0"/>
              </a:spcAft>
              <a:buNone/>
              <a:defRPr/>
            </a:lvl2pPr>
            <a:lvl3pPr marL="0" indent="0">
              <a:lnSpc>
                <a:spcPct val="100000"/>
              </a:lnSpc>
              <a:spcAft>
                <a:spcPts val="0"/>
              </a:spcAft>
              <a:buNone/>
              <a:defRPr/>
            </a:lvl3pPr>
            <a:lvl4pPr marL="0" indent="0">
              <a:lnSpc>
                <a:spcPct val="100000"/>
              </a:lnSpc>
              <a:spcAft>
                <a:spcPts val="0"/>
              </a:spcAft>
              <a:buNone/>
              <a:defRPr/>
            </a:lvl4pPr>
            <a:lvl5pPr marL="0" indent="0">
              <a:lnSpc>
                <a:spcPct val="100000"/>
              </a:lnSpc>
              <a:spcAft>
                <a:spcPts val="0"/>
              </a:spcAft>
              <a:buNone/>
              <a:defRPr/>
            </a:lvl5pPr>
          </a:lstStyle>
          <a:p>
            <a:pPr lvl="0"/>
            <a:r>
              <a:rPr lang="en-US"/>
              <a:t>Descriptive text or bullet points</a:t>
            </a:r>
          </a:p>
        </p:txBody>
      </p:sp>
      <p:sp>
        <p:nvSpPr>
          <p:cNvPr id="25" name="Text Placeholder 17">
            <a:extLst>
              <a:ext uri="{FF2B5EF4-FFF2-40B4-BE49-F238E27FC236}">
                <a16:creationId xmlns:a16="http://schemas.microsoft.com/office/drawing/2014/main" id="{15FB05C0-99A8-B8F5-EC95-C1860214D085}"/>
              </a:ext>
            </a:extLst>
          </p:cNvPr>
          <p:cNvSpPr>
            <a:spLocks noGrp="1"/>
          </p:cNvSpPr>
          <p:nvPr>
            <p:ph type="body" sz="quarter" idx="42" hasCustomPrompt="1"/>
          </p:nvPr>
        </p:nvSpPr>
        <p:spPr>
          <a:xfrm>
            <a:off x="4419599" y="2211388"/>
            <a:ext cx="3327400" cy="2938462"/>
          </a:xfrm>
          <a:prstGeom prst="roundRect">
            <a:avLst>
              <a:gd name="adj" fmla="val 9752"/>
            </a:avLst>
          </a:prstGeom>
          <a:solidFill>
            <a:schemeClr val="accent2"/>
          </a:solidFill>
        </p:spPr>
        <p:txBody>
          <a:bodyPr lIns="45720" tIns="731520" rIns="45720"/>
          <a:lstStyle>
            <a:lvl1pPr marL="228600" indent="-228600">
              <a:lnSpc>
                <a:spcPct val="100000"/>
              </a:lnSpc>
              <a:spcAft>
                <a:spcPts val="600"/>
              </a:spcAft>
              <a:buClr>
                <a:schemeClr val="bg1"/>
              </a:buClr>
              <a:buSzPct val="100000"/>
              <a:buFont typeface="Arial" panose="020B0604020202020204" pitchFamily="34" charset="0"/>
              <a:buChar char="•"/>
              <a:defRPr sz="1600">
                <a:solidFill>
                  <a:schemeClr val="bg1"/>
                </a:solidFill>
              </a:defRPr>
            </a:lvl1pPr>
            <a:lvl2pPr marL="0" indent="0">
              <a:lnSpc>
                <a:spcPct val="100000"/>
              </a:lnSpc>
              <a:spcAft>
                <a:spcPts val="0"/>
              </a:spcAft>
              <a:buNone/>
              <a:defRPr/>
            </a:lvl2pPr>
            <a:lvl3pPr marL="0" indent="0">
              <a:lnSpc>
                <a:spcPct val="100000"/>
              </a:lnSpc>
              <a:spcAft>
                <a:spcPts val="0"/>
              </a:spcAft>
              <a:buNone/>
              <a:defRPr/>
            </a:lvl3pPr>
            <a:lvl4pPr marL="0" indent="0">
              <a:lnSpc>
                <a:spcPct val="100000"/>
              </a:lnSpc>
              <a:spcAft>
                <a:spcPts val="0"/>
              </a:spcAft>
              <a:buNone/>
              <a:defRPr/>
            </a:lvl4pPr>
            <a:lvl5pPr marL="0" indent="0">
              <a:lnSpc>
                <a:spcPct val="100000"/>
              </a:lnSpc>
              <a:spcAft>
                <a:spcPts val="0"/>
              </a:spcAft>
              <a:buNone/>
              <a:defRPr/>
            </a:lvl5pPr>
          </a:lstStyle>
          <a:p>
            <a:pPr lvl="0"/>
            <a:r>
              <a:rPr lang="en-US"/>
              <a:t>Descriptive text or bullet points</a:t>
            </a:r>
          </a:p>
        </p:txBody>
      </p:sp>
      <p:sp>
        <p:nvSpPr>
          <p:cNvPr id="18" name="Text Placeholder 17">
            <a:extLst>
              <a:ext uri="{FF2B5EF4-FFF2-40B4-BE49-F238E27FC236}">
                <a16:creationId xmlns:a16="http://schemas.microsoft.com/office/drawing/2014/main" id="{3D1B0CEF-B2EA-CEAF-00B9-32C5AE788479}"/>
              </a:ext>
            </a:extLst>
          </p:cNvPr>
          <p:cNvSpPr>
            <a:spLocks noGrp="1"/>
          </p:cNvSpPr>
          <p:nvPr>
            <p:ph type="body" sz="quarter" idx="41" hasCustomPrompt="1"/>
          </p:nvPr>
        </p:nvSpPr>
        <p:spPr>
          <a:xfrm>
            <a:off x="724326" y="2211388"/>
            <a:ext cx="3327400" cy="2938462"/>
          </a:xfrm>
          <a:prstGeom prst="roundRect">
            <a:avLst>
              <a:gd name="adj" fmla="val 9752"/>
            </a:avLst>
          </a:prstGeom>
          <a:solidFill>
            <a:schemeClr val="accent1"/>
          </a:solidFill>
        </p:spPr>
        <p:txBody>
          <a:bodyPr lIns="45720" tIns="731520" rIns="45720"/>
          <a:lstStyle>
            <a:lvl1pPr marL="228600" indent="-228600">
              <a:lnSpc>
                <a:spcPct val="100000"/>
              </a:lnSpc>
              <a:spcAft>
                <a:spcPts val="600"/>
              </a:spcAft>
              <a:buClr>
                <a:schemeClr val="bg1"/>
              </a:buClr>
              <a:buSzPct val="100000"/>
              <a:buFont typeface="Arial" panose="020B0604020202020204" pitchFamily="34" charset="0"/>
              <a:buChar char="•"/>
              <a:defRPr sz="1600">
                <a:solidFill>
                  <a:schemeClr val="bg1"/>
                </a:solidFill>
              </a:defRPr>
            </a:lvl1pPr>
            <a:lvl2pPr marL="0" indent="0">
              <a:lnSpc>
                <a:spcPct val="100000"/>
              </a:lnSpc>
              <a:spcAft>
                <a:spcPts val="0"/>
              </a:spcAft>
              <a:buNone/>
              <a:defRPr/>
            </a:lvl2pPr>
            <a:lvl3pPr marL="0" indent="0">
              <a:lnSpc>
                <a:spcPct val="100000"/>
              </a:lnSpc>
              <a:spcAft>
                <a:spcPts val="0"/>
              </a:spcAft>
              <a:buNone/>
              <a:defRPr/>
            </a:lvl3pPr>
            <a:lvl4pPr marL="0" indent="0">
              <a:lnSpc>
                <a:spcPct val="100000"/>
              </a:lnSpc>
              <a:spcAft>
                <a:spcPts val="0"/>
              </a:spcAft>
              <a:buNone/>
              <a:defRPr/>
            </a:lvl4pPr>
            <a:lvl5pPr marL="0" indent="0">
              <a:lnSpc>
                <a:spcPct val="100000"/>
              </a:lnSpc>
              <a:spcAft>
                <a:spcPts val="0"/>
              </a:spcAft>
              <a:buNone/>
              <a:defRPr/>
            </a:lvl5pPr>
          </a:lstStyle>
          <a:p>
            <a:pPr lvl="0"/>
            <a:r>
              <a:rPr lang="en-US"/>
              <a:t>Descriptive text or bullet points</a:t>
            </a:r>
          </a:p>
        </p:txBody>
      </p:sp>
      <p:sp>
        <p:nvSpPr>
          <p:cNvPr id="3" name="Title 1">
            <a:extLst>
              <a:ext uri="{FF2B5EF4-FFF2-40B4-BE49-F238E27FC236}">
                <a16:creationId xmlns:a16="http://schemas.microsoft.com/office/drawing/2014/main" id="{C2352DB7-8DD1-C465-688C-D471A903B4C2}"/>
              </a:ext>
            </a:extLst>
          </p:cNvPr>
          <p:cNvSpPr>
            <a:spLocks noGrp="1"/>
          </p:cNvSpPr>
          <p:nvPr>
            <p:ph type="title" hasCustomPrompt="1"/>
          </p:nvPr>
        </p:nvSpPr>
        <p:spPr>
          <a:xfrm>
            <a:off x="514350" y="580801"/>
            <a:ext cx="11187113" cy="548640"/>
          </a:xfrm>
        </p:spPr>
        <p:txBody>
          <a:bodyPr/>
          <a:lstStyle>
            <a:lvl1pPr>
              <a:defRPr>
                <a:solidFill>
                  <a:schemeClr val="tx1"/>
                </a:solidFill>
              </a:defRPr>
            </a:lvl1pPr>
          </a:lstStyle>
          <a:p>
            <a:r>
              <a:rPr lang="en-US"/>
              <a:t>Three step process</a:t>
            </a:r>
            <a:endParaRPr lang="en-IN"/>
          </a:p>
        </p:txBody>
      </p:sp>
      <p:sp>
        <p:nvSpPr>
          <p:cNvPr id="4" name="Text Placeholder 7">
            <a:extLst>
              <a:ext uri="{FF2B5EF4-FFF2-40B4-BE49-F238E27FC236}">
                <a16:creationId xmlns:a16="http://schemas.microsoft.com/office/drawing/2014/main" id="{3263D079-AF7D-197D-BAFC-C2E18F8312B7}"/>
              </a:ext>
            </a:extLst>
          </p:cNvPr>
          <p:cNvSpPr>
            <a:spLocks noGrp="1"/>
          </p:cNvSpPr>
          <p:nvPr>
            <p:ph type="body" sz="quarter" idx="14" hasCustomPrompt="1"/>
          </p:nvPr>
        </p:nvSpPr>
        <p:spPr>
          <a:xfrm>
            <a:off x="514350" y="1050980"/>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t>The subhead should be the business insight or the main point of your slide</a:t>
            </a:r>
          </a:p>
        </p:txBody>
      </p:sp>
      <p:sp>
        <p:nvSpPr>
          <p:cNvPr id="28" name="Flowchart: Extract 27">
            <a:extLst>
              <a:ext uri="{FF2B5EF4-FFF2-40B4-BE49-F238E27FC236}">
                <a16:creationId xmlns:a16="http://schemas.microsoft.com/office/drawing/2014/main" id="{5F71D589-DE2B-BF6D-6F28-E36DA768F2F5}"/>
              </a:ext>
            </a:extLst>
          </p:cNvPr>
          <p:cNvSpPr/>
          <p:nvPr userDrawn="1"/>
        </p:nvSpPr>
        <p:spPr>
          <a:xfrm rot="5400000">
            <a:off x="4114291" y="3600733"/>
            <a:ext cx="268144" cy="122390"/>
          </a:xfrm>
          <a:prstGeom prst="flowChartExtract">
            <a:avLst/>
          </a:prstGeom>
          <a:solidFill>
            <a:srgbClr val="A1A1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Extract 29">
            <a:extLst>
              <a:ext uri="{FF2B5EF4-FFF2-40B4-BE49-F238E27FC236}">
                <a16:creationId xmlns:a16="http://schemas.microsoft.com/office/drawing/2014/main" id="{EDA28D2C-18E6-6C63-6D54-B6B490582325}"/>
              </a:ext>
            </a:extLst>
          </p:cNvPr>
          <p:cNvSpPr/>
          <p:nvPr userDrawn="1"/>
        </p:nvSpPr>
        <p:spPr>
          <a:xfrm rot="5400000">
            <a:off x="7809565" y="3600733"/>
            <a:ext cx="268144" cy="122390"/>
          </a:xfrm>
          <a:prstGeom prst="flowChartExtract">
            <a:avLst/>
          </a:prstGeom>
          <a:solidFill>
            <a:srgbClr val="A1A1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2D37D269-3704-45F6-4741-9D8C0A031831}"/>
              </a:ext>
            </a:extLst>
          </p:cNvPr>
          <p:cNvSpPr>
            <a:spLocks noGrp="1"/>
          </p:cNvSpPr>
          <p:nvPr>
            <p:ph type="body" sz="quarter" idx="38" hasCustomPrompt="1"/>
          </p:nvPr>
        </p:nvSpPr>
        <p:spPr>
          <a:xfrm>
            <a:off x="1092200" y="2438400"/>
            <a:ext cx="2400300" cy="385763"/>
          </a:xfrm>
        </p:spPr>
        <p:txBody>
          <a:bodyPr anchor="ctr"/>
          <a:lstStyle>
            <a:lvl1pPr>
              <a:lnSpc>
                <a:spcPct val="100000"/>
              </a:lnSpc>
              <a:buNone/>
              <a:defRPr sz="1800" b="1">
                <a:solidFill>
                  <a:schemeClr val="bg1"/>
                </a:solidFill>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r>
              <a:rPr lang="en-US"/>
              <a:t>Subtitle to go here</a:t>
            </a:r>
          </a:p>
        </p:txBody>
      </p:sp>
      <p:sp>
        <p:nvSpPr>
          <p:cNvPr id="7" name="Text Placeholder 4">
            <a:extLst>
              <a:ext uri="{FF2B5EF4-FFF2-40B4-BE49-F238E27FC236}">
                <a16:creationId xmlns:a16="http://schemas.microsoft.com/office/drawing/2014/main" id="{C248F807-B9B9-12BF-7A3E-11DE39357DB4}"/>
              </a:ext>
            </a:extLst>
          </p:cNvPr>
          <p:cNvSpPr>
            <a:spLocks noGrp="1"/>
          </p:cNvSpPr>
          <p:nvPr>
            <p:ph type="body" sz="quarter" idx="39" hasCustomPrompt="1"/>
          </p:nvPr>
        </p:nvSpPr>
        <p:spPr>
          <a:xfrm>
            <a:off x="4764017" y="2438400"/>
            <a:ext cx="2400300" cy="385763"/>
          </a:xfrm>
        </p:spPr>
        <p:txBody>
          <a:bodyPr anchor="ctr"/>
          <a:lstStyle>
            <a:lvl1pPr>
              <a:lnSpc>
                <a:spcPct val="100000"/>
              </a:lnSpc>
              <a:buNone/>
              <a:defRPr sz="1800" b="1">
                <a:solidFill>
                  <a:schemeClr val="bg1"/>
                </a:solidFill>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r>
              <a:rPr lang="en-US"/>
              <a:t>Subtitle to go here</a:t>
            </a:r>
          </a:p>
        </p:txBody>
      </p:sp>
      <p:sp>
        <p:nvSpPr>
          <p:cNvPr id="9" name="Text Placeholder 4">
            <a:extLst>
              <a:ext uri="{FF2B5EF4-FFF2-40B4-BE49-F238E27FC236}">
                <a16:creationId xmlns:a16="http://schemas.microsoft.com/office/drawing/2014/main" id="{4DB5B571-AF17-962C-EE7E-39EFD303098E}"/>
              </a:ext>
            </a:extLst>
          </p:cNvPr>
          <p:cNvSpPr>
            <a:spLocks noGrp="1"/>
          </p:cNvSpPr>
          <p:nvPr>
            <p:ph type="body" sz="quarter" idx="40" hasCustomPrompt="1"/>
          </p:nvPr>
        </p:nvSpPr>
        <p:spPr>
          <a:xfrm>
            <a:off x="8456945" y="2438400"/>
            <a:ext cx="2400300" cy="385763"/>
          </a:xfrm>
        </p:spPr>
        <p:txBody>
          <a:bodyPr anchor="ctr"/>
          <a:lstStyle>
            <a:lvl1pPr>
              <a:lnSpc>
                <a:spcPct val="100000"/>
              </a:lnSpc>
              <a:buNone/>
              <a:defRPr sz="1800" b="1">
                <a:solidFill>
                  <a:schemeClr val="bg1"/>
                </a:solidFill>
              </a:defRPr>
            </a:lvl1pPr>
            <a:lvl2pPr>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r>
              <a:rPr lang="en-US"/>
              <a:t>Subtitle to go here</a:t>
            </a:r>
          </a:p>
        </p:txBody>
      </p:sp>
      <p:sp>
        <p:nvSpPr>
          <p:cNvPr id="27" name="Text Placeholder 27">
            <a:extLst>
              <a:ext uri="{FF2B5EF4-FFF2-40B4-BE49-F238E27FC236}">
                <a16:creationId xmlns:a16="http://schemas.microsoft.com/office/drawing/2014/main" id="{2FB7EE4C-4667-B48D-9D24-64AE2DAB83C0}"/>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29" name="Slide Number Placeholder 167">
            <a:extLst>
              <a:ext uri="{FF2B5EF4-FFF2-40B4-BE49-F238E27FC236}">
                <a16:creationId xmlns:a16="http://schemas.microsoft.com/office/drawing/2014/main" id="{3BE92A93-A610-FA4D-2767-D0738AEF6180}"/>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31" name="Text Placeholder 8">
            <a:extLst>
              <a:ext uri="{FF2B5EF4-FFF2-40B4-BE49-F238E27FC236}">
                <a16:creationId xmlns:a16="http://schemas.microsoft.com/office/drawing/2014/main" id="{B6AC9F8A-7DC1-A408-C895-97F89156EEF1}"/>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pic>
        <p:nvPicPr>
          <p:cNvPr id="12" name="Graphic 11">
            <a:extLst>
              <a:ext uri="{FF2B5EF4-FFF2-40B4-BE49-F238E27FC236}">
                <a16:creationId xmlns:a16="http://schemas.microsoft.com/office/drawing/2014/main" id="{7C16748E-9565-E4EF-C5A6-508214B726CB}"/>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4971714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hree_step_process">
    <p:spTree>
      <p:nvGrpSpPr>
        <p:cNvPr id="1" name=""/>
        <p:cNvGrpSpPr/>
        <p:nvPr/>
      </p:nvGrpSpPr>
      <p:grpSpPr>
        <a:xfrm>
          <a:off x="0" y="0"/>
          <a:ext cx="0" cy="0"/>
          <a:chOff x="0" y="0"/>
          <a:chExt cx="0" cy="0"/>
        </a:xfrm>
      </p:grpSpPr>
      <p:sp>
        <p:nvSpPr>
          <p:cNvPr id="16" name="Rectángulo: esquinas redondeadas 28">
            <a:extLst>
              <a:ext uri="{FF2B5EF4-FFF2-40B4-BE49-F238E27FC236}">
                <a16:creationId xmlns:a16="http://schemas.microsoft.com/office/drawing/2014/main" id="{CD732381-252F-1A1C-CE87-F7CC50DAE18A}"/>
              </a:ext>
            </a:extLst>
          </p:cNvPr>
          <p:cNvSpPr/>
          <p:nvPr userDrawn="1"/>
        </p:nvSpPr>
        <p:spPr>
          <a:xfrm>
            <a:off x="3903713" y="1128714"/>
            <a:ext cx="2571616" cy="4727338"/>
          </a:xfrm>
          <a:prstGeom prst="roundRect">
            <a:avLst>
              <a:gd name="adj" fmla="val 932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Title 1">
            <a:extLst>
              <a:ext uri="{FF2B5EF4-FFF2-40B4-BE49-F238E27FC236}">
                <a16:creationId xmlns:a16="http://schemas.microsoft.com/office/drawing/2014/main" id="{C2352DB7-8DD1-C465-688C-D471A903B4C2}"/>
              </a:ext>
            </a:extLst>
          </p:cNvPr>
          <p:cNvSpPr>
            <a:spLocks noGrp="1"/>
          </p:cNvSpPr>
          <p:nvPr>
            <p:ph type="title" hasCustomPrompt="1"/>
          </p:nvPr>
        </p:nvSpPr>
        <p:spPr>
          <a:xfrm>
            <a:off x="514350" y="580801"/>
            <a:ext cx="11163300" cy="548640"/>
          </a:xfrm>
        </p:spPr>
        <p:txBody>
          <a:bodyPr/>
          <a:lstStyle>
            <a:lvl1pPr>
              <a:defRPr>
                <a:solidFill>
                  <a:schemeClr val="tx1"/>
                </a:solidFill>
              </a:defRPr>
            </a:lvl1pPr>
          </a:lstStyle>
          <a:p>
            <a:r>
              <a:rPr lang="en-US"/>
              <a:t>Three step process</a:t>
            </a:r>
            <a:endParaRPr lang="en-IN"/>
          </a:p>
        </p:txBody>
      </p:sp>
      <p:sp>
        <p:nvSpPr>
          <p:cNvPr id="4" name="Text Placeholder 7">
            <a:extLst>
              <a:ext uri="{FF2B5EF4-FFF2-40B4-BE49-F238E27FC236}">
                <a16:creationId xmlns:a16="http://schemas.microsoft.com/office/drawing/2014/main" id="{3263D079-AF7D-197D-BAFC-C2E18F8312B7}"/>
              </a:ext>
            </a:extLst>
          </p:cNvPr>
          <p:cNvSpPr>
            <a:spLocks noGrp="1"/>
          </p:cNvSpPr>
          <p:nvPr>
            <p:ph type="body" sz="quarter" idx="14" hasCustomPrompt="1"/>
          </p:nvPr>
        </p:nvSpPr>
        <p:spPr>
          <a:xfrm>
            <a:off x="514351" y="1050979"/>
            <a:ext cx="2649538" cy="849907"/>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t>The subhead should be the business insight or the main point of your slide</a:t>
            </a:r>
          </a:p>
        </p:txBody>
      </p:sp>
      <p:sp>
        <p:nvSpPr>
          <p:cNvPr id="27" name="Text Placeholder 27">
            <a:extLst>
              <a:ext uri="{FF2B5EF4-FFF2-40B4-BE49-F238E27FC236}">
                <a16:creationId xmlns:a16="http://schemas.microsoft.com/office/drawing/2014/main" id="{2FB7EE4C-4667-B48D-9D24-64AE2DAB83C0}"/>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29" name="Slide Number Placeholder 167">
            <a:extLst>
              <a:ext uri="{FF2B5EF4-FFF2-40B4-BE49-F238E27FC236}">
                <a16:creationId xmlns:a16="http://schemas.microsoft.com/office/drawing/2014/main" id="{3BE92A93-A610-FA4D-2767-D0738AEF6180}"/>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31" name="Text Placeholder 8">
            <a:extLst>
              <a:ext uri="{FF2B5EF4-FFF2-40B4-BE49-F238E27FC236}">
                <a16:creationId xmlns:a16="http://schemas.microsoft.com/office/drawing/2014/main" id="{B6AC9F8A-7DC1-A408-C895-97F89156EEF1}"/>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sp>
        <p:nvSpPr>
          <p:cNvPr id="12" name="Rectángulo: esquinas redondeadas 9">
            <a:extLst>
              <a:ext uri="{FF2B5EF4-FFF2-40B4-BE49-F238E27FC236}">
                <a16:creationId xmlns:a16="http://schemas.microsoft.com/office/drawing/2014/main" id="{7C56DD16-011F-78B9-C838-A7918017CB3D}"/>
              </a:ext>
            </a:extLst>
          </p:cNvPr>
          <p:cNvSpPr/>
          <p:nvPr userDrawn="1"/>
        </p:nvSpPr>
        <p:spPr>
          <a:xfrm>
            <a:off x="6597539" y="1128714"/>
            <a:ext cx="2571616" cy="4727338"/>
          </a:xfrm>
          <a:prstGeom prst="roundRect">
            <a:avLst>
              <a:gd name="adj" fmla="val 932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ángulo: esquinas redondeadas 22">
            <a:extLst>
              <a:ext uri="{FF2B5EF4-FFF2-40B4-BE49-F238E27FC236}">
                <a16:creationId xmlns:a16="http://schemas.microsoft.com/office/drawing/2014/main" id="{D3BF300D-0563-591B-3EBF-AF7958F858B7}"/>
              </a:ext>
            </a:extLst>
          </p:cNvPr>
          <p:cNvSpPr/>
          <p:nvPr userDrawn="1"/>
        </p:nvSpPr>
        <p:spPr>
          <a:xfrm>
            <a:off x="9280462" y="1128714"/>
            <a:ext cx="2571616" cy="4727338"/>
          </a:xfrm>
          <a:prstGeom prst="roundRect">
            <a:avLst>
              <a:gd name="adj" fmla="val 93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Picture Placeholder 31">
            <a:extLst>
              <a:ext uri="{FF2B5EF4-FFF2-40B4-BE49-F238E27FC236}">
                <a16:creationId xmlns:a16="http://schemas.microsoft.com/office/drawing/2014/main" id="{D9FE5AA2-8724-5A4A-8EE6-7C00B950FEA1}"/>
              </a:ext>
            </a:extLst>
          </p:cNvPr>
          <p:cNvSpPr>
            <a:spLocks noGrp="1"/>
          </p:cNvSpPr>
          <p:nvPr>
            <p:ph type="pic" sz="quarter" idx="61"/>
          </p:nvPr>
        </p:nvSpPr>
        <p:spPr>
          <a:xfrm>
            <a:off x="6216820" y="2043113"/>
            <a:ext cx="2652543" cy="2073275"/>
          </a:xfrm>
        </p:spPr>
        <p:txBody>
          <a:bodyPr/>
          <a:lstStyle/>
          <a:p>
            <a:endParaRPr lang="en-US"/>
          </a:p>
        </p:txBody>
      </p:sp>
      <p:sp>
        <p:nvSpPr>
          <p:cNvPr id="33" name="Picture Placeholder 31">
            <a:extLst>
              <a:ext uri="{FF2B5EF4-FFF2-40B4-BE49-F238E27FC236}">
                <a16:creationId xmlns:a16="http://schemas.microsoft.com/office/drawing/2014/main" id="{E0DE86C5-2582-5CBF-8427-ACAE443CB871}"/>
              </a:ext>
            </a:extLst>
          </p:cNvPr>
          <p:cNvSpPr>
            <a:spLocks noGrp="1"/>
          </p:cNvSpPr>
          <p:nvPr>
            <p:ph type="pic" sz="quarter" idx="62"/>
          </p:nvPr>
        </p:nvSpPr>
        <p:spPr>
          <a:xfrm>
            <a:off x="9279004" y="2043113"/>
            <a:ext cx="2574532" cy="2073275"/>
          </a:xfrm>
        </p:spPr>
        <p:txBody>
          <a:bodyPr/>
          <a:lstStyle/>
          <a:p>
            <a:endParaRPr lang="en-US"/>
          </a:p>
        </p:txBody>
      </p:sp>
      <p:sp>
        <p:nvSpPr>
          <p:cNvPr id="34" name="Picture Placeholder 31">
            <a:extLst>
              <a:ext uri="{FF2B5EF4-FFF2-40B4-BE49-F238E27FC236}">
                <a16:creationId xmlns:a16="http://schemas.microsoft.com/office/drawing/2014/main" id="{9B775FC7-32EE-0151-88AC-1D475775318A}"/>
              </a:ext>
            </a:extLst>
          </p:cNvPr>
          <p:cNvSpPr>
            <a:spLocks noGrp="1"/>
          </p:cNvSpPr>
          <p:nvPr>
            <p:ph type="pic" sz="quarter" idx="63"/>
          </p:nvPr>
        </p:nvSpPr>
        <p:spPr>
          <a:xfrm>
            <a:off x="3374132" y="2043113"/>
            <a:ext cx="2652543" cy="2073275"/>
          </a:xfrm>
        </p:spPr>
        <p:txBody>
          <a:bodyPr/>
          <a:lstStyle/>
          <a:p>
            <a:endParaRPr lang="en-US"/>
          </a:p>
        </p:txBody>
      </p:sp>
      <p:sp>
        <p:nvSpPr>
          <p:cNvPr id="38" name="Text Placeholder 37">
            <a:extLst>
              <a:ext uri="{FF2B5EF4-FFF2-40B4-BE49-F238E27FC236}">
                <a16:creationId xmlns:a16="http://schemas.microsoft.com/office/drawing/2014/main" id="{31605AE7-C2B2-45CA-1629-B739822F6511}"/>
              </a:ext>
            </a:extLst>
          </p:cNvPr>
          <p:cNvSpPr>
            <a:spLocks noGrp="1"/>
          </p:cNvSpPr>
          <p:nvPr>
            <p:ph type="body" sz="quarter" idx="66"/>
          </p:nvPr>
        </p:nvSpPr>
        <p:spPr>
          <a:xfrm>
            <a:off x="3754944" y="4283075"/>
            <a:ext cx="2248046" cy="1446213"/>
          </a:xfrm>
        </p:spPr>
        <p:txBody>
          <a:bodyPr/>
          <a:lstStyle>
            <a:lvl1pPr>
              <a:lnSpc>
                <a:spcPct val="100000"/>
              </a:lnSpc>
              <a:spcAft>
                <a:spcPts val="600"/>
              </a:spcAft>
              <a:buClr>
                <a:schemeClr val="bg1"/>
              </a:buClr>
              <a:buSzPct val="100000"/>
              <a:defRPr sz="1800">
                <a:solidFill>
                  <a:schemeClr val="bg1"/>
                </a:solidFill>
              </a:defRPr>
            </a:lvl1pPr>
            <a:lvl2pPr>
              <a:lnSpc>
                <a:spcPct val="100000"/>
              </a:lnSpc>
              <a:spcAft>
                <a:spcPts val="600"/>
              </a:spcAft>
              <a:defRPr sz="1800">
                <a:solidFill>
                  <a:schemeClr val="bg1"/>
                </a:solidFill>
              </a:defRPr>
            </a:lvl2pPr>
            <a:lvl3pPr>
              <a:lnSpc>
                <a:spcPct val="100000"/>
              </a:lnSpc>
              <a:spcAft>
                <a:spcPts val="600"/>
              </a:spcAft>
              <a:defRPr sz="1600">
                <a:solidFill>
                  <a:schemeClr val="bg1"/>
                </a:solidFill>
              </a:defRPr>
            </a:lvl3pPr>
            <a:lvl4pPr>
              <a:lnSpc>
                <a:spcPct val="100000"/>
              </a:lnSpc>
              <a:spcAft>
                <a:spcPts val="600"/>
              </a:spcAft>
              <a:defRPr sz="1400">
                <a:solidFill>
                  <a:schemeClr val="bg1"/>
                </a:solidFill>
              </a:defRPr>
            </a:lvl4pPr>
            <a:lvl5pPr>
              <a:lnSpc>
                <a:spcPct val="100000"/>
              </a:lnSpc>
              <a:spcAft>
                <a:spcPts val="600"/>
              </a:spcAft>
              <a:defRPr sz="1200">
                <a:solidFill>
                  <a:schemeClr val="bg1"/>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D34B389D-7271-AC0A-DC08-66546832676B}"/>
              </a:ext>
            </a:extLst>
          </p:cNvPr>
          <p:cNvSpPr>
            <a:spLocks noGrp="1"/>
          </p:cNvSpPr>
          <p:nvPr>
            <p:ph type="body" sz="quarter" idx="67"/>
          </p:nvPr>
        </p:nvSpPr>
        <p:spPr>
          <a:xfrm>
            <a:off x="6599828" y="4283075"/>
            <a:ext cx="2248046" cy="1446213"/>
          </a:xfrm>
        </p:spPr>
        <p:txBody>
          <a:bodyPr/>
          <a:lstStyle>
            <a:lvl1pPr>
              <a:lnSpc>
                <a:spcPct val="100000"/>
              </a:lnSpc>
              <a:spcAft>
                <a:spcPts val="600"/>
              </a:spcAft>
              <a:buClr>
                <a:schemeClr val="bg1"/>
              </a:buClr>
              <a:buSzPct val="100000"/>
              <a:defRPr sz="1800">
                <a:solidFill>
                  <a:schemeClr val="bg1"/>
                </a:solidFill>
              </a:defRPr>
            </a:lvl1pPr>
            <a:lvl2pPr>
              <a:lnSpc>
                <a:spcPct val="100000"/>
              </a:lnSpc>
              <a:spcAft>
                <a:spcPts val="600"/>
              </a:spcAft>
              <a:defRPr sz="1800">
                <a:solidFill>
                  <a:schemeClr val="bg1"/>
                </a:solidFill>
              </a:defRPr>
            </a:lvl2pPr>
            <a:lvl3pPr>
              <a:lnSpc>
                <a:spcPct val="100000"/>
              </a:lnSpc>
              <a:spcAft>
                <a:spcPts val="600"/>
              </a:spcAft>
              <a:defRPr sz="1600">
                <a:solidFill>
                  <a:schemeClr val="bg1"/>
                </a:solidFill>
              </a:defRPr>
            </a:lvl3pPr>
            <a:lvl4pPr>
              <a:lnSpc>
                <a:spcPct val="100000"/>
              </a:lnSpc>
              <a:spcAft>
                <a:spcPts val="600"/>
              </a:spcAft>
              <a:defRPr sz="1400">
                <a:solidFill>
                  <a:schemeClr val="bg1"/>
                </a:solidFill>
              </a:defRPr>
            </a:lvl4pPr>
            <a:lvl5pPr>
              <a:lnSpc>
                <a:spcPct val="100000"/>
              </a:lnSpc>
              <a:spcAft>
                <a:spcPts val="600"/>
              </a:spcAft>
              <a:defRPr sz="1200">
                <a:solidFill>
                  <a:schemeClr val="bg1"/>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DD471CE9-67F9-70C9-899D-2425879DB60E}"/>
              </a:ext>
            </a:extLst>
          </p:cNvPr>
          <p:cNvSpPr>
            <a:spLocks noGrp="1"/>
          </p:cNvSpPr>
          <p:nvPr>
            <p:ph type="body" sz="quarter" idx="68"/>
          </p:nvPr>
        </p:nvSpPr>
        <p:spPr>
          <a:xfrm>
            <a:off x="9214952" y="4283075"/>
            <a:ext cx="2316163" cy="1446213"/>
          </a:xfrm>
        </p:spPr>
        <p:txBody>
          <a:bodyPr/>
          <a:lstStyle>
            <a:lvl1pPr>
              <a:lnSpc>
                <a:spcPct val="100000"/>
              </a:lnSpc>
              <a:spcAft>
                <a:spcPts val="600"/>
              </a:spcAft>
              <a:buClr>
                <a:schemeClr val="bg1"/>
              </a:buClr>
              <a:buSzPct val="100000"/>
              <a:defRPr sz="1800">
                <a:solidFill>
                  <a:schemeClr val="bg1"/>
                </a:solidFill>
              </a:defRPr>
            </a:lvl1pPr>
            <a:lvl2pPr>
              <a:lnSpc>
                <a:spcPct val="100000"/>
              </a:lnSpc>
              <a:spcAft>
                <a:spcPts val="600"/>
              </a:spcAft>
              <a:defRPr sz="1800">
                <a:solidFill>
                  <a:schemeClr val="bg1"/>
                </a:solidFill>
              </a:defRPr>
            </a:lvl2pPr>
            <a:lvl3pPr>
              <a:lnSpc>
                <a:spcPct val="100000"/>
              </a:lnSpc>
              <a:spcAft>
                <a:spcPts val="600"/>
              </a:spcAft>
              <a:defRPr sz="1600">
                <a:solidFill>
                  <a:schemeClr val="bg1"/>
                </a:solidFill>
              </a:defRPr>
            </a:lvl3pPr>
            <a:lvl4pPr>
              <a:lnSpc>
                <a:spcPct val="100000"/>
              </a:lnSpc>
              <a:spcAft>
                <a:spcPts val="600"/>
              </a:spcAft>
              <a:defRPr sz="1400">
                <a:solidFill>
                  <a:schemeClr val="bg1"/>
                </a:solidFill>
              </a:defRPr>
            </a:lvl4pPr>
            <a:lvl5pPr>
              <a:lnSpc>
                <a:spcPct val="100000"/>
              </a:lnSpc>
              <a:spcAft>
                <a:spcPts val="600"/>
              </a:spcAft>
              <a:defRPr sz="1200">
                <a:solidFill>
                  <a:schemeClr val="bg1"/>
                </a:solidFill>
              </a:defRPr>
            </a:lvl5pPr>
          </a:lstStyle>
          <a:p>
            <a:pPr lvl="0"/>
            <a:r>
              <a:rPr lang="en-US"/>
              <a:t>Click to edit Master text styles</a:t>
            </a:r>
          </a:p>
        </p:txBody>
      </p:sp>
      <p:sp>
        <p:nvSpPr>
          <p:cNvPr id="42" name="Text Placeholder 32">
            <a:extLst>
              <a:ext uri="{FF2B5EF4-FFF2-40B4-BE49-F238E27FC236}">
                <a16:creationId xmlns:a16="http://schemas.microsoft.com/office/drawing/2014/main" id="{528E44A5-E2B7-674D-338A-3BD78EA2A297}"/>
              </a:ext>
            </a:extLst>
          </p:cNvPr>
          <p:cNvSpPr txBox="1">
            <a:spLocks/>
          </p:cNvSpPr>
          <p:nvPr userDrawn="1"/>
        </p:nvSpPr>
        <p:spPr>
          <a:xfrm>
            <a:off x="5406799" y="1375361"/>
            <a:ext cx="412750" cy="411163"/>
          </a:xfrm>
          <a:prstGeom prst="rect">
            <a:avLst/>
          </a:prstGeom>
          <a:noFill/>
        </p:spPr>
        <p:txBody>
          <a:bodyPr vert="horz" lIns="0" tIns="0"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solidFill>
                  <a:schemeClr val="bg1"/>
                </a:solidFill>
                <a:latin typeface="Poppins" panose="00000500000000000000" pitchFamily="2" charset="0"/>
                <a:cs typeface="Poppins" panose="00000500000000000000" pitchFamily="2" charset="0"/>
              </a:rPr>
              <a:t>01</a:t>
            </a:r>
          </a:p>
        </p:txBody>
      </p:sp>
      <p:sp>
        <p:nvSpPr>
          <p:cNvPr id="43" name="Text Placeholder 32">
            <a:extLst>
              <a:ext uri="{FF2B5EF4-FFF2-40B4-BE49-F238E27FC236}">
                <a16:creationId xmlns:a16="http://schemas.microsoft.com/office/drawing/2014/main" id="{AD9908B0-047D-9795-EBEC-085406550CFE}"/>
              </a:ext>
            </a:extLst>
          </p:cNvPr>
          <p:cNvSpPr txBox="1">
            <a:spLocks/>
          </p:cNvSpPr>
          <p:nvPr userDrawn="1"/>
        </p:nvSpPr>
        <p:spPr>
          <a:xfrm>
            <a:off x="8249487" y="1375361"/>
            <a:ext cx="412750" cy="411163"/>
          </a:xfrm>
          <a:prstGeom prst="rect">
            <a:avLst/>
          </a:prstGeom>
          <a:noFill/>
        </p:spPr>
        <p:txBody>
          <a:bodyPr vert="horz" lIns="0" tIns="0"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solidFill>
                  <a:schemeClr val="bg1"/>
                </a:solidFill>
                <a:latin typeface="Poppins" panose="00000500000000000000" pitchFamily="2" charset="0"/>
                <a:cs typeface="Poppins" panose="00000500000000000000" pitchFamily="2" charset="0"/>
              </a:rPr>
              <a:t>02</a:t>
            </a:r>
          </a:p>
        </p:txBody>
      </p:sp>
      <p:sp>
        <p:nvSpPr>
          <p:cNvPr id="44" name="Text Placeholder 32">
            <a:extLst>
              <a:ext uri="{FF2B5EF4-FFF2-40B4-BE49-F238E27FC236}">
                <a16:creationId xmlns:a16="http://schemas.microsoft.com/office/drawing/2014/main" id="{5682AB09-09CB-F97B-380B-0F6574818385}"/>
              </a:ext>
            </a:extLst>
          </p:cNvPr>
          <p:cNvSpPr txBox="1">
            <a:spLocks/>
          </p:cNvSpPr>
          <p:nvPr userDrawn="1"/>
        </p:nvSpPr>
        <p:spPr>
          <a:xfrm>
            <a:off x="11083049" y="1375361"/>
            <a:ext cx="412750" cy="411163"/>
          </a:xfrm>
          <a:prstGeom prst="rect">
            <a:avLst/>
          </a:prstGeom>
          <a:noFill/>
        </p:spPr>
        <p:txBody>
          <a:bodyPr vert="horz" lIns="0" tIns="0"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solidFill>
                  <a:schemeClr val="bg1"/>
                </a:solidFill>
                <a:latin typeface="Poppins" panose="00000500000000000000" pitchFamily="2" charset="0"/>
                <a:cs typeface="Poppins" panose="00000500000000000000" pitchFamily="2" charset="0"/>
              </a:rPr>
              <a:t>03</a:t>
            </a:r>
          </a:p>
        </p:txBody>
      </p:sp>
      <p:pic>
        <p:nvPicPr>
          <p:cNvPr id="5" name="Graphic 4">
            <a:extLst>
              <a:ext uri="{FF2B5EF4-FFF2-40B4-BE49-F238E27FC236}">
                <a16:creationId xmlns:a16="http://schemas.microsoft.com/office/drawing/2014/main" id="{C6BB8763-AD7E-3019-09FE-03AFEBF9589B}"/>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2887981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Step Progression w Color Blocks">
    <p:spTree>
      <p:nvGrpSpPr>
        <p:cNvPr id="1" name=""/>
        <p:cNvGrpSpPr/>
        <p:nvPr/>
      </p:nvGrpSpPr>
      <p:grpSpPr>
        <a:xfrm>
          <a:off x="0" y="0"/>
          <a:ext cx="0" cy="0"/>
          <a:chOff x="0" y="0"/>
          <a:chExt cx="0" cy="0"/>
        </a:xfrm>
      </p:grpSpPr>
      <p:sp>
        <p:nvSpPr>
          <p:cNvPr id="8" name="Rectángulo: esquinas redondeadas 9">
            <a:extLst>
              <a:ext uri="{FF2B5EF4-FFF2-40B4-BE49-F238E27FC236}">
                <a16:creationId xmlns:a16="http://schemas.microsoft.com/office/drawing/2014/main" id="{780E183E-161F-5FB9-7CD9-EC37C5EE489B}"/>
              </a:ext>
            </a:extLst>
          </p:cNvPr>
          <p:cNvSpPr/>
          <p:nvPr userDrawn="1"/>
        </p:nvSpPr>
        <p:spPr>
          <a:xfrm>
            <a:off x="6191250" y="1471411"/>
            <a:ext cx="2649538" cy="4289309"/>
          </a:xfrm>
          <a:prstGeom prst="roundRect">
            <a:avLst>
              <a:gd name="adj" fmla="val 93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Rectángulo: esquinas redondeadas 22">
            <a:extLst>
              <a:ext uri="{FF2B5EF4-FFF2-40B4-BE49-F238E27FC236}">
                <a16:creationId xmlns:a16="http://schemas.microsoft.com/office/drawing/2014/main" id="{1A2C0A15-4526-81E4-57E4-E41E6BCC020C}"/>
              </a:ext>
            </a:extLst>
          </p:cNvPr>
          <p:cNvSpPr/>
          <p:nvPr userDrawn="1"/>
        </p:nvSpPr>
        <p:spPr>
          <a:xfrm>
            <a:off x="9032875" y="1471411"/>
            <a:ext cx="2649538" cy="4289309"/>
          </a:xfrm>
          <a:prstGeom prst="roundRect">
            <a:avLst>
              <a:gd name="adj" fmla="val 9329"/>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ángulo: esquinas redondeadas 28">
            <a:extLst>
              <a:ext uri="{FF2B5EF4-FFF2-40B4-BE49-F238E27FC236}">
                <a16:creationId xmlns:a16="http://schemas.microsoft.com/office/drawing/2014/main" id="{683787D1-B4C9-C075-3DF9-1EEBB70D67E2}"/>
              </a:ext>
            </a:extLst>
          </p:cNvPr>
          <p:cNvSpPr/>
          <p:nvPr userDrawn="1"/>
        </p:nvSpPr>
        <p:spPr>
          <a:xfrm>
            <a:off x="3351212" y="1471411"/>
            <a:ext cx="2649538" cy="4289309"/>
          </a:xfrm>
          <a:prstGeom prst="roundRect">
            <a:avLst>
              <a:gd name="adj" fmla="val 932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ángulo: esquinas redondeadas 19">
            <a:extLst>
              <a:ext uri="{FF2B5EF4-FFF2-40B4-BE49-F238E27FC236}">
                <a16:creationId xmlns:a16="http://schemas.microsoft.com/office/drawing/2014/main" id="{0E1AFB94-2AF2-0B93-2362-5272161A728C}"/>
              </a:ext>
            </a:extLst>
          </p:cNvPr>
          <p:cNvSpPr/>
          <p:nvPr userDrawn="1"/>
        </p:nvSpPr>
        <p:spPr>
          <a:xfrm>
            <a:off x="509587" y="1471411"/>
            <a:ext cx="2649538" cy="4289309"/>
          </a:xfrm>
          <a:prstGeom prst="roundRect">
            <a:avLst>
              <a:gd name="adj" fmla="val 765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DB27F6DA-983E-70F1-D1A3-DD09236C7C1E}"/>
              </a:ext>
            </a:extLst>
          </p:cNvPr>
          <p:cNvSpPr>
            <a:spLocks noGrp="1"/>
          </p:cNvSpPr>
          <p:nvPr>
            <p:ph type="title" hasCustomPrompt="1"/>
          </p:nvPr>
        </p:nvSpPr>
        <p:spPr/>
        <p:txBody>
          <a:bodyPr/>
          <a:lstStyle/>
          <a:p>
            <a:r>
              <a:rPr lang="en-US"/>
              <a:t>Four section progression with color blocking</a:t>
            </a:r>
          </a:p>
        </p:txBody>
      </p:sp>
      <p:sp>
        <p:nvSpPr>
          <p:cNvPr id="15" name="Text Placeholder 7">
            <a:extLst>
              <a:ext uri="{FF2B5EF4-FFF2-40B4-BE49-F238E27FC236}">
                <a16:creationId xmlns:a16="http://schemas.microsoft.com/office/drawing/2014/main" id="{5B995FF0-CD61-ED07-C458-CFBA08A96588}"/>
              </a:ext>
            </a:extLst>
          </p:cNvPr>
          <p:cNvSpPr>
            <a:spLocks noGrp="1"/>
          </p:cNvSpPr>
          <p:nvPr>
            <p:ph type="body" sz="quarter" idx="14" hasCustomPrompt="1"/>
          </p:nvPr>
        </p:nvSpPr>
        <p:spPr>
          <a:xfrm>
            <a:off x="514350" y="1050980"/>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t>Subtitle if needed</a:t>
            </a:r>
          </a:p>
        </p:txBody>
      </p:sp>
      <p:grpSp>
        <p:nvGrpSpPr>
          <p:cNvPr id="21" name="Grupo 67">
            <a:extLst>
              <a:ext uri="{FF2B5EF4-FFF2-40B4-BE49-F238E27FC236}">
                <a16:creationId xmlns:a16="http://schemas.microsoft.com/office/drawing/2014/main" id="{536770FB-3715-2F80-7928-5BA89CD48A64}"/>
              </a:ext>
            </a:extLst>
          </p:cNvPr>
          <p:cNvGrpSpPr/>
          <p:nvPr userDrawn="1"/>
        </p:nvGrpSpPr>
        <p:grpSpPr>
          <a:xfrm>
            <a:off x="5457234" y="2032177"/>
            <a:ext cx="291866" cy="137522"/>
            <a:chOff x="1842944" y="-1366432"/>
            <a:chExt cx="1156113" cy="544744"/>
          </a:xfrm>
        </p:grpSpPr>
        <p:sp>
          <p:nvSpPr>
            <p:cNvPr id="22" name="Rectángulo 47">
              <a:extLst>
                <a:ext uri="{FF2B5EF4-FFF2-40B4-BE49-F238E27FC236}">
                  <a16:creationId xmlns:a16="http://schemas.microsoft.com/office/drawing/2014/main" id="{8A6E0420-1637-2C81-3999-822742F998C8}"/>
                </a:ext>
              </a:extLst>
            </p:cNvPr>
            <p:cNvSpPr/>
            <p:nvPr/>
          </p:nvSpPr>
          <p:spPr>
            <a:xfrm rot="2700000">
              <a:off x="2341495" y="-1366432"/>
              <a:ext cx="544744" cy="544744"/>
            </a:xfrm>
            <a:custGeom>
              <a:avLst/>
              <a:gdLst>
                <a:gd name="csX0" fmla="*/ 0 w 914400"/>
                <a:gd name="csY0" fmla="*/ 0 h 914400"/>
                <a:gd name="csX1" fmla="*/ 914400 w 914400"/>
                <a:gd name="csY1" fmla="*/ 0 h 914400"/>
                <a:gd name="csX2" fmla="*/ 914400 w 914400"/>
                <a:gd name="csY2" fmla="*/ 914400 h 914400"/>
                <a:gd name="csX3" fmla="*/ 0 w 914400"/>
                <a:gd name="csY3" fmla="*/ 914400 h 914400"/>
                <a:gd name="csX4" fmla="*/ 0 w 914400"/>
                <a:gd name="csY4" fmla="*/ 0 h 914400"/>
                <a:gd name="csX0" fmla="*/ 0 w 914400"/>
                <a:gd name="csY0" fmla="*/ 914400 h 1005840"/>
                <a:gd name="csX1" fmla="*/ 0 w 914400"/>
                <a:gd name="csY1" fmla="*/ 0 h 1005840"/>
                <a:gd name="csX2" fmla="*/ 914400 w 914400"/>
                <a:gd name="csY2" fmla="*/ 0 h 1005840"/>
                <a:gd name="csX3" fmla="*/ 914400 w 914400"/>
                <a:gd name="csY3" fmla="*/ 914400 h 1005840"/>
                <a:gd name="csX4" fmla="*/ 91440 w 914400"/>
                <a:gd name="csY4" fmla="*/ 1005840 h 1005840"/>
                <a:gd name="csX0" fmla="*/ 0 w 914400"/>
                <a:gd name="csY0" fmla="*/ 914400 h 914400"/>
                <a:gd name="csX1" fmla="*/ 0 w 914400"/>
                <a:gd name="csY1" fmla="*/ 0 h 914400"/>
                <a:gd name="csX2" fmla="*/ 914400 w 914400"/>
                <a:gd name="csY2" fmla="*/ 0 h 914400"/>
                <a:gd name="csX3" fmla="*/ 914400 w 914400"/>
                <a:gd name="csY3" fmla="*/ 914400 h 914400"/>
                <a:gd name="csX0" fmla="*/ 0 w 914400"/>
                <a:gd name="csY0" fmla="*/ 0 h 914400"/>
                <a:gd name="csX1" fmla="*/ 914400 w 914400"/>
                <a:gd name="csY1" fmla="*/ 0 h 914400"/>
                <a:gd name="csX2" fmla="*/ 914400 w 914400"/>
                <a:gd name="csY2" fmla="*/ 914400 h 914400"/>
              </a:gdLst>
              <a:ahLst/>
              <a:cxnLst>
                <a:cxn ang="0">
                  <a:pos x="csX0" y="csY0"/>
                </a:cxn>
                <a:cxn ang="0">
                  <a:pos x="csX1" y="csY1"/>
                </a:cxn>
                <a:cxn ang="0">
                  <a:pos x="csX2" y="csY2"/>
                </a:cxn>
              </a:cxnLst>
              <a:rect l="l" t="t" r="r" b="b"/>
              <a:pathLst>
                <a:path w="914400" h="914400">
                  <a:moveTo>
                    <a:pt x="0" y="0"/>
                  </a:moveTo>
                  <a:lnTo>
                    <a:pt x="914400" y="0"/>
                  </a:lnTo>
                  <a:lnTo>
                    <a:pt x="914400" y="914400"/>
                  </a:lnTo>
                </a:path>
              </a:pathLst>
            </a:cu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cxnSp>
          <p:nvCxnSpPr>
            <p:cNvPr id="23" name="Conector recto 59">
              <a:extLst>
                <a:ext uri="{FF2B5EF4-FFF2-40B4-BE49-F238E27FC236}">
                  <a16:creationId xmlns:a16="http://schemas.microsoft.com/office/drawing/2014/main" id="{AAD74E18-D9A3-DD00-BD24-9757F7AB5F2C}"/>
                </a:ext>
              </a:extLst>
            </p:cNvPr>
            <p:cNvCxnSpPr>
              <a:cxnSpLocks/>
              <a:stCxn id="22" idx="1"/>
            </p:cNvCxnSpPr>
            <p:nvPr/>
          </p:nvCxnSpPr>
          <p:spPr>
            <a:xfrm flipH="1" flipV="1">
              <a:off x="1842944" y="-1105240"/>
              <a:ext cx="1156113" cy="11184"/>
            </a:xfrm>
            <a:prstGeom prst="lin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24" name="Grupo 68">
            <a:extLst>
              <a:ext uri="{FF2B5EF4-FFF2-40B4-BE49-F238E27FC236}">
                <a16:creationId xmlns:a16="http://schemas.microsoft.com/office/drawing/2014/main" id="{D5F04CFE-A63B-B128-896E-D442BF345750}"/>
              </a:ext>
            </a:extLst>
          </p:cNvPr>
          <p:cNvGrpSpPr/>
          <p:nvPr userDrawn="1"/>
        </p:nvGrpSpPr>
        <p:grpSpPr>
          <a:xfrm>
            <a:off x="8297272" y="2032177"/>
            <a:ext cx="291866" cy="137522"/>
            <a:chOff x="1842944" y="-1366432"/>
            <a:chExt cx="1156113" cy="544744"/>
          </a:xfrm>
        </p:grpSpPr>
        <p:sp>
          <p:nvSpPr>
            <p:cNvPr id="25" name="Rectángulo 47">
              <a:extLst>
                <a:ext uri="{FF2B5EF4-FFF2-40B4-BE49-F238E27FC236}">
                  <a16:creationId xmlns:a16="http://schemas.microsoft.com/office/drawing/2014/main" id="{2389B1E1-9AEB-21A2-D9FC-918665B15215}"/>
                </a:ext>
              </a:extLst>
            </p:cNvPr>
            <p:cNvSpPr/>
            <p:nvPr/>
          </p:nvSpPr>
          <p:spPr>
            <a:xfrm rot="2700000">
              <a:off x="2341495" y="-1366432"/>
              <a:ext cx="544744" cy="544744"/>
            </a:xfrm>
            <a:custGeom>
              <a:avLst/>
              <a:gdLst>
                <a:gd name="csX0" fmla="*/ 0 w 914400"/>
                <a:gd name="csY0" fmla="*/ 0 h 914400"/>
                <a:gd name="csX1" fmla="*/ 914400 w 914400"/>
                <a:gd name="csY1" fmla="*/ 0 h 914400"/>
                <a:gd name="csX2" fmla="*/ 914400 w 914400"/>
                <a:gd name="csY2" fmla="*/ 914400 h 914400"/>
                <a:gd name="csX3" fmla="*/ 0 w 914400"/>
                <a:gd name="csY3" fmla="*/ 914400 h 914400"/>
                <a:gd name="csX4" fmla="*/ 0 w 914400"/>
                <a:gd name="csY4" fmla="*/ 0 h 914400"/>
                <a:gd name="csX0" fmla="*/ 0 w 914400"/>
                <a:gd name="csY0" fmla="*/ 914400 h 1005840"/>
                <a:gd name="csX1" fmla="*/ 0 w 914400"/>
                <a:gd name="csY1" fmla="*/ 0 h 1005840"/>
                <a:gd name="csX2" fmla="*/ 914400 w 914400"/>
                <a:gd name="csY2" fmla="*/ 0 h 1005840"/>
                <a:gd name="csX3" fmla="*/ 914400 w 914400"/>
                <a:gd name="csY3" fmla="*/ 914400 h 1005840"/>
                <a:gd name="csX4" fmla="*/ 91440 w 914400"/>
                <a:gd name="csY4" fmla="*/ 1005840 h 1005840"/>
                <a:gd name="csX0" fmla="*/ 0 w 914400"/>
                <a:gd name="csY0" fmla="*/ 914400 h 914400"/>
                <a:gd name="csX1" fmla="*/ 0 w 914400"/>
                <a:gd name="csY1" fmla="*/ 0 h 914400"/>
                <a:gd name="csX2" fmla="*/ 914400 w 914400"/>
                <a:gd name="csY2" fmla="*/ 0 h 914400"/>
                <a:gd name="csX3" fmla="*/ 914400 w 914400"/>
                <a:gd name="csY3" fmla="*/ 914400 h 914400"/>
                <a:gd name="csX0" fmla="*/ 0 w 914400"/>
                <a:gd name="csY0" fmla="*/ 0 h 914400"/>
                <a:gd name="csX1" fmla="*/ 914400 w 914400"/>
                <a:gd name="csY1" fmla="*/ 0 h 914400"/>
                <a:gd name="csX2" fmla="*/ 914400 w 914400"/>
                <a:gd name="csY2" fmla="*/ 914400 h 914400"/>
              </a:gdLst>
              <a:ahLst/>
              <a:cxnLst>
                <a:cxn ang="0">
                  <a:pos x="csX0" y="csY0"/>
                </a:cxn>
                <a:cxn ang="0">
                  <a:pos x="csX1" y="csY1"/>
                </a:cxn>
                <a:cxn ang="0">
                  <a:pos x="csX2" y="csY2"/>
                </a:cxn>
              </a:cxnLst>
              <a:rect l="l" t="t" r="r" b="b"/>
              <a:pathLst>
                <a:path w="914400" h="914400">
                  <a:moveTo>
                    <a:pt x="0" y="0"/>
                  </a:moveTo>
                  <a:lnTo>
                    <a:pt x="914400" y="0"/>
                  </a:lnTo>
                  <a:lnTo>
                    <a:pt x="914400" y="914400"/>
                  </a:lnTo>
                </a:path>
              </a:pathLst>
            </a:cu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cxnSp>
          <p:nvCxnSpPr>
            <p:cNvPr id="26" name="Conector recto 76">
              <a:extLst>
                <a:ext uri="{FF2B5EF4-FFF2-40B4-BE49-F238E27FC236}">
                  <a16:creationId xmlns:a16="http://schemas.microsoft.com/office/drawing/2014/main" id="{8DABBF05-C791-84B2-9A94-A8173C272057}"/>
                </a:ext>
              </a:extLst>
            </p:cNvPr>
            <p:cNvCxnSpPr>
              <a:cxnSpLocks/>
              <a:stCxn id="25" idx="1"/>
            </p:cNvCxnSpPr>
            <p:nvPr/>
          </p:nvCxnSpPr>
          <p:spPr>
            <a:xfrm flipH="1" flipV="1">
              <a:off x="1842944" y="-1105240"/>
              <a:ext cx="1156113" cy="11184"/>
            </a:xfrm>
            <a:prstGeom prst="lin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27" name="Grupo 77">
            <a:extLst>
              <a:ext uri="{FF2B5EF4-FFF2-40B4-BE49-F238E27FC236}">
                <a16:creationId xmlns:a16="http://schemas.microsoft.com/office/drawing/2014/main" id="{0737E54E-8539-15F3-5F8F-28319463DD21}"/>
              </a:ext>
            </a:extLst>
          </p:cNvPr>
          <p:cNvGrpSpPr/>
          <p:nvPr userDrawn="1"/>
        </p:nvGrpSpPr>
        <p:grpSpPr>
          <a:xfrm>
            <a:off x="11138897" y="2032177"/>
            <a:ext cx="291866" cy="137522"/>
            <a:chOff x="1842944" y="-1366432"/>
            <a:chExt cx="1156113" cy="544744"/>
          </a:xfrm>
        </p:grpSpPr>
        <p:sp>
          <p:nvSpPr>
            <p:cNvPr id="28" name="Rectángulo 47">
              <a:extLst>
                <a:ext uri="{FF2B5EF4-FFF2-40B4-BE49-F238E27FC236}">
                  <a16:creationId xmlns:a16="http://schemas.microsoft.com/office/drawing/2014/main" id="{779D5E10-D2F4-FD56-B788-A3B031F7184C}"/>
                </a:ext>
              </a:extLst>
            </p:cNvPr>
            <p:cNvSpPr/>
            <p:nvPr/>
          </p:nvSpPr>
          <p:spPr>
            <a:xfrm rot="2700000">
              <a:off x="2341495" y="-1366432"/>
              <a:ext cx="544744" cy="544744"/>
            </a:xfrm>
            <a:custGeom>
              <a:avLst/>
              <a:gdLst>
                <a:gd name="csX0" fmla="*/ 0 w 914400"/>
                <a:gd name="csY0" fmla="*/ 0 h 914400"/>
                <a:gd name="csX1" fmla="*/ 914400 w 914400"/>
                <a:gd name="csY1" fmla="*/ 0 h 914400"/>
                <a:gd name="csX2" fmla="*/ 914400 w 914400"/>
                <a:gd name="csY2" fmla="*/ 914400 h 914400"/>
                <a:gd name="csX3" fmla="*/ 0 w 914400"/>
                <a:gd name="csY3" fmla="*/ 914400 h 914400"/>
                <a:gd name="csX4" fmla="*/ 0 w 914400"/>
                <a:gd name="csY4" fmla="*/ 0 h 914400"/>
                <a:gd name="csX0" fmla="*/ 0 w 914400"/>
                <a:gd name="csY0" fmla="*/ 914400 h 1005840"/>
                <a:gd name="csX1" fmla="*/ 0 w 914400"/>
                <a:gd name="csY1" fmla="*/ 0 h 1005840"/>
                <a:gd name="csX2" fmla="*/ 914400 w 914400"/>
                <a:gd name="csY2" fmla="*/ 0 h 1005840"/>
                <a:gd name="csX3" fmla="*/ 914400 w 914400"/>
                <a:gd name="csY3" fmla="*/ 914400 h 1005840"/>
                <a:gd name="csX4" fmla="*/ 91440 w 914400"/>
                <a:gd name="csY4" fmla="*/ 1005840 h 1005840"/>
                <a:gd name="csX0" fmla="*/ 0 w 914400"/>
                <a:gd name="csY0" fmla="*/ 914400 h 914400"/>
                <a:gd name="csX1" fmla="*/ 0 w 914400"/>
                <a:gd name="csY1" fmla="*/ 0 h 914400"/>
                <a:gd name="csX2" fmla="*/ 914400 w 914400"/>
                <a:gd name="csY2" fmla="*/ 0 h 914400"/>
                <a:gd name="csX3" fmla="*/ 914400 w 914400"/>
                <a:gd name="csY3" fmla="*/ 914400 h 914400"/>
                <a:gd name="csX0" fmla="*/ 0 w 914400"/>
                <a:gd name="csY0" fmla="*/ 0 h 914400"/>
                <a:gd name="csX1" fmla="*/ 914400 w 914400"/>
                <a:gd name="csY1" fmla="*/ 0 h 914400"/>
                <a:gd name="csX2" fmla="*/ 914400 w 914400"/>
                <a:gd name="csY2" fmla="*/ 914400 h 914400"/>
              </a:gdLst>
              <a:ahLst/>
              <a:cxnLst>
                <a:cxn ang="0">
                  <a:pos x="csX0" y="csY0"/>
                </a:cxn>
                <a:cxn ang="0">
                  <a:pos x="csX1" y="csY1"/>
                </a:cxn>
                <a:cxn ang="0">
                  <a:pos x="csX2" y="csY2"/>
                </a:cxn>
              </a:cxnLst>
              <a:rect l="l" t="t" r="r" b="b"/>
              <a:pathLst>
                <a:path w="914400" h="914400">
                  <a:moveTo>
                    <a:pt x="0" y="0"/>
                  </a:moveTo>
                  <a:lnTo>
                    <a:pt x="914400" y="0"/>
                  </a:lnTo>
                  <a:lnTo>
                    <a:pt x="914400" y="914400"/>
                  </a:lnTo>
                </a:path>
              </a:pathLst>
            </a:cu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cxnSp>
          <p:nvCxnSpPr>
            <p:cNvPr id="29" name="Conector recto 79">
              <a:extLst>
                <a:ext uri="{FF2B5EF4-FFF2-40B4-BE49-F238E27FC236}">
                  <a16:creationId xmlns:a16="http://schemas.microsoft.com/office/drawing/2014/main" id="{72761844-CF76-70F2-C6FC-F3A634552BD2}"/>
                </a:ext>
              </a:extLst>
            </p:cNvPr>
            <p:cNvCxnSpPr>
              <a:cxnSpLocks/>
              <a:stCxn id="28" idx="1"/>
            </p:cNvCxnSpPr>
            <p:nvPr/>
          </p:nvCxnSpPr>
          <p:spPr>
            <a:xfrm flipH="1" flipV="1">
              <a:off x="1842944" y="-1105240"/>
              <a:ext cx="1156113" cy="11184"/>
            </a:xfrm>
            <a:prstGeom prst="lin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cxnSp>
      </p:grpSp>
      <p:grpSp>
        <p:nvGrpSpPr>
          <p:cNvPr id="30" name="Grupo 27">
            <a:extLst>
              <a:ext uri="{FF2B5EF4-FFF2-40B4-BE49-F238E27FC236}">
                <a16:creationId xmlns:a16="http://schemas.microsoft.com/office/drawing/2014/main" id="{F60CB6C4-C472-41FA-2465-6A6218620A94}"/>
              </a:ext>
            </a:extLst>
          </p:cNvPr>
          <p:cNvGrpSpPr/>
          <p:nvPr userDrawn="1"/>
        </p:nvGrpSpPr>
        <p:grpSpPr>
          <a:xfrm>
            <a:off x="2615609" y="2032177"/>
            <a:ext cx="291866" cy="137522"/>
            <a:chOff x="1842944" y="-1366432"/>
            <a:chExt cx="1156113" cy="544744"/>
          </a:xfrm>
        </p:grpSpPr>
        <p:sp>
          <p:nvSpPr>
            <p:cNvPr id="31" name="Rectángulo 47">
              <a:extLst>
                <a:ext uri="{FF2B5EF4-FFF2-40B4-BE49-F238E27FC236}">
                  <a16:creationId xmlns:a16="http://schemas.microsoft.com/office/drawing/2014/main" id="{4BC619FF-4061-A9DB-4B8B-8CE208F7F8B4}"/>
                </a:ext>
              </a:extLst>
            </p:cNvPr>
            <p:cNvSpPr/>
            <p:nvPr/>
          </p:nvSpPr>
          <p:spPr>
            <a:xfrm rot="2700000">
              <a:off x="2341495" y="-1366432"/>
              <a:ext cx="544744" cy="544744"/>
            </a:xfrm>
            <a:custGeom>
              <a:avLst/>
              <a:gdLst>
                <a:gd name="csX0" fmla="*/ 0 w 914400"/>
                <a:gd name="csY0" fmla="*/ 0 h 914400"/>
                <a:gd name="csX1" fmla="*/ 914400 w 914400"/>
                <a:gd name="csY1" fmla="*/ 0 h 914400"/>
                <a:gd name="csX2" fmla="*/ 914400 w 914400"/>
                <a:gd name="csY2" fmla="*/ 914400 h 914400"/>
                <a:gd name="csX3" fmla="*/ 0 w 914400"/>
                <a:gd name="csY3" fmla="*/ 914400 h 914400"/>
                <a:gd name="csX4" fmla="*/ 0 w 914400"/>
                <a:gd name="csY4" fmla="*/ 0 h 914400"/>
                <a:gd name="csX0" fmla="*/ 0 w 914400"/>
                <a:gd name="csY0" fmla="*/ 914400 h 1005840"/>
                <a:gd name="csX1" fmla="*/ 0 w 914400"/>
                <a:gd name="csY1" fmla="*/ 0 h 1005840"/>
                <a:gd name="csX2" fmla="*/ 914400 w 914400"/>
                <a:gd name="csY2" fmla="*/ 0 h 1005840"/>
                <a:gd name="csX3" fmla="*/ 914400 w 914400"/>
                <a:gd name="csY3" fmla="*/ 914400 h 1005840"/>
                <a:gd name="csX4" fmla="*/ 91440 w 914400"/>
                <a:gd name="csY4" fmla="*/ 1005840 h 1005840"/>
                <a:gd name="csX0" fmla="*/ 0 w 914400"/>
                <a:gd name="csY0" fmla="*/ 914400 h 914400"/>
                <a:gd name="csX1" fmla="*/ 0 w 914400"/>
                <a:gd name="csY1" fmla="*/ 0 h 914400"/>
                <a:gd name="csX2" fmla="*/ 914400 w 914400"/>
                <a:gd name="csY2" fmla="*/ 0 h 914400"/>
                <a:gd name="csX3" fmla="*/ 914400 w 914400"/>
                <a:gd name="csY3" fmla="*/ 914400 h 914400"/>
                <a:gd name="csX0" fmla="*/ 0 w 914400"/>
                <a:gd name="csY0" fmla="*/ 0 h 914400"/>
                <a:gd name="csX1" fmla="*/ 914400 w 914400"/>
                <a:gd name="csY1" fmla="*/ 0 h 914400"/>
                <a:gd name="csX2" fmla="*/ 914400 w 914400"/>
                <a:gd name="csY2" fmla="*/ 914400 h 914400"/>
              </a:gdLst>
              <a:ahLst/>
              <a:cxnLst>
                <a:cxn ang="0">
                  <a:pos x="csX0" y="csY0"/>
                </a:cxn>
                <a:cxn ang="0">
                  <a:pos x="csX1" y="csY1"/>
                </a:cxn>
                <a:cxn ang="0">
                  <a:pos x="csX2" y="csY2"/>
                </a:cxn>
              </a:cxnLst>
              <a:rect l="l" t="t" r="r" b="b"/>
              <a:pathLst>
                <a:path w="914400" h="914400">
                  <a:moveTo>
                    <a:pt x="0" y="0"/>
                  </a:moveTo>
                  <a:lnTo>
                    <a:pt x="914400" y="0"/>
                  </a:lnTo>
                  <a:lnTo>
                    <a:pt x="914400" y="914400"/>
                  </a:lnTo>
                </a:path>
              </a:pathLst>
            </a:cu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2"/>
                </a:solidFill>
              </a:endParaRPr>
            </a:p>
          </p:txBody>
        </p:sp>
        <p:cxnSp>
          <p:nvCxnSpPr>
            <p:cNvPr id="32" name="Conector recto 30">
              <a:extLst>
                <a:ext uri="{FF2B5EF4-FFF2-40B4-BE49-F238E27FC236}">
                  <a16:creationId xmlns:a16="http://schemas.microsoft.com/office/drawing/2014/main" id="{5C7E34A0-03EF-9885-6A0B-3F16D8FC67FE}"/>
                </a:ext>
              </a:extLst>
            </p:cNvPr>
            <p:cNvCxnSpPr>
              <a:cxnSpLocks/>
              <a:stCxn id="31" idx="1"/>
            </p:cNvCxnSpPr>
            <p:nvPr/>
          </p:nvCxnSpPr>
          <p:spPr>
            <a:xfrm flipH="1" flipV="1">
              <a:off x="1842944" y="-1105240"/>
              <a:ext cx="1156113" cy="11184"/>
            </a:xfrm>
            <a:prstGeom prst="lin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cxnSp>
      </p:grpSp>
      <p:sp>
        <p:nvSpPr>
          <p:cNvPr id="34" name="Text Placeholder 33">
            <a:extLst>
              <a:ext uri="{FF2B5EF4-FFF2-40B4-BE49-F238E27FC236}">
                <a16:creationId xmlns:a16="http://schemas.microsoft.com/office/drawing/2014/main" id="{0C1F5E90-18DF-F640-C5E3-C67EE2F859D6}"/>
              </a:ext>
            </a:extLst>
          </p:cNvPr>
          <p:cNvSpPr>
            <a:spLocks noGrp="1"/>
          </p:cNvSpPr>
          <p:nvPr>
            <p:ph type="body" sz="quarter" idx="19" hasCustomPrompt="1"/>
          </p:nvPr>
        </p:nvSpPr>
        <p:spPr>
          <a:xfrm>
            <a:off x="685845" y="1959731"/>
            <a:ext cx="1334016" cy="493912"/>
          </a:xfrm>
        </p:spPr>
        <p:txBody>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r>
              <a:rPr lang="en-US" sz="1600" b="1" noProof="0">
                <a:solidFill>
                  <a:schemeClr val="bg1"/>
                </a:solidFill>
              </a:rPr>
              <a:t>Lorem ipsum dolor sit amet</a:t>
            </a:r>
          </a:p>
        </p:txBody>
      </p:sp>
      <p:sp>
        <p:nvSpPr>
          <p:cNvPr id="35" name="Text Placeholder 33">
            <a:extLst>
              <a:ext uri="{FF2B5EF4-FFF2-40B4-BE49-F238E27FC236}">
                <a16:creationId xmlns:a16="http://schemas.microsoft.com/office/drawing/2014/main" id="{93DD6323-BA98-A768-4FD9-AF3C865D5AFE}"/>
              </a:ext>
            </a:extLst>
          </p:cNvPr>
          <p:cNvSpPr>
            <a:spLocks noGrp="1"/>
          </p:cNvSpPr>
          <p:nvPr>
            <p:ph type="body" sz="quarter" idx="20" hasCustomPrompt="1"/>
          </p:nvPr>
        </p:nvSpPr>
        <p:spPr>
          <a:xfrm>
            <a:off x="3540623" y="1951104"/>
            <a:ext cx="1285162" cy="493912"/>
          </a:xfrm>
        </p:spPr>
        <p:txBody>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r>
              <a:rPr lang="en-US" sz="1600" b="1" noProof="0">
                <a:solidFill>
                  <a:schemeClr val="bg1"/>
                </a:solidFill>
              </a:rPr>
              <a:t>Lorem ipsum dolor sit amet</a:t>
            </a:r>
          </a:p>
        </p:txBody>
      </p:sp>
      <p:sp>
        <p:nvSpPr>
          <p:cNvPr id="38" name="Text Placeholder 33">
            <a:extLst>
              <a:ext uri="{FF2B5EF4-FFF2-40B4-BE49-F238E27FC236}">
                <a16:creationId xmlns:a16="http://schemas.microsoft.com/office/drawing/2014/main" id="{5C6AC996-6876-8EC4-8E43-EB4F95C8D6EE}"/>
              </a:ext>
            </a:extLst>
          </p:cNvPr>
          <p:cNvSpPr>
            <a:spLocks noGrp="1"/>
          </p:cNvSpPr>
          <p:nvPr>
            <p:ph type="body" sz="quarter" idx="21" hasCustomPrompt="1"/>
          </p:nvPr>
        </p:nvSpPr>
        <p:spPr>
          <a:xfrm>
            <a:off x="6384760" y="1959738"/>
            <a:ext cx="1285590" cy="493912"/>
          </a:xfrm>
        </p:spPr>
        <p:txBody>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r>
              <a:rPr lang="en-US" sz="1600" b="1" noProof="0">
                <a:solidFill>
                  <a:schemeClr val="bg1"/>
                </a:solidFill>
              </a:rPr>
              <a:t>Lorem ipsum dolor sit amet</a:t>
            </a:r>
          </a:p>
        </p:txBody>
      </p:sp>
      <p:sp>
        <p:nvSpPr>
          <p:cNvPr id="41" name="Text Placeholder 33">
            <a:extLst>
              <a:ext uri="{FF2B5EF4-FFF2-40B4-BE49-F238E27FC236}">
                <a16:creationId xmlns:a16="http://schemas.microsoft.com/office/drawing/2014/main" id="{C943349A-5A77-27A4-E8D6-ECDA6958B2C4}"/>
              </a:ext>
            </a:extLst>
          </p:cNvPr>
          <p:cNvSpPr>
            <a:spLocks noGrp="1"/>
          </p:cNvSpPr>
          <p:nvPr>
            <p:ph type="body" sz="quarter" idx="22" hasCustomPrompt="1"/>
          </p:nvPr>
        </p:nvSpPr>
        <p:spPr>
          <a:xfrm>
            <a:off x="9230912" y="1959738"/>
            <a:ext cx="1293314" cy="493912"/>
          </a:xfrm>
        </p:spPr>
        <p:txBody>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r>
              <a:rPr lang="en-US" sz="1600" b="1" noProof="0">
                <a:solidFill>
                  <a:schemeClr val="bg1"/>
                </a:solidFill>
              </a:rPr>
              <a:t>Lorem ipsum dolor sit amet</a:t>
            </a:r>
          </a:p>
        </p:txBody>
      </p:sp>
      <p:sp>
        <p:nvSpPr>
          <p:cNvPr id="43" name="Text Placeholder 42">
            <a:extLst>
              <a:ext uri="{FF2B5EF4-FFF2-40B4-BE49-F238E27FC236}">
                <a16:creationId xmlns:a16="http://schemas.microsoft.com/office/drawing/2014/main" id="{51322695-9A27-B517-F998-32FE57592321}"/>
              </a:ext>
            </a:extLst>
          </p:cNvPr>
          <p:cNvSpPr>
            <a:spLocks noGrp="1"/>
          </p:cNvSpPr>
          <p:nvPr>
            <p:ph type="body" sz="quarter" idx="23" hasCustomPrompt="1"/>
          </p:nvPr>
        </p:nvSpPr>
        <p:spPr>
          <a:xfrm>
            <a:off x="693947" y="2633453"/>
            <a:ext cx="2150221" cy="1692275"/>
          </a:xfrm>
        </p:spPr>
        <p:txBody>
          <a:bodyPr/>
          <a:lstStyle>
            <a:lvl1pPr>
              <a:lnSpc>
                <a:spcPct val="100000"/>
              </a:lnSpc>
              <a:buClr>
                <a:schemeClr val="bg1"/>
              </a:buClr>
              <a:buSzPct val="100000"/>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sz="1400" noProof="0">
                <a:solidFill>
                  <a:schemeClr val="bg1"/>
                </a:solidFill>
              </a:rPr>
              <a:t>Duis aute irure dolor in reprehenderit in voluptate velit esse cillum dolore eu fugiat nulla pariatur. </a:t>
            </a:r>
          </a:p>
        </p:txBody>
      </p:sp>
      <p:sp>
        <p:nvSpPr>
          <p:cNvPr id="50" name="Text Placeholder 27">
            <a:extLst>
              <a:ext uri="{FF2B5EF4-FFF2-40B4-BE49-F238E27FC236}">
                <a16:creationId xmlns:a16="http://schemas.microsoft.com/office/drawing/2014/main" id="{20573578-7F28-6CFC-4316-3A03CC04DA59}"/>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55" name="Text Placeholder 42">
            <a:extLst>
              <a:ext uri="{FF2B5EF4-FFF2-40B4-BE49-F238E27FC236}">
                <a16:creationId xmlns:a16="http://schemas.microsoft.com/office/drawing/2014/main" id="{9606901D-97F0-459E-D6D7-68B7ED7A4D34}"/>
              </a:ext>
            </a:extLst>
          </p:cNvPr>
          <p:cNvSpPr>
            <a:spLocks noGrp="1"/>
          </p:cNvSpPr>
          <p:nvPr>
            <p:ph type="body" sz="quarter" idx="29" hasCustomPrompt="1"/>
          </p:nvPr>
        </p:nvSpPr>
        <p:spPr>
          <a:xfrm>
            <a:off x="3540623" y="2633453"/>
            <a:ext cx="2273594" cy="1692275"/>
          </a:xfrm>
        </p:spPr>
        <p:txBody>
          <a:bodyPr/>
          <a:lstStyle>
            <a:lvl1pPr>
              <a:lnSpc>
                <a:spcPct val="100000"/>
              </a:lnSpc>
              <a:buClr>
                <a:schemeClr val="bg1"/>
              </a:buClr>
              <a:buSzPct val="100000"/>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sz="1400" noProof="0">
                <a:solidFill>
                  <a:schemeClr val="bg1"/>
                </a:solidFill>
              </a:rPr>
              <a:t>Duis </a:t>
            </a:r>
            <a:r>
              <a:rPr lang="en-US" sz="1400" noProof="0" err="1">
                <a:solidFill>
                  <a:schemeClr val="bg1"/>
                </a:solidFill>
              </a:rPr>
              <a:t>aute</a:t>
            </a:r>
            <a:r>
              <a:rPr lang="en-US" sz="1400" noProof="0">
                <a:solidFill>
                  <a:schemeClr val="bg1"/>
                </a:solidFill>
              </a:rPr>
              <a:t> </a:t>
            </a:r>
            <a:r>
              <a:rPr lang="en-US" sz="1400" noProof="0" err="1">
                <a:solidFill>
                  <a:schemeClr val="bg1"/>
                </a:solidFill>
              </a:rPr>
              <a:t>irure</a:t>
            </a:r>
            <a:r>
              <a:rPr lang="en-US" sz="1400" noProof="0">
                <a:solidFill>
                  <a:schemeClr val="bg1"/>
                </a:solidFill>
              </a:rPr>
              <a:t> dolor in </a:t>
            </a:r>
            <a:r>
              <a:rPr lang="en-US" sz="1400" noProof="0" err="1">
                <a:solidFill>
                  <a:schemeClr val="bg1"/>
                </a:solidFill>
              </a:rPr>
              <a:t>reprehenderit</a:t>
            </a:r>
            <a:r>
              <a:rPr lang="en-US" sz="1400" noProof="0">
                <a:solidFill>
                  <a:schemeClr val="bg1"/>
                </a:solidFill>
              </a:rPr>
              <a:t> in </a:t>
            </a:r>
            <a:r>
              <a:rPr lang="en-US" sz="1400" noProof="0" err="1">
                <a:solidFill>
                  <a:schemeClr val="bg1"/>
                </a:solidFill>
              </a:rPr>
              <a:t>voluptate</a:t>
            </a:r>
            <a:r>
              <a:rPr lang="en-US" sz="1400" noProof="0">
                <a:solidFill>
                  <a:schemeClr val="bg1"/>
                </a:solidFill>
              </a:rPr>
              <a:t> </a:t>
            </a:r>
            <a:r>
              <a:rPr lang="en-US" sz="1400" noProof="0" err="1">
                <a:solidFill>
                  <a:schemeClr val="bg1"/>
                </a:solidFill>
              </a:rPr>
              <a:t>velit</a:t>
            </a:r>
            <a:r>
              <a:rPr lang="en-US" sz="1400" noProof="0">
                <a:solidFill>
                  <a:schemeClr val="bg1"/>
                </a:solidFill>
              </a:rPr>
              <a:t> esse </a:t>
            </a:r>
            <a:r>
              <a:rPr lang="en-US" sz="1400" noProof="0" err="1">
                <a:solidFill>
                  <a:schemeClr val="bg1"/>
                </a:solidFill>
              </a:rPr>
              <a:t>cillum</a:t>
            </a:r>
            <a:r>
              <a:rPr lang="en-US" sz="1400" noProof="0">
                <a:solidFill>
                  <a:schemeClr val="bg1"/>
                </a:solidFill>
              </a:rPr>
              <a:t> dolore </a:t>
            </a:r>
            <a:r>
              <a:rPr lang="en-US" sz="1400" noProof="0" err="1">
                <a:solidFill>
                  <a:schemeClr val="bg1"/>
                </a:solidFill>
              </a:rPr>
              <a:t>eu</a:t>
            </a:r>
            <a:r>
              <a:rPr lang="en-US" sz="1400" noProof="0">
                <a:solidFill>
                  <a:schemeClr val="bg1"/>
                </a:solidFill>
              </a:rPr>
              <a:t> </a:t>
            </a:r>
            <a:r>
              <a:rPr lang="en-US" sz="1400" noProof="0" err="1">
                <a:solidFill>
                  <a:schemeClr val="bg1"/>
                </a:solidFill>
              </a:rPr>
              <a:t>fugiat</a:t>
            </a:r>
            <a:r>
              <a:rPr lang="en-US" sz="1400" noProof="0">
                <a:solidFill>
                  <a:schemeClr val="bg1"/>
                </a:solidFill>
              </a:rPr>
              <a:t> </a:t>
            </a:r>
            <a:r>
              <a:rPr lang="en-US" sz="1400" noProof="0" err="1">
                <a:solidFill>
                  <a:schemeClr val="bg1"/>
                </a:solidFill>
              </a:rPr>
              <a:t>nulla</a:t>
            </a:r>
            <a:r>
              <a:rPr lang="en-US" sz="1400" noProof="0">
                <a:solidFill>
                  <a:schemeClr val="bg1"/>
                </a:solidFill>
              </a:rPr>
              <a:t> </a:t>
            </a:r>
            <a:r>
              <a:rPr lang="en-US" sz="1400" noProof="0" err="1">
                <a:solidFill>
                  <a:schemeClr val="bg1"/>
                </a:solidFill>
              </a:rPr>
              <a:t>pariatur</a:t>
            </a:r>
            <a:r>
              <a:rPr lang="en-US" sz="1400" noProof="0">
                <a:solidFill>
                  <a:schemeClr val="bg1"/>
                </a:solidFill>
              </a:rPr>
              <a:t>. </a:t>
            </a:r>
          </a:p>
        </p:txBody>
      </p:sp>
      <p:sp>
        <p:nvSpPr>
          <p:cNvPr id="56" name="Text Placeholder 42">
            <a:extLst>
              <a:ext uri="{FF2B5EF4-FFF2-40B4-BE49-F238E27FC236}">
                <a16:creationId xmlns:a16="http://schemas.microsoft.com/office/drawing/2014/main" id="{0AF862EC-4DC6-7818-210E-7EE21D3AA89A}"/>
              </a:ext>
            </a:extLst>
          </p:cNvPr>
          <p:cNvSpPr>
            <a:spLocks noGrp="1"/>
          </p:cNvSpPr>
          <p:nvPr>
            <p:ph type="body" sz="quarter" idx="30" hasCustomPrompt="1"/>
          </p:nvPr>
        </p:nvSpPr>
        <p:spPr>
          <a:xfrm>
            <a:off x="6375611" y="2633453"/>
            <a:ext cx="2150221" cy="1692275"/>
          </a:xfrm>
        </p:spPr>
        <p:txBody>
          <a:bodyPr/>
          <a:lstStyle>
            <a:lvl1pPr>
              <a:lnSpc>
                <a:spcPct val="100000"/>
              </a:lnSpc>
              <a:buClr>
                <a:schemeClr val="bg1"/>
              </a:buClr>
              <a:buSzPct val="100000"/>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sz="1400" noProof="0">
                <a:solidFill>
                  <a:schemeClr val="bg1"/>
                </a:solidFill>
              </a:rPr>
              <a:t>Duis aute irure dolor in reprehenderit in voluptate velit esse cillum dolore eu fugiat nulla pariatur. </a:t>
            </a:r>
          </a:p>
        </p:txBody>
      </p:sp>
      <p:sp>
        <p:nvSpPr>
          <p:cNvPr id="57" name="Text Placeholder 42">
            <a:extLst>
              <a:ext uri="{FF2B5EF4-FFF2-40B4-BE49-F238E27FC236}">
                <a16:creationId xmlns:a16="http://schemas.microsoft.com/office/drawing/2014/main" id="{D7FCB472-084A-74DD-1598-7758AC433288}"/>
              </a:ext>
            </a:extLst>
          </p:cNvPr>
          <p:cNvSpPr>
            <a:spLocks noGrp="1"/>
          </p:cNvSpPr>
          <p:nvPr>
            <p:ph type="body" sz="quarter" idx="31" hasCustomPrompt="1"/>
          </p:nvPr>
        </p:nvSpPr>
        <p:spPr>
          <a:xfrm>
            <a:off x="9230912" y="2633453"/>
            <a:ext cx="2150221" cy="1692275"/>
          </a:xfrm>
        </p:spPr>
        <p:txBody>
          <a:bodyPr/>
          <a:lstStyle>
            <a:lvl1pPr>
              <a:lnSpc>
                <a:spcPct val="100000"/>
              </a:lnSpc>
              <a:buClr>
                <a:schemeClr val="bg1"/>
              </a:buClr>
              <a:buSzPct val="100000"/>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sz="1400" noProof="0">
                <a:solidFill>
                  <a:schemeClr val="bg1"/>
                </a:solidFill>
              </a:rPr>
              <a:t>Duis aute irure dolor in reprehenderit in voluptate velit esse cillum dolore eu fugiat nulla pariatur. </a:t>
            </a:r>
          </a:p>
        </p:txBody>
      </p:sp>
      <p:sp>
        <p:nvSpPr>
          <p:cNvPr id="4" name="CuadroTexto 32">
            <a:extLst>
              <a:ext uri="{FF2B5EF4-FFF2-40B4-BE49-F238E27FC236}">
                <a16:creationId xmlns:a16="http://schemas.microsoft.com/office/drawing/2014/main" id="{32DF7E7F-0503-6C42-F34B-97EE03FC75CC}"/>
              </a:ext>
            </a:extLst>
          </p:cNvPr>
          <p:cNvSpPr txBox="1"/>
          <p:nvPr userDrawn="1"/>
        </p:nvSpPr>
        <p:spPr>
          <a:xfrm>
            <a:off x="6304621" y="4473982"/>
            <a:ext cx="2273594" cy="1477328"/>
          </a:xfrm>
          <a:prstGeom prst="rect">
            <a:avLst/>
          </a:prstGeom>
          <a:noFill/>
        </p:spPr>
        <p:txBody>
          <a:bodyPr wrap="square" lIns="0" tIns="0" rIns="0" bIns="0" rtlCol="0" anchor="ctr">
            <a:spAutoFit/>
          </a:bodyPr>
          <a:lstStyle/>
          <a:p>
            <a:r>
              <a:rPr lang="en-US" sz="9600" spc="-150" noProof="0">
                <a:solidFill>
                  <a:schemeClr val="bg1"/>
                </a:solidFill>
                <a:latin typeface="Poppins" pitchFamily="2" charset="77"/>
                <a:cs typeface="Poppins" pitchFamily="2" charset="77"/>
              </a:rPr>
              <a:t>03</a:t>
            </a:r>
          </a:p>
        </p:txBody>
      </p:sp>
      <p:sp>
        <p:nvSpPr>
          <p:cNvPr id="7" name="CuadroTexto 34">
            <a:extLst>
              <a:ext uri="{FF2B5EF4-FFF2-40B4-BE49-F238E27FC236}">
                <a16:creationId xmlns:a16="http://schemas.microsoft.com/office/drawing/2014/main" id="{6139DDD7-F1CF-3D68-EE50-227CEC9FAE93}"/>
              </a:ext>
            </a:extLst>
          </p:cNvPr>
          <p:cNvSpPr txBox="1"/>
          <p:nvPr userDrawn="1"/>
        </p:nvSpPr>
        <p:spPr>
          <a:xfrm>
            <a:off x="9146245" y="4473982"/>
            <a:ext cx="2273594" cy="1477328"/>
          </a:xfrm>
          <a:prstGeom prst="rect">
            <a:avLst/>
          </a:prstGeom>
          <a:noFill/>
        </p:spPr>
        <p:txBody>
          <a:bodyPr wrap="square" lIns="0" tIns="0" rIns="0" bIns="0" rtlCol="0" anchor="ctr">
            <a:spAutoFit/>
          </a:bodyPr>
          <a:lstStyle/>
          <a:p>
            <a:r>
              <a:rPr lang="en-US" sz="9600" spc="-150" noProof="0">
                <a:solidFill>
                  <a:schemeClr val="bg1"/>
                </a:solidFill>
                <a:latin typeface="Poppins" pitchFamily="2" charset="77"/>
                <a:cs typeface="Poppins" pitchFamily="2" charset="77"/>
              </a:rPr>
              <a:t>04</a:t>
            </a:r>
          </a:p>
        </p:txBody>
      </p:sp>
      <p:sp>
        <p:nvSpPr>
          <p:cNvPr id="11" name="CuadroTexto 37">
            <a:extLst>
              <a:ext uri="{FF2B5EF4-FFF2-40B4-BE49-F238E27FC236}">
                <a16:creationId xmlns:a16="http://schemas.microsoft.com/office/drawing/2014/main" id="{88CA2602-DBD8-6546-3939-FCF5C50454BA}"/>
              </a:ext>
            </a:extLst>
          </p:cNvPr>
          <p:cNvSpPr txBox="1"/>
          <p:nvPr userDrawn="1"/>
        </p:nvSpPr>
        <p:spPr>
          <a:xfrm>
            <a:off x="3464583" y="4473982"/>
            <a:ext cx="2273594" cy="1477328"/>
          </a:xfrm>
          <a:prstGeom prst="rect">
            <a:avLst/>
          </a:prstGeom>
          <a:noFill/>
        </p:spPr>
        <p:txBody>
          <a:bodyPr wrap="square" lIns="0" tIns="0" rIns="0" bIns="0" rtlCol="0" anchor="ctr">
            <a:spAutoFit/>
          </a:bodyPr>
          <a:lstStyle/>
          <a:p>
            <a:r>
              <a:rPr lang="en-US" sz="9600" spc="-150" noProof="0">
                <a:solidFill>
                  <a:schemeClr val="bg1"/>
                </a:solidFill>
                <a:latin typeface="Poppins" pitchFamily="2" charset="77"/>
                <a:cs typeface="Poppins" pitchFamily="2" charset="77"/>
              </a:rPr>
              <a:t>02</a:t>
            </a:r>
          </a:p>
        </p:txBody>
      </p:sp>
      <p:sp>
        <p:nvSpPr>
          <p:cNvPr id="16" name="CuadroTexto 41">
            <a:extLst>
              <a:ext uri="{FF2B5EF4-FFF2-40B4-BE49-F238E27FC236}">
                <a16:creationId xmlns:a16="http://schemas.microsoft.com/office/drawing/2014/main" id="{126EEBF1-7D86-675E-9ABD-0AC3AA72379A}"/>
              </a:ext>
            </a:extLst>
          </p:cNvPr>
          <p:cNvSpPr txBox="1"/>
          <p:nvPr userDrawn="1"/>
        </p:nvSpPr>
        <p:spPr>
          <a:xfrm>
            <a:off x="622958" y="4473982"/>
            <a:ext cx="2273594" cy="1477328"/>
          </a:xfrm>
          <a:prstGeom prst="rect">
            <a:avLst/>
          </a:prstGeom>
          <a:noFill/>
        </p:spPr>
        <p:txBody>
          <a:bodyPr wrap="square" lIns="0" tIns="0" rIns="0" bIns="0" rtlCol="0" anchor="ctr">
            <a:spAutoFit/>
          </a:bodyPr>
          <a:lstStyle/>
          <a:p>
            <a:r>
              <a:rPr lang="en-US" sz="9600" spc="-150" noProof="0">
                <a:solidFill>
                  <a:schemeClr val="bg1"/>
                </a:solidFill>
                <a:latin typeface="Poppins" pitchFamily="2" charset="77"/>
                <a:cs typeface="Poppins" pitchFamily="2" charset="77"/>
              </a:rPr>
              <a:t>01</a:t>
            </a:r>
          </a:p>
        </p:txBody>
      </p:sp>
      <p:sp>
        <p:nvSpPr>
          <p:cNvPr id="39" name="Slide Number Placeholder 167">
            <a:extLst>
              <a:ext uri="{FF2B5EF4-FFF2-40B4-BE49-F238E27FC236}">
                <a16:creationId xmlns:a16="http://schemas.microsoft.com/office/drawing/2014/main" id="{F4606C73-BC3A-10F1-D5D8-F9A7A01B4810}"/>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3" name="Text Placeholder 8">
            <a:extLst>
              <a:ext uri="{FF2B5EF4-FFF2-40B4-BE49-F238E27FC236}">
                <a16:creationId xmlns:a16="http://schemas.microsoft.com/office/drawing/2014/main" id="{BB173B38-BCB1-D75F-A78C-AD1E6EA014F7}"/>
              </a:ext>
            </a:extLst>
          </p:cNvPr>
          <p:cNvSpPr>
            <a:spLocks noGrp="1"/>
          </p:cNvSpPr>
          <p:nvPr>
            <p:ph type="body" sz="quarter" idx="32"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pic>
        <p:nvPicPr>
          <p:cNvPr id="6" name="Graphic 5">
            <a:extLst>
              <a:ext uri="{FF2B5EF4-FFF2-40B4-BE49-F238E27FC236}">
                <a16:creationId xmlns:a16="http://schemas.microsoft.com/office/drawing/2014/main" id="{2CD1CFBA-7DCA-1AA1-F89F-3E4605E71447}"/>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25938496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ive_block_with_icons_or_numbered_lis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F4741CD-9A56-FFB2-0D17-A7424B3A5064}"/>
              </a:ext>
            </a:extLst>
          </p:cNvPr>
          <p:cNvSpPr>
            <a:spLocks noGrp="1"/>
          </p:cNvSpPr>
          <p:nvPr>
            <p:ph type="body" sz="quarter" idx="45"/>
          </p:nvPr>
        </p:nvSpPr>
        <p:spPr>
          <a:xfrm>
            <a:off x="5060168" y="2830513"/>
            <a:ext cx="2103120" cy="2312987"/>
          </a:xfrm>
          <a:prstGeom prst="roundRect">
            <a:avLst>
              <a:gd name="adj" fmla="val 5596"/>
            </a:avLst>
          </a:prstGeom>
          <a:noFill/>
          <a:ln>
            <a:solidFill>
              <a:srgbClr val="CECED3"/>
            </a:solidFill>
          </a:ln>
        </p:spPr>
        <p:txBody>
          <a:bodyPr lIns="45720" tIns="45720" rIns="45720"/>
          <a:lstStyle>
            <a:lvl1pPr>
              <a:lnSpc>
                <a:spcPct val="100000"/>
              </a:lnSpc>
              <a:buFont typeface="Arial" panose="020B0604020202020204" pitchFamily="34" charset="0"/>
              <a:buChar char="•"/>
              <a:defRPr sz="1600"/>
            </a:lvl1pPr>
            <a:lvl2pPr>
              <a:lnSpc>
                <a:spcPct val="100000"/>
              </a:lnSpc>
              <a:buFont typeface="Arial" panose="020B0604020202020204" pitchFamily="34" charset="0"/>
              <a:buChar char="•"/>
              <a:defRPr sz="1600"/>
            </a:lvl2pPr>
            <a:lvl3pPr>
              <a:lnSpc>
                <a:spcPct val="100000"/>
              </a:lnSpc>
              <a:buFont typeface="Arial" panose="020B0604020202020204" pitchFamily="34" charset="0"/>
              <a:buChar char="•"/>
              <a:defRPr sz="1600"/>
            </a:lvl3pPr>
            <a:lvl4pPr>
              <a:lnSpc>
                <a:spcPct val="100000"/>
              </a:lnSpc>
              <a:buFont typeface="Arial" panose="020B0604020202020204" pitchFamily="34" charset="0"/>
              <a:buChar char="•"/>
              <a:defRPr sz="1600"/>
            </a:lvl4pPr>
            <a:lvl5pPr>
              <a:lnSpc>
                <a:spcPct val="100000"/>
              </a:lnSpc>
              <a:buFont typeface="Arial" panose="020B0604020202020204" pitchFamily="34" charset="0"/>
              <a:buChar char="•"/>
              <a:defRPr sz="1600"/>
            </a:lvl5pPr>
          </a:lstStyle>
          <a:p>
            <a:pPr lvl="0"/>
            <a:r>
              <a:rPr lang="en-US"/>
              <a:t>Click to edit Master text styles</a:t>
            </a:r>
          </a:p>
        </p:txBody>
      </p:sp>
      <p:sp>
        <p:nvSpPr>
          <p:cNvPr id="7" name="Title 1">
            <a:extLst>
              <a:ext uri="{FF2B5EF4-FFF2-40B4-BE49-F238E27FC236}">
                <a16:creationId xmlns:a16="http://schemas.microsoft.com/office/drawing/2014/main" id="{00E9A277-2D29-F9E0-CD39-6A76466FF9BB}"/>
              </a:ext>
            </a:extLst>
          </p:cNvPr>
          <p:cNvSpPr>
            <a:spLocks noGrp="1"/>
          </p:cNvSpPr>
          <p:nvPr>
            <p:ph type="title" hasCustomPrompt="1"/>
          </p:nvPr>
        </p:nvSpPr>
        <p:spPr>
          <a:xfrm>
            <a:off x="514350" y="580801"/>
            <a:ext cx="11187113" cy="548640"/>
          </a:xfrm>
        </p:spPr>
        <p:txBody>
          <a:bodyPr/>
          <a:lstStyle/>
          <a:p>
            <a:r>
              <a:rPr lang="en-US"/>
              <a:t>Five block with icons or numbered list</a:t>
            </a:r>
            <a:endParaRPr lang="en-IN"/>
          </a:p>
        </p:txBody>
      </p:sp>
      <p:sp>
        <p:nvSpPr>
          <p:cNvPr id="8" name="Text Placeholder 7">
            <a:extLst>
              <a:ext uri="{FF2B5EF4-FFF2-40B4-BE49-F238E27FC236}">
                <a16:creationId xmlns:a16="http://schemas.microsoft.com/office/drawing/2014/main" id="{A53CFD09-3C67-5E8A-A206-9185FF8B956C}"/>
              </a:ext>
            </a:extLst>
          </p:cNvPr>
          <p:cNvSpPr>
            <a:spLocks noGrp="1"/>
          </p:cNvSpPr>
          <p:nvPr>
            <p:ph type="body" sz="quarter" idx="14" hasCustomPrompt="1"/>
          </p:nvPr>
        </p:nvSpPr>
        <p:spPr>
          <a:xfrm>
            <a:off x="514350" y="1051560"/>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Subtitle to go here</a:t>
            </a:r>
          </a:p>
        </p:txBody>
      </p:sp>
      <p:sp>
        <p:nvSpPr>
          <p:cNvPr id="10" name="Text Placeholder 27">
            <a:extLst>
              <a:ext uri="{FF2B5EF4-FFF2-40B4-BE49-F238E27FC236}">
                <a16:creationId xmlns:a16="http://schemas.microsoft.com/office/drawing/2014/main" id="{463860D1-1420-9DA2-8BEF-48AE6821E2B6}"/>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18" name="Text Placeholder 28">
            <a:extLst>
              <a:ext uri="{FF2B5EF4-FFF2-40B4-BE49-F238E27FC236}">
                <a16:creationId xmlns:a16="http://schemas.microsoft.com/office/drawing/2014/main" id="{2A02FE8A-6880-27E8-3FC3-1488E69DA79C}"/>
              </a:ext>
            </a:extLst>
          </p:cNvPr>
          <p:cNvSpPr>
            <a:spLocks noGrp="1"/>
          </p:cNvSpPr>
          <p:nvPr>
            <p:ph type="body" sz="quarter" idx="30" hasCustomPrompt="1"/>
          </p:nvPr>
        </p:nvSpPr>
        <p:spPr>
          <a:xfrm>
            <a:off x="514349" y="2388532"/>
            <a:ext cx="2109103" cy="400764"/>
          </a:xfrm>
          <a:prstGeom prst="roundRect">
            <a:avLst>
              <a:gd name="adj" fmla="val 24578"/>
            </a:avLst>
          </a:prstGeom>
          <a:solidFill>
            <a:schemeClr val="accent1"/>
          </a:solidFill>
        </p:spPr>
        <p:txBody>
          <a:bodyPr lIns="45720" anchor="ctr"/>
          <a:lstStyle>
            <a:lvl1pPr marL="0" marR="0" indent="0" algn="l" defTabSz="914400" rtl="0" eaLnBrk="1" fontAlgn="auto" latinLnBrk="0" hangingPunct="1">
              <a:lnSpc>
                <a:spcPct val="100000"/>
              </a:lnSpc>
              <a:spcBef>
                <a:spcPts val="0"/>
              </a:spcBef>
              <a:spcAft>
                <a:spcPts val="600"/>
              </a:spcAft>
              <a:buClrTx/>
              <a:buSzTx/>
              <a:buFontTx/>
              <a:buNone/>
              <a:tabLst/>
              <a:defRPr kumimoji="0" lang="en-US" sz="1600" b="1" i="0" u="none" strike="noStrike" kern="1200" cap="none" spc="0" normalizeH="0" baseline="0" noProof="0">
                <a:ln>
                  <a:noFill/>
                </a:ln>
                <a:solidFill>
                  <a:srgbClr val="FFFFFF"/>
                </a:solidFill>
                <a:effectLst/>
                <a:uLnTx/>
                <a:uFillTx/>
                <a:latin typeface="Roboto Condensed"/>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Roboto Condensed"/>
                <a:ea typeface="+mn-ea"/>
                <a:cs typeface="+mn-cs"/>
              </a:rPr>
              <a:t>Section Subtitle</a:t>
            </a:r>
          </a:p>
        </p:txBody>
      </p:sp>
      <p:sp>
        <p:nvSpPr>
          <p:cNvPr id="3" name="Slide Number Placeholder 167">
            <a:extLst>
              <a:ext uri="{FF2B5EF4-FFF2-40B4-BE49-F238E27FC236}">
                <a16:creationId xmlns:a16="http://schemas.microsoft.com/office/drawing/2014/main" id="{97B0F103-6AE4-C313-6987-ACF569AABCF1}"/>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11" name="Text Placeholder 4">
            <a:extLst>
              <a:ext uri="{FF2B5EF4-FFF2-40B4-BE49-F238E27FC236}">
                <a16:creationId xmlns:a16="http://schemas.microsoft.com/office/drawing/2014/main" id="{46DC5C3A-E4A1-C34E-E974-60C305EEF662}"/>
              </a:ext>
            </a:extLst>
          </p:cNvPr>
          <p:cNvSpPr>
            <a:spLocks noGrp="1"/>
          </p:cNvSpPr>
          <p:nvPr>
            <p:ph type="body" sz="quarter" idx="46"/>
          </p:nvPr>
        </p:nvSpPr>
        <p:spPr>
          <a:xfrm>
            <a:off x="2790250" y="2830513"/>
            <a:ext cx="2103120" cy="2312987"/>
          </a:xfrm>
          <a:prstGeom prst="roundRect">
            <a:avLst>
              <a:gd name="adj" fmla="val 5596"/>
            </a:avLst>
          </a:prstGeom>
          <a:noFill/>
          <a:ln>
            <a:solidFill>
              <a:srgbClr val="CECED3"/>
            </a:solidFill>
          </a:ln>
        </p:spPr>
        <p:txBody>
          <a:bodyPr lIns="45720" tIns="45720" rIns="45720"/>
          <a:lstStyle>
            <a:lvl1pPr>
              <a:lnSpc>
                <a:spcPct val="100000"/>
              </a:lnSpc>
              <a:buFont typeface="Arial" panose="020B0604020202020204" pitchFamily="34" charset="0"/>
              <a:buChar char="•"/>
              <a:defRPr sz="1600"/>
            </a:lvl1pPr>
            <a:lvl2pPr>
              <a:lnSpc>
                <a:spcPct val="100000"/>
              </a:lnSpc>
              <a:buFont typeface="Arial" panose="020B0604020202020204" pitchFamily="34" charset="0"/>
              <a:buChar char="•"/>
              <a:defRPr sz="1600"/>
            </a:lvl2pPr>
            <a:lvl3pPr>
              <a:lnSpc>
                <a:spcPct val="100000"/>
              </a:lnSpc>
              <a:buFont typeface="Arial" panose="020B0604020202020204" pitchFamily="34" charset="0"/>
              <a:buChar char="•"/>
              <a:defRPr sz="1600"/>
            </a:lvl3pPr>
            <a:lvl4pPr>
              <a:lnSpc>
                <a:spcPct val="100000"/>
              </a:lnSpc>
              <a:buFont typeface="Arial" panose="020B0604020202020204" pitchFamily="34" charset="0"/>
              <a:buChar char="•"/>
              <a:defRPr sz="1600"/>
            </a:lvl4pPr>
            <a:lvl5pPr>
              <a:lnSpc>
                <a:spcPct val="100000"/>
              </a:lnSpc>
              <a:buFont typeface="Arial" panose="020B0604020202020204" pitchFamily="34" charset="0"/>
              <a:buChar char="•"/>
              <a:defRPr sz="1600"/>
            </a:lvl5pPr>
          </a:lstStyle>
          <a:p>
            <a:pPr lvl="0"/>
            <a:r>
              <a:rPr lang="en-US"/>
              <a:t>Click to edit Master text styles</a:t>
            </a:r>
          </a:p>
        </p:txBody>
      </p:sp>
      <p:sp>
        <p:nvSpPr>
          <p:cNvPr id="32" name="Text Placeholder 4">
            <a:extLst>
              <a:ext uri="{FF2B5EF4-FFF2-40B4-BE49-F238E27FC236}">
                <a16:creationId xmlns:a16="http://schemas.microsoft.com/office/drawing/2014/main" id="{B5E801BA-5853-9CC1-F412-1F5FB37825CA}"/>
              </a:ext>
            </a:extLst>
          </p:cNvPr>
          <p:cNvSpPr>
            <a:spLocks noGrp="1"/>
          </p:cNvSpPr>
          <p:nvPr>
            <p:ph type="body" sz="quarter" idx="47"/>
          </p:nvPr>
        </p:nvSpPr>
        <p:spPr>
          <a:xfrm>
            <a:off x="520332" y="2830513"/>
            <a:ext cx="2103120" cy="2312987"/>
          </a:xfrm>
          <a:prstGeom prst="roundRect">
            <a:avLst>
              <a:gd name="adj" fmla="val 5596"/>
            </a:avLst>
          </a:prstGeom>
          <a:noFill/>
          <a:ln>
            <a:solidFill>
              <a:srgbClr val="CECED3"/>
            </a:solidFill>
          </a:ln>
        </p:spPr>
        <p:txBody>
          <a:bodyPr lIns="45720" tIns="45720" rIns="45720"/>
          <a:lstStyle>
            <a:lvl1pPr>
              <a:lnSpc>
                <a:spcPct val="100000"/>
              </a:lnSpc>
              <a:buFont typeface="Arial" panose="020B0604020202020204" pitchFamily="34" charset="0"/>
              <a:buChar char="•"/>
              <a:defRPr sz="1600"/>
            </a:lvl1pPr>
            <a:lvl2pPr>
              <a:lnSpc>
                <a:spcPct val="100000"/>
              </a:lnSpc>
              <a:buFont typeface="Arial" panose="020B0604020202020204" pitchFamily="34" charset="0"/>
              <a:buChar char="•"/>
              <a:defRPr sz="1600"/>
            </a:lvl2pPr>
            <a:lvl3pPr>
              <a:lnSpc>
                <a:spcPct val="100000"/>
              </a:lnSpc>
              <a:buFont typeface="Arial" panose="020B0604020202020204" pitchFamily="34" charset="0"/>
              <a:buChar char="•"/>
              <a:defRPr sz="1600"/>
            </a:lvl3pPr>
            <a:lvl4pPr>
              <a:lnSpc>
                <a:spcPct val="100000"/>
              </a:lnSpc>
              <a:buFont typeface="Arial" panose="020B0604020202020204" pitchFamily="34" charset="0"/>
              <a:buChar char="•"/>
              <a:defRPr sz="1600"/>
            </a:lvl4pPr>
            <a:lvl5pPr>
              <a:lnSpc>
                <a:spcPct val="100000"/>
              </a:lnSpc>
              <a:buFont typeface="Arial" panose="020B0604020202020204" pitchFamily="34" charset="0"/>
              <a:buChar char="•"/>
              <a:defRPr sz="1600"/>
            </a:lvl5pPr>
          </a:lstStyle>
          <a:p>
            <a:pPr lvl="0"/>
            <a:r>
              <a:rPr lang="en-US"/>
              <a:t>Click to edit Master text styles</a:t>
            </a:r>
          </a:p>
        </p:txBody>
      </p:sp>
      <p:sp>
        <p:nvSpPr>
          <p:cNvPr id="33" name="Text Placeholder 4">
            <a:extLst>
              <a:ext uri="{FF2B5EF4-FFF2-40B4-BE49-F238E27FC236}">
                <a16:creationId xmlns:a16="http://schemas.microsoft.com/office/drawing/2014/main" id="{CC512627-EB19-C821-CE11-D1A2414D9B47}"/>
              </a:ext>
            </a:extLst>
          </p:cNvPr>
          <p:cNvSpPr>
            <a:spLocks noGrp="1"/>
          </p:cNvSpPr>
          <p:nvPr>
            <p:ph type="body" sz="quarter" idx="48"/>
          </p:nvPr>
        </p:nvSpPr>
        <p:spPr>
          <a:xfrm>
            <a:off x="7330086" y="2830513"/>
            <a:ext cx="2103120" cy="2312987"/>
          </a:xfrm>
          <a:prstGeom prst="roundRect">
            <a:avLst>
              <a:gd name="adj" fmla="val 5596"/>
            </a:avLst>
          </a:prstGeom>
          <a:noFill/>
          <a:ln>
            <a:solidFill>
              <a:srgbClr val="CECED3"/>
            </a:solidFill>
          </a:ln>
        </p:spPr>
        <p:txBody>
          <a:bodyPr lIns="45720" tIns="45720" rIns="45720"/>
          <a:lstStyle>
            <a:lvl1pPr>
              <a:lnSpc>
                <a:spcPct val="100000"/>
              </a:lnSpc>
              <a:buFont typeface="Arial" panose="020B0604020202020204" pitchFamily="34" charset="0"/>
              <a:buChar char="•"/>
              <a:defRPr sz="1600"/>
            </a:lvl1pPr>
            <a:lvl2pPr>
              <a:lnSpc>
                <a:spcPct val="100000"/>
              </a:lnSpc>
              <a:buFont typeface="Arial" panose="020B0604020202020204" pitchFamily="34" charset="0"/>
              <a:buChar char="•"/>
              <a:defRPr sz="1600"/>
            </a:lvl2pPr>
            <a:lvl3pPr>
              <a:lnSpc>
                <a:spcPct val="100000"/>
              </a:lnSpc>
              <a:buFont typeface="Arial" panose="020B0604020202020204" pitchFamily="34" charset="0"/>
              <a:buChar char="•"/>
              <a:defRPr sz="1600"/>
            </a:lvl3pPr>
            <a:lvl4pPr>
              <a:lnSpc>
                <a:spcPct val="100000"/>
              </a:lnSpc>
              <a:buFont typeface="Arial" panose="020B0604020202020204" pitchFamily="34" charset="0"/>
              <a:buChar char="•"/>
              <a:defRPr sz="1600"/>
            </a:lvl4pPr>
            <a:lvl5pPr>
              <a:lnSpc>
                <a:spcPct val="100000"/>
              </a:lnSpc>
              <a:buFont typeface="Arial" panose="020B0604020202020204" pitchFamily="34" charset="0"/>
              <a:buChar char="•"/>
              <a:defRPr sz="1600"/>
            </a:lvl5pPr>
          </a:lstStyle>
          <a:p>
            <a:pPr lvl="0"/>
            <a:r>
              <a:rPr lang="en-US"/>
              <a:t>Click to edit Master text styles</a:t>
            </a:r>
          </a:p>
        </p:txBody>
      </p:sp>
      <p:sp>
        <p:nvSpPr>
          <p:cNvPr id="34" name="Text Placeholder 4">
            <a:extLst>
              <a:ext uri="{FF2B5EF4-FFF2-40B4-BE49-F238E27FC236}">
                <a16:creationId xmlns:a16="http://schemas.microsoft.com/office/drawing/2014/main" id="{C57FD09F-D000-C7D6-9D23-3FF8F4539C07}"/>
              </a:ext>
            </a:extLst>
          </p:cNvPr>
          <p:cNvSpPr>
            <a:spLocks noGrp="1"/>
          </p:cNvSpPr>
          <p:nvPr>
            <p:ph type="body" sz="quarter" idx="49"/>
          </p:nvPr>
        </p:nvSpPr>
        <p:spPr>
          <a:xfrm>
            <a:off x="9600005" y="2830513"/>
            <a:ext cx="2103120" cy="2312987"/>
          </a:xfrm>
          <a:prstGeom prst="roundRect">
            <a:avLst>
              <a:gd name="adj" fmla="val 5596"/>
            </a:avLst>
          </a:prstGeom>
          <a:noFill/>
          <a:ln>
            <a:solidFill>
              <a:srgbClr val="CECED3"/>
            </a:solidFill>
          </a:ln>
        </p:spPr>
        <p:txBody>
          <a:bodyPr lIns="45720" tIns="45720" rIns="45720"/>
          <a:lstStyle>
            <a:lvl1pPr>
              <a:lnSpc>
                <a:spcPct val="100000"/>
              </a:lnSpc>
              <a:buFont typeface="Arial" panose="020B0604020202020204" pitchFamily="34" charset="0"/>
              <a:buChar char="•"/>
              <a:defRPr sz="1600"/>
            </a:lvl1pPr>
            <a:lvl2pPr>
              <a:lnSpc>
                <a:spcPct val="100000"/>
              </a:lnSpc>
              <a:buFont typeface="Arial" panose="020B0604020202020204" pitchFamily="34" charset="0"/>
              <a:buChar char="•"/>
              <a:defRPr sz="1600"/>
            </a:lvl2pPr>
            <a:lvl3pPr>
              <a:lnSpc>
                <a:spcPct val="100000"/>
              </a:lnSpc>
              <a:buFont typeface="Arial" panose="020B0604020202020204" pitchFamily="34" charset="0"/>
              <a:buChar char="•"/>
              <a:defRPr sz="1600"/>
            </a:lvl3pPr>
            <a:lvl4pPr>
              <a:lnSpc>
                <a:spcPct val="100000"/>
              </a:lnSpc>
              <a:buFont typeface="Arial" panose="020B0604020202020204" pitchFamily="34" charset="0"/>
              <a:buChar char="•"/>
              <a:defRPr sz="1600"/>
            </a:lvl4pPr>
            <a:lvl5pPr>
              <a:lnSpc>
                <a:spcPct val="100000"/>
              </a:lnSpc>
              <a:buFont typeface="Arial" panose="020B0604020202020204" pitchFamily="34" charset="0"/>
              <a:buChar char="•"/>
              <a:defRPr sz="1600"/>
            </a:lvl5pPr>
          </a:lstStyle>
          <a:p>
            <a:pPr lvl="0"/>
            <a:r>
              <a:rPr lang="en-US"/>
              <a:t>Click to edit Master text styles</a:t>
            </a:r>
          </a:p>
        </p:txBody>
      </p:sp>
      <p:sp>
        <p:nvSpPr>
          <p:cNvPr id="35" name="Text Placeholder 28">
            <a:extLst>
              <a:ext uri="{FF2B5EF4-FFF2-40B4-BE49-F238E27FC236}">
                <a16:creationId xmlns:a16="http://schemas.microsoft.com/office/drawing/2014/main" id="{7362AB86-827E-F056-FBE7-E9BA168D2694}"/>
              </a:ext>
            </a:extLst>
          </p:cNvPr>
          <p:cNvSpPr>
            <a:spLocks noGrp="1"/>
          </p:cNvSpPr>
          <p:nvPr>
            <p:ph type="body" sz="quarter" idx="50" hasCustomPrompt="1"/>
          </p:nvPr>
        </p:nvSpPr>
        <p:spPr>
          <a:xfrm>
            <a:off x="2783900" y="2388532"/>
            <a:ext cx="2109103" cy="400764"/>
          </a:xfrm>
          <a:prstGeom prst="roundRect">
            <a:avLst>
              <a:gd name="adj" fmla="val 24578"/>
            </a:avLst>
          </a:prstGeom>
          <a:solidFill>
            <a:schemeClr val="accent2"/>
          </a:solidFill>
        </p:spPr>
        <p:txBody>
          <a:bodyPr lIns="45720" anchor="ctr"/>
          <a:lstStyle>
            <a:lvl1pPr marL="0" marR="0" indent="0" algn="l" defTabSz="914400" rtl="0" eaLnBrk="1" fontAlgn="auto" latinLnBrk="0" hangingPunct="1">
              <a:lnSpc>
                <a:spcPct val="100000"/>
              </a:lnSpc>
              <a:spcBef>
                <a:spcPts val="0"/>
              </a:spcBef>
              <a:spcAft>
                <a:spcPts val="600"/>
              </a:spcAft>
              <a:buClrTx/>
              <a:buSzTx/>
              <a:buFontTx/>
              <a:buNone/>
              <a:tabLst/>
              <a:defRPr kumimoji="0" lang="en-US" sz="1600" b="1" i="0" u="none" strike="noStrike" kern="1200" cap="none" spc="0" normalizeH="0" baseline="0" noProof="0">
                <a:ln>
                  <a:noFill/>
                </a:ln>
                <a:solidFill>
                  <a:srgbClr val="FFFFFF"/>
                </a:solidFill>
                <a:effectLst/>
                <a:uLnTx/>
                <a:uFillTx/>
                <a:latin typeface="Roboto Condensed"/>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Roboto Condensed"/>
                <a:ea typeface="+mn-ea"/>
                <a:cs typeface="+mn-cs"/>
              </a:rPr>
              <a:t>Section Subtitle</a:t>
            </a:r>
          </a:p>
        </p:txBody>
      </p:sp>
      <p:sp>
        <p:nvSpPr>
          <p:cNvPr id="36" name="Text Placeholder 28">
            <a:extLst>
              <a:ext uri="{FF2B5EF4-FFF2-40B4-BE49-F238E27FC236}">
                <a16:creationId xmlns:a16="http://schemas.microsoft.com/office/drawing/2014/main" id="{6C4D1062-FC50-5D93-8E91-01DEDFA114BB}"/>
              </a:ext>
            </a:extLst>
          </p:cNvPr>
          <p:cNvSpPr>
            <a:spLocks noGrp="1"/>
          </p:cNvSpPr>
          <p:nvPr>
            <p:ph type="body" sz="quarter" idx="51" hasCustomPrompt="1"/>
          </p:nvPr>
        </p:nvSpPr>
        <p:spPr>
          <a:xfrm>
            <a:off x="5060168" y="2388532"/>
            <a:ext cx="2109103" cy="400764"/>
          </a:xfrm>
          <a:prstGeom prst="roundRect">
            <a:avLst>
              <a:gd name="adj" fmla="val 24578"/>
            </a:avLst>
          </a:prstGeom>
          <a:solidFill>
            <a:schemeClr val="accent3"/>
          </a:solidFill>
        </p:spPr>
        <p:txBody>
          <a:bodyPr lIns="45720" anchor="ctr"/>
          <a:lstStyle>
            <a:lvl1pPr marL="0" marR="0" indent="0" algn="l" defTabSz="914400" rtl="0" eaLnBrk="1" fontAlgn="auto" latinLnBrk="0" hangingPunct="1">
              <a:lnSpc>
                <a:spcPct val="100000"/>
              </a:lnSpc>
              <a:spcBef>
                <a:spcPts val="0"/>
              </a:spcBef>
              <a:spcAft>
                <a:spcPts val="600"/>
              </a:spcAft>
              <a:buClrTx/>
              <a:buSzTx/>
              <a:buFontTx/>
              <a:buNone/>
              <a:tabLst/>
              <a:defRPr kumimoji="0" lang="en-US" sz="1600" b="1" i="0" u="none" strike="noStrike" kern="1200" cap="none" spc="0" normalizeH="0" baseline="0" noProof="0">
                <a:ln>
                  <a:noFill/>
                </a:ln>
                <a:solidFill>
                  <a:srgbClr val="FFFFFF"/>
                </a:solidFill>
                <a:effectLst/>
                <a:uLnTx/>
                <a:uFillTx/>
                <a:latin typeface="Roboto Condensed"/>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Roboto Condensed"/>
                <a:ea typeface="+mn-ea"/>
                <a:cs typeface="+mn-cs"/>
              </a:rPr>
              <a:t>Section Subtitle</a:t>
            </a:r>
          </a:p>
        </p:txBody>
      </p:sp>
      <p:sp>
        <p:nvSpPr>
          <p:cNvPr id="37" name="Text Placeholder 28">
            <a:extLst>
              <a:ext uri="{FF2B5EF4-FFF2-40B4-BE49-F238E27FC236}">
                <a16:creationId xmlns:a16="http://schemas.microsoft.com/office/drawing/2014/main" id="{C056B186-A26D-9728-088C-9AE0AAB545AF}"/>
              </a:ext>
            </a:extLst>
          </p:cNvPr>
          <p:cNvSpPr>
            <a:spLocks noGrp="1"/>
          </p:cNvSpPr>
          <p:nvPr>
            <p:ph type="body" sz="quarter" idx="52" hasCustomPrompt="1"/>
          </p:nvPr>
        </p:nvSpPr>
        <p:spPr>
          <a:xfrm>
            <a:off x="7336436" y="2388532"/>
            <a:ext cx="2109103" cy="400764"/>
          </a:xfrm>
          <a:prstGeom prst="roundRect">
            <a:avLst>
              <a:gd name="adj" fmla="val 24578"/>
            </a:avLst>
          </a:prstGeom>
          <a:solidFill>
            <a:schemeClr val="accent4"/>
          </a:solidFill>
        </p:spPr>
        <p:txBody>
          <a:bodyPr lIns="45720" anchor="ctr"/>
          <a:lstStyle>
            <a:lvl1pPr marL="0" marR="0" indent="0" algn="l" defTabSz="914400" rtl="0" eaLnBrk="1" fontAlgn="auto" latinLnBrk="0" hangingPunct="1">
              <a:lnSpc>
                <a:spcPct val="100000"/>
              </a:lnSpc>
              <a:spcBef>
                <a:spcPts val="0"/>
              </a:spcBef>
              <a:spcAft>
                <a:spcPts val="600"/>
              </a:spcAft>
              <a:buClrTx/>
              <a:buSzTx/>
              <a:buFontTx/>
              <a:buNone/>
              <a:tabLst/>
              <a:defRPr kumimoji="0" lang="en-US" sz="1600" b="1" i="0" u="none" strike="noStrike" kern="1200" cap="none" spc="0" normalizeH="0" baseline="0" noProof="0">
                <a:ln>
                  <a:noFill/>
                </a:ln>
                <a:solidFill>
                  <a:srgbClr val="FFFFFF"/>
                </a:solidFill>
                <a:effectLst/>
                <a:uLnTx/>
                <a:uFillTx/>
                <a:latin typeface="Roboto Condensed"/>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Roboto Condensed"/>
                <a:ea typeface="+mn-ea"/>
                <a:cs typeface="+mn-cs"/>
              </a:rPr>
              <a:t>Section Subtitle</a:t>
            </a:r>
          </a:p>
        </p:txBody>
      </p:sp>
      <p:sp>
        <p:nvSpPr>
          <p:cNvPr id="43" name="Text Placeholder 28">
            <a:extLst>
              <a:ext uri="{FF2B5EF4-FFF2-40B4-BE49-F238E27FC236}">
                <a16:creationId xmlns:a16="http://schemas.microsoft.com/office/drawing/2014/main" id="{4707C719-924A-479E-5639-4C65DF94D45C}"/>
              </a:ext>
            </a:extLst>
          </p:cNvPr>
          <p:cNvSpPr>
            <a:spLocks noGrp="1"/>
          </p:cNvSpPr>
          <p:nvPr>
            <p:ph type="body" sz="quarter" idx="53" hasCustomPrompt="1"/>
          </p:nvPr>
        </p:nvSpPr>
        <p:spPr>
          <a:xfrm>
            <a:off x="9600005" y="2388532"/>
            <a:ext cx="2109103" cy="400764"/>
          </a:xfrm>
          <a:prstGeom prst="roundRect">
            <a:avLst>
              <a:gd name="adj" fmla="val 24578"/>
            </a:avLst>
          </a:prstGeom>
          <a:solidFill>
            <a:schemeClr val="accent5"/>
          </a:solidFill>
        </p:spPr>
        <p:txBody>
          <a:bodyPr lIns="45720" anchor="ctr"/>
          <a:lstStyle>
            <a:lvl1pPr marL="0" marR="0" indent="0" algn="l" defTabSz="914400" rtl="0" eaLnBrk="1" fontAlgn="auto" latinLnBrk="0" hangingPunct="1">
              <a:lnSpc>
                <a:spcPct val="100000"/>
              </a:lnSpc>
              <a:spcBef>
                <a:spcPts val="0"/>
              </a:spcBef>
              <a:spcAft>
                <a:spcPts val="600"/>
              </a:spcAft>
              <a:buClrTx/>
              <a:buSzTx/>
              <a:buFontTx/>
              <a:buNone/>
              <a:tabLst/>
              <a:defRPr kumimoji="0" lang="en-US" sz="1600" b="1" i="0" u="none" strike="noStrike" kern="1200" cap="none" spc="0" normalizeH="0" baseline="0" noProof="0">
                <a:ln>
                  <a:noFill/>
                </a:ln>
                <a:solidFill>
                  <a:srgbClr val="FFFFFF"/>
                </a:solidFill>
                <a:effectLst/>
                <a:uLnTx/>
                <a:uFillTx/>
                <a:latin typeface="Roboto Condensed"/>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Roboto Condensed"/>
                <a:ea typeface="+mn-ea"/>
                <a:cs typeface="+mn-cs"/>
              </a:rPr>
              <a:t>Section Subtitle</a:t>
            </a:r>
          </a:p>
        </p:txBody>
      </p:sp>
      <p:sp>
        <p:nvSpPr>
          <p:cNvPr id="4" name="Text Placeholder 8">
            <a:extLst>
              <a:ext uri="{FF2B5EF4-FFF2-40B4-BE49-F238E27FC236}">
                <a16:creationId xmlns:a16="http://schemas.microsoft.com/office/drawing/2014/main" id="{3E590AB8-5090-5373-013C-B56A5E0D75E7}"/>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pic>
        <p:nvPicPr>
          <p:cNvPr id="12" name="Graphic 11">
            <a:extLst>
              <a:ext uri="{FF2B5EF4-FFF2-40B4-BE49-F238E27FC236}">
                <a16:creationId xmlns:a16="http://schemas.microsoft.com/office/drawing/2014/main" id="{B744E74C-FDD2-C68C-76D0-1B8C4301B46D}"/>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13464422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 Block w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F30AF-A206-893C-1C3C-233C75D7D59C}"/>
              </a:ext>
            </a:extLst>
          </p:cNvPr>
          <p:cNvSpPr>
            <a:spLocks noGrp="1"/>
          </p:cNvSpPr>
          <p:nvPr>
            <p:ph type="title" hasCustomPrompt="1"/>
          </p:nvPr>
        </p:nvSpPr>
        <p:spPr/>
        <p:txBody>
          <a:bodyPr/>
          <a:lstStyle>
            <a:lvl1pPr>
              <a:defRPr/>
            </a:lvl1pPr>
          </a:lstStyle>
          <a:p>
            <a:r>
              <a:rPr lang="en-US"/>
              <a:t>Eight block with icon list</a:t>
            </a:r>
          </a:p>
        </p:txBody>
      </p:sp>
      <p:sp>
        <p:nvSpPr>
          <p:cNvPr id="3" name="Text Placeholder 7">
            <a:extLst>
              <a:ext uri="{FF2B5EF4-FFF2-40B4-BE49-F238E27FC236}">
                <a16:creationId xmlns:a16="http://schemas.microsoft.com/office/drawing/2014/main" id="{A0FD722B-4B0F-1ED9-9F25-309E7D739AA2}"/>
              </a:ext>
            </a:extLst>
          </p:cNvPr>
          <p:cNvSpPr>
            <a:spLocks noGrp="1"/>
          </p:cNvSpPr>
          <p:nvPr>
            <p:ph type="body" sz="quarter" idx="14" hasCustomPrompt="1"/>
          </p:nvPr>
        </p:nvSpPr>
        <p:spPr>
          <a:xfrm>
            <a:off x="514350" y="1051565"/>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Subtitle to go here</a:t>
            </a:r>
          </a:p>
        </p:txBody>
      </p:sp>
      <p:sp>
        <p:nvSpPr>
          <p:cNvPr id="6" name="Text Placeholder 27">
            <a:extLst>
              <a:ext uri="{FF2B5EF4-FFF2-40B4-BE49-F238E27FC236}">
                <a16:creationId xmlns:a16="http://schemas.microsoft.com/office/drawing/2014/main" id="{F90F3D0B-BF69-08C0-6EDD-D13EF4E1B55D}"/>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7" name="Rectangle: Rounded Corners 6">
            <a:extLst>
              <a:ext uri="{FF2B5EF4-FFF2-40B4-BE49-F238E27FC236}">
                <a16:creationId xmlns:a16="http://schemas.microsoft.com/office/drawing/2014/main" id="{2B395BBB-C028-73B6-2285-A50230E72908}"/>
              </a:ext>
            </a:extLst>
          </p:cNvPr>
          <p:cNvSpPr/>
          <p:nvPr userDrawn="1"/>
        </p:nvSpPr>
        <p:spPr>
          <a:xfrm>
            <a:off x="6180380" y="1778266"/>
            <a:ext cx="2687695" cy="1828800"/>
          </a:xfrm>
          <a:prstGeom prst="roundRect">
            <a:avLst>
              <a:gd name="adj" fmla="val 9236"/>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9" name="Rectangle: Rounded Corners 8">
            <a:extLst>
              <a:ext uri="{FF2B5EF4-FFF2-40B4-BE49-F238E27FC236}">
                <a16:creationId xmlns:a16="http://schemas.microsoft.com/office/drawing/2014/main" id="{22934D37-21CE-8204-958E-5344D0A3915F}"/>
              </a:ext>
            </a:extLst>
          </p:cNvPr>
          <p:cNvSpPr/>
          <p:nvPr userDrawn="1"/>
        </p:nvSpPr>
        <p:spPr>
          <a:xfrm>
            <a:off x="514350" y="1778266"/>
            <a:ext cx="2687695" cy="1828800"/>
          </a:xfrm>
          <a:prstGeom prst="roundRect">
            <a:avLst>
              <a:gd name="adj" fmla="val 9236"/>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64008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18" name="Rectangle: Rounded Corners 17">
            <a:extLst>
              <a:ext uri="{FF2B5EF4-FFF2-40B4-BE49-F238E27FC236}">
                <a16:creationId xmlns:a16="http://schemas.microsoft.com/office/drawing/2014/main" id="{CC0F0406-F617-5DEF-7A98-1A2E180076D0}"/>
              </a:ext>
            </a:extLst>
          </p:cNvPr>
          <p:cNvSpPr/>
          <p:nvPr userDrawn="1"/>
        </p:nvSpPr>
        <p:spPr>
          <a:xfrm>
            <a:off x="3347365" y="3680553"/>
            <a:ext cx="2687695" cy="1828800"/>
          </a:xfrm>
          <a:prstGeom prst="roundRect">
            <a:avLst>
              <a:gd name="adj" fmla="val 923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20" name="Rectangle: Rounded Corners 19">
            <a:extLst>
              <a:ext uri="{FF2B5EF4-FFF2-40B4-BE49-F238E27FC236}">
                <a16:creationId xmlns:a16="http://schemas.microsoft.com/office/drawing/2014/main" id="{CE1221A4-B89C-570C-26C5-52EF8B24CBEE}"/>
              </a:ext>
            </a:extLst>
          </p:cNvPr>
          <p:cNvSpPr/>
          <p:nvPr userDrawn="1"/>
        </p:nvSpPr>
        <p:spPr>
          <a:xfrm>
            <a:off x="9013394" y="3686537"/>
            <a:ext cx="2687695" cy="1828800"/>
          </a:xfrm>
          <a:prstGeom prst="roundRect">
            <a:avLst>
              <a:gd name="adj" fmla="val 9236"/>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40" name="Text Placeholder 39">
            <a:extLst>
              <a:ext uri="{FF2B5EF4-FFF2-40B4-BE49-F238E27FC236}">
                <a16:creationId xmlns:a16="http://schemas.microsoft.com/office/drawing/2014/main" id="{EA8F7AD5-9111-4257-4AE0-63DCD5C37734}"/>
              </a:ext>
            </a:extLst>
          </p:cNvPr>
          <p:cNvSpPr>
            <a:spLocks noGrp="1"/>
          </p:cNvSpPr>
          <p:nvPr>
            <p:ph type="body" sz="quarter" idx="43" hasCustomPrompt="1"/>
          </p:nvPr>
        </p:nvSpPr>
        <p:spPr>
          <a:xfrm>
            <a:off x="659451" y="2463930"/>
            <a:ext cx="2333915" cy="96507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FFFFFF"/>
                </a:solidFill>
                <a:effectLst/>
                <a:uLnTx/>
                <a:uFillTx/>
                <a:latin typeface="Roboto Condensed"/>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oboto Condensed"/>
                <a:ea typeface="+mn-ea"/>
                <a:cs typeface="+mn-cs"/>
              </a:rPr>
              <a:t>Lorem ipsum dolor sit amet, consectetur adipiscing elit, sed do eiusmod tempor incididunt ut labore et dolore magna aliqua. </a:t>
            </a:r>
          </a:p>
        </p:txBody>
      </p:sp>
      <p:sp>
        <p:nvSpPr>
          <p:cNvPr id="41" name="Text Placeholder 39">
            <a:extLst>
              <a:ext uri="{FF2B5EF4-FFF2-40B4-BE49-F238E27FC236}">
                <a16:creationId xmlns:a16="http://schemas.microsoft.com/office/drawing/2014/main" id="{EC441D92-F751-558C-4809-7E7A3CEFD4F3}"/>
              </a:ext>
            </a:extLst>
          </p:cNvPr>
          <p:cNvSpPr>
            <a:spLocks noGrp="1"/>
          </p:cNvSpPr>
          <p:nvPr>
            <p:ph type="body" sz="quarter" idx="44" hasCustomPrompt="1"/>
          </p:nvPr>
        </p:nvSpPr>
        <p:spPr>
          <a:xfrm>
            <a:off x="6321355" y="2463930"/>
            <a:ext cx="2333915" cy="96507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FFFFFF"/>
                </a:solidFill>
                <a:effectLst/>
                <a:uLnTx/>
                <a:uFillTx/>
                <a:latin typeface="Roboto Condensed"/>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oboto Condensed"/>
                <a:ea typeface="+mn-ea"/>
                <a:cs typeface="+mn-cs"/>
              </a:rPr>
              <a:t>Lorem ipsum dolor sit amet, consectetur adipiscing elit, sed do eiusmod tempor incididunt ut labore et dolore magna aliqua. </a:t>
            </a:r>
          </a:p>
        </p:txBody>
      </p:sp>
      <p:sp>
        <p:nvSpPr>
          <p:cNvPr id="42" name="Text Placeholder 39">
            <a:extLst>
              <a:ext uri="{FF2B5EF4-FFF2-40B4-BE49-F238E27FC236}">
                <a16:creationId xmlns:a16="http://schemas.microsoft.com/office/drawing/2014/main" id="{626DEBC7-71D0-556D-B669-A358911A24BC}"/>
              </a:ext>
            </a:extLst>
          </p:cNvPr>
          <p:cNvSpPr>
            <a:spLocks noGrp="1"/>
          </p:cNvSpPr>
          <p:nvPr>
            <p:ph type="body" sz="quarter" idx="45" hasCustomPrompt="1"/>
          </p:nvPr>
        </p:nvSpPr>
        <p:spPr>
          <a:xfrm>
            <a:off x="3491814" y="4375752"/>
            <a:ext cx="2333915" cy="96507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FFFFFF"/>
                </a:solidFill>
                <a:effectLst/>
                <a:uLnTx/>
                <a:uFillTx/>
                <a:latin typeface="Roboto Condensed"/>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oboto Condensed"/>
                <a:ea typeface="+mn-ea"/>
                <a:cs typeface="+mn-cs"/>
              </a:rPr>
              <a:t>Lorem ipsum dolor sit amet, consectetur adipiscing elit, sed do eiusmod tempor incididunt ut labore et dolore magna aliqua. </a:t>
            </a:r>
          </a:p>
        </p:txBody>
      </p:sp>
      <p:sp>
        <p:nvSpPr>
          <p:cNvPr id="43" name="Text Placeholder 39">
            <a:extLst>
              <a:ext uri="{FF2B5EF4-FFF2-40B4-BE49-F238E27FC236}">
                <a16:creationId xmlns:a16="http://schemas.microsoft.com/office/drawing/2014/main" id="{0F530DB8-9BA1-CD91-9B81-CF19770DCAB9}"/>
              </a:ext>
            </a:extLst>
          </p:cNvPr>
          <p:cNvSpPr>
            <a:spLocks noGrp="1"/>
          </p:cNvSpPr>
          <p:nvPr>
            <p:ph type="body" sz="quarter" idx="46" hasCustomPrompt="1"/>
          </p:nvPr>
        </p:nvSpPr>
        <p:spPr>
          <a:xfrm>
            <a:off x="9153718" y="4375752"/>
            <a:ext cx="2333915" cy="96507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FFFFFF"/>
                </a:solidFill>
                <a:effectLst/>
                <a:uLnTx/>
                <a:uFillTx/>
                <a:latin typeface="Roboto Condensed"/>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oboto Condensed"/>
                <a:ea typeface="+mn-ea"/>
                <a:cs typeface="+mn-cs"/>
              </a:rPr>
              <a:t>Lorem ipsum dolor sit amet, consectetur adipiscing elit, sed do eiusmod tempor incididunt ut labore et dolore magna aliqua. </a:t>
            </a:r>
          </a:p>
        </p:txBody>
      </p:sp>
      <p:sp>
        <p:nvSpPr>
          <p:cNvPr id="45" name="Text Placeholder 44">
            <a:extLst>
              <a:ext uri="{FF2B5EF4-FFF2-40B4-BE49-F238E27FC236}">
                <a16:creationId xmlns:a16="http://schemas.microsoft.com/office/drawing/2014/main" id="{5240CD52-A5A9-BD99-6F2C-F59152DB4F25}"/>
              </a:ext>
            </a:extLst>
          </p:cNvPr>
          <p:cNvSpPr>
            <a:spLocks noGrp="1"/>
          </p:cNvSpPr>
          <p:nvPr>
            <p:ph type="body" sz="quarter" idx="47" hasCustomPrompt="1"/>
          </p:nvPr>
        </p:nvSpPr>
        <p:spPr>
          <a:xfrm>
            <a:off x="3496178" y="2457698"/>
            <a:ext cx="2471397" cy="971302"/>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000000"/>
                </a:solidFill>
                <a:effectLst/>
                <a:uLnTx/>
                <a:uFillTx/>
                <a:latin typeface="Roboto Condensed"/>
              </a:defRPr>
            </a:lvl1pPr>
            <a:lvl2pPr>
              <a:defRPr sz="1400"/>
            </a:lvl2pPr>
            <a:lvl3pPr>
              <a:defRPr sz="1400"/>
            </a:lvl3pPr>
            <a:lvl4pPr>
              <a:defRPr sz="1400"/>
            </a:lvl4pPr>
            <a:lvl5pPr>
              <a:defRPr sz="14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Roboto Condensed"/>
                <a:ea typeface="+mn-ea"/>
                <a:cs typeface="+mn-cs"/>
              </a:rPr>
              <a:t>Lorem ipsum dolor sit amet, consectetur adipiscing elit, sed do eiusmod tempor incididunt ut labore et dolore magna aliqua. </a:t>
            </a:r>
          </a:p>
        </p:txBody>
      </p:sp>
      <p:sp>
        <p:nvSpPr>
          <p:cNvPr id="46" name="Text Placeholder 44">
            <a:extLst>
              <a:ext uri="{FF2B5EF4-FFF2-40B4-BE49-F238E27FC236}">
                <a16:creationId xmlns:a16="http://schemas.microsoft.com/office/drawing/2014/main" id="{35222C3D-C0B1-F6A2-77E7-AA8CA0480C35}"/>
              </a:ext>
            </a:extLst>
          </p:cNvPr>
          <p:cNvSpPr>
            <a:spLocks noGrp="1"/>
          </p:cNvSpPr>
          <p:nvPr>
            <p:ph type="body" sz="quarter" idx="48" hasCustomPrompt="1"/>
          </p:nvPr>
        </p:nvSpPr>
        <p:spPr>
          <a:xfrm>
            <a:off x="9153718" y="2457698"/>
            <a:ext cx="2471397" cy="971302"/>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000000"/>
                </a:solidFill>
                <a:effectLst/>
                <a:uLnTx/>
                <a:uFillTx/>
                <a:latin typeface="Roboto Condensed"/>
              </a:defRPr>
            </a:lvl1pPr>
            <a:lvl2pPr>
              <a:defRPr sz="1400"/>
            </a:lvl2pPr>
            <a:lvl3pPr>
              <a:defRPr sz="1400"/>
            </a:lvl3pPr>
            <a:lvl4pPr>
              <a:defRPr sz="1400"/>
            </a:lvl4pPr>
            <a:lvl5pPr>
              <a:defRPr sz="14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Roboto Condensed"/>
                <a:ea typeface="+mn-ea"/>
                <a:cs typeface="+mn-cs"/>
              </a:rPr>
              <a:t>Lorem ipsum dolor sit amet, consectetur adipiscing elit, sed do eiusmod tempor incididunt ut labore et dolore magna aliqua. </a:t>
            </a:r>
          </a:p>
        </p:txBody>
      </p:sp>
      <p:sp>
        <p:nvSpPr>
          <p:cNvPr id="47" name="Text Placeholder 44">
            <a:extLst>
              <a:ext uri="{FF2B5EF4-FFF2-40B4-BE49-F238E27FC236}">
                <a16:creationId xmlns:a16="http://schemas.microsoft.com/office/drawing/2014/main" id="{485C6887-7DC7-6A98-6F99-E974644FC1C1}"/>
              </a:ext>
            </a:extLst>
          </p:cNvPr>
          <p:cNvSpPr>
            <a:spLocks noGrp="1"/>
          </p:cNvSpPr>
          <p:nvPr>
            <p:ph type="body" sz="quarter" idx="49" hasCustomPrompt="1"/>
          </p:nvPr>
        </p:nvSpPr>
        <p:spPr>
          <a:xfrm>
            <a:off x="662375" y="4373834"/>
            <a:ext cx="2471397" cy="971302"/>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000000"/>
                </a:solidFill>
                <a:effectLst/>
                <a:uLnTx/>
                <a:uFillTx/>
                <a:latin typeface="Roboto Condensed"/>
              </a:defRPr>
            </a:lvl1pPr>
            <a:lvl2pPr>
              <a:defRPr sz="1400"/>
            </a:lvl2pPr>
            <a:lvl3pPr>
              <a:defRPr sz="1400"/>
            </a:lvl3pPr>
            <a:lvl4pPr>
              <a:defRPr sz="1400"/>
            </a:lvl4pPr>
            <a:lvl5pPr>
              <a:defRPr sz="14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Roboto Condensed"/>
                <a:ea typeface="+mn-ea"/>
                <a:cs typeface="+mn-cs"/>
              </a:rPr>
              <a:t>Lorem ipsum dolor sit amet, consectetur adipiscing elit, sed do eiusmod tempor incididunt ut labore et dolore magna aliqua. </a:t>
            </a:r>
          </a:p>
        </p:txBody>
      </p:sp>
      <p:sp>
        <p:nvSpPr>
          <p:cNvPr id="48" name="Text Placeholder 44">
            <a:extLst>
              <a:ext uri="{FF2B5EF4-FFF2-40B4-BE49-F238E27FC236}">
                <a16:creationId xmlns:a16="http://schemas.microsoft.com/office/drawing/2014/main" id="{73CBD938-08DA-4342-A6C8-E6E1BD5AD2AD}"/>
              </a:ext>
            </a:extLst>
          </p:cNvPr>
          <p:cNvSpPr>
            <a:spLocks noGrp="1"/>
          </p:cNvSpPr>
          <p:nvPr>
            <p:ph type="body" sz="quarter" idx="50" hasCustomPrompt="1"/>
          </p:nvPr>
        </p:nvSpPr>
        <p:spPr>
          <a:xfrm>
            <a:off x="6319915" y="4373834"/>
            <a:ext cx="2471397" cy="971302"/>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000000"/>
                </a:solidFill>
                <a:effectLst/>
                <a:uLnTx/>
                <a:uFillTx/>
                <a:latin typeface="Roboto Condensed"/>
              </a:defRPr>
            </a:lvl1pPr>
            <a:lvl2pPr>
              <a:defRPr sz="1400"/>
            </a:lvl2pPr>
            <a:lvl3pPr>
              <a:defRPr sz="1400"/>
            </a:lvl3pPr>
            <a:lvl4pPr>
              <a:defRPr sz="1400"/>
            </a:lvl4pPr>
            <a:lvl5pPr>
              <a:defRPr sz="14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Roboto Condensed"/>
                <a:ea typeface="+mn-ea"/>
                <a:cs typeface="+mn-cs"/>
              </a:rPr>
              <a:t>Lorem ipsum dolor sit amet, consectetur adipiscing elit, sed do eiusmod tempor incididunt ut labore et dolore magna aliqua. </a:t>
            </a:r>
          </a:p>
        </p:txBody>
      </p:sp>
      <p:sp>
        <p:nvSpPr>
          <p:cNvPr id="10" name="Slide Number Placeholder 167">
            <a:extLst>
              <a:ext uri="{FF2B5EF4-FFF2-40B4-BE49-F238E27FC236}">
                <a16:creationId xmlns:a16="http://schemas.microsoft.com/office/drawing/2014/main" id="{9DFA8C06-4119-A656-A781-A3B4A6FDECBD}"/>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11" name="Text Placeholder 8">
            <a:extLst>
              <a:ext uri="{FF2B5EF4-FFF2-40B4-BE49-F238E27FC236}">
                <a16:creationId xmlns:a16="http://schemas.microsoft.com/office/drawing/2014/main" id="{A2BEE1D2-60FC-2015-7AD5-353A69868425}"/>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pic>
        <p:nvPicPr>
          <p:cNvPr id="23" name="Graphic 22">
            <a:extLst>
              <a:ext uri="{FF2B5EF4-FFF2-40B4-BE49-F238E27FC236}">
                <a16:creationId xmlns:a16="http://schemas.microsoft.com/office/drawing/2014/main" id="{21381BDE-43A7-3A40-4183-76C0A8A2B61B}"/>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36099450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 Block w Number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F30AF-A206-893C-1C3C-233C75D7D59C}"/>
              </a:ext>
            </a:extLst>
          </p:cNvPr>
          <p:cNvSpPr>
            <a:spLocks noGrp="1"/>
          </p:cNvSpPr>
          <p:nvPr>
            <p:ph type="title" hasCustomPrompt="1"/>
          </p:nvPr>
        </p:nvSpPr>
        <p:spPr/>
        <p:txBody>
          <a:bodyPr/>
          <a:lstStyle/>
          <a:p>
            <a:r>
              <a:rPr lang="en-US"/>
              <a:t>Eight block with numbered list</a:t>
            </a:r>
          </a:p>
        </p:txBody>
      </p:sp>
      <p:sp>
        <p:nvSpPr>
          <p:cNvPr id="3" name="Text Placeholder 7">
            <a:extLst>
              <a:ext uri="{FF2B5EF4-FFF2-40B4-BE49-F238E27FC236}">
                <a16:creationId xmlns:a16="http://schemas.microsoft.com/office/drawing/2014/main" id="{A0FD722B-4B0F-1ED9-9F25-309E7D739AA2}"/>
              </a:ext>
            </a:extLst>
          </p:cNvPr>
          <p:cNvSpPr>
            <a:spLocks noGrp="1"/>
          </p:cNvSpPr>
          <p:nvPr>
            <p:ph type="body" sz="quarter" idx="14" hasCustomPrompt="1"/>
          </p:nvPr>
        </p:nvSpPr>
        <p:spPr>
          <a:xfrm>
            <a:off x="514350" y="1051565"/>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Subtitle to go here</a:t>
            </a:r>
          </a:p>
        </p:txBody>
      </p:sp>
      <p:sp>
        <p:nvSpPr>
          <p:cNvPr id="6" name="Text Placeholder 27">
            <a:extLst>
              <a:ext uri="{FF2B5EF4-FFF2-40B4-BE49-F238E27FC236}">
                <a16:creationId xmlns:a16="http://schemas.microsoft.com/office/drawing/2014/main" id="{F90F3D0B-BF69-08C0-6EDD-D13EF4E1B55D}"/>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7" name="Rectangle: Rounded Corners 6">
            <a:extLst>
              <a:ext uri="{FF2B5EF4-FFF2-40B4-BE49-F238E27FC236}">
                <a16:creationId xmlns:a16="http://schemas.microsoft.com/office/drawing/2014/main" id="{2B395BBB-C028-73B6-2285-A50230E72908}"/>
              </a:ext>
            </a:extLst>
          </p:cNvPr>
          <p:cNvSpPr/>
          <p:nvPr userDrawn="1"/>
        </p:nvSpPr>
        <p:spPr>
          <a:xfrm>
            <a:off x="6180380" y="1778266"/>
            <a:ext cx="2687695" cy="1828800"/>
          </a:xfrm>
          <a:prstGeom prst="roundRect">
            <a:avLst>
              <a:gd name="adj" fmla="val 9236"/>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9" name="Rectangle: Rounded Corners 8">
            <a:extLst>
              <a:ext uri="{FF2B5EF4-FFF2-40B4-BE49-F238E27FC236}">
                <a16:creationId xmlns:a16="http://schemas.microsoft.com/office/drawing/2014/main" id="{22934D37-21CE-8204-958E-5344D0A3915F}"/>
              </a:ext>
            </a:extLst>
          </p:cNvPr>
          <p:cNvSpPr/>
          <p:nvPr userDrawn="1"/>
        </p:nvSpPr>
        <p:spPr>
          <a:xfrm>
            <a:off x="514350" y="1778266"/>
            <a:ext cx="2687695" cy="1828800"/>
          </a:xfrm>
          <a:prstGeom prst="roundRect">
            <a:avLst>
              <a:gd name="adj" fmla="val 9236"/>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64008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18" name="Rectangle: Rounded Corners 17">
            <a:extLst>
              <a:ext uri="{FF2B5EF4-FFF2-40B4-BE49-F238E27FC236}">
                <a16:creationId xmlns:a16="http://schemas.microsoft.com/office/drawing/2014/main" id="{CC0F0406-F617-5DEF-7A98-1A2E180076D0}"/>
              </a:ext>
            </a:extLst>
          </p:cNvPr>
          <p:cNvSpPr/>
          <p:nvPr userDrawn="1"/>
        </p:nvSpPr>
        <p:spPr>
          <a:xfrm>
            <a:off x="3347365" y="3680553"/>
            <a:ext cx="2687695" cy="1828800"/>
          </a:xfrm>
          <a:prstGeom prst="roundRect">
            <a:avLst>
              <a:gd name="adj" fmla="val 923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20" name="Rectangle: Rounded Corners 19">
            <a:extLst>
              <a:ext uri="{FF2B5EF4-FFF2-40B4-BE49-F238E27FC236}">
                <a16:creationId xmlns:a16="http://schemas.microsoft.com/office/drawing/2014/main" id="{CE1221A4-B89C-570C-26C5-52EF8B24CBEE}"/>
              </a:ext>
            </a:extLst>
          </p:cNvPr>
          <p:cNvSpPr/>
          <p:nvPr userDrawn="1"/>
        </p:nvSpPr>
        <p:spPr>
          <a:xfrm>
            <a:off x="9013394" y="3686537"/>
            <a:ext cx="2687695" cy="1828800"/>
          </a:xfrm>
          <a:prstGeom prst="roundRect">
            <a:avLst>
              <a:gd name="adj" fmla="val 9236"/>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40" name="Text Placeholder 39">
            <a:extLst>
              <a:ext uri="{FF2B5EF4-FFF2-40B4-BE49-F238E27FC236}">
                <a16:creationId xmlns:a16="http://schemas.microsoft.com/office/drawing/2014/main" id="{EA8F7AD5-9111-4257-4AE0-63DCD5C37734}"/>
              </a:ext>
            </a:extLst>
          </p:cNvPr>
          <p:cNvSpPr>
            <a:spLocks noGrp="1"/>
          </p:cNvSpPr>
          <p:nvPr>
            <p:ph type="body" sz="quarter" idx="43" hasCustomPrompt="1"/>
          </p:nvPr>
        </p:nvSpPr>
        <p:spPr>
          <a:xfrm>
            <a:off x="659451" y="2463930"/>
            <a:ext cx="2333915" cy="96507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FFFFFF"/>
                </a:solidFill>
                <a:effectLst/>
                <a:uLnTx/>
                <a:uFillTx/>
                <a:latin typeface="Roboto Condensed"/>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oboto Condensed"/>
                <a:ea typeface="+mn-ea"/>
                <a:cs typeface="+mn-cs"/>
              </a:rPr>
              <a:t>Lorem ipsum dolor sit amet, consectetur adipiscing elit, sed do eiusmod tempor incididunt ut labore et dolore magna aliqua. </a:t>
            </a:r>
          </a:p>
        </p:txBody>
      </p:sp>
      <p:sp>
        <p:nvSpPr>
          <p:cNvPr id="41" name="Text Placeholder 39">
            <a:extLst>
              <a:ext uri="{FF2B5EF4-FFF2-40B4-BE49-F238E27FC236}">
                <a16:creationId xmlns:a16="http://schemas.microsoft.com/office/drawing/2014/main" id="{EC441D92-F751-558C-4809-7E7A3CEFD4F3}"/>
              </a:ext>
            </a:extLst>
          </p:cNvPr>
          <p:cNvSpPr>
            <a:spLocks noGrp="1"/>
          </p:cNvSpPr>
          <p:nvPr>
            <p:ph type="body" sz="quarter" idx="44" hasCustomPrompt="1"/>
          </p:nvPr>
        </p:nvSpPr>
        <p:spPr>
          <a:xfrm>
            <a:off x="6321355" y="2463930"/>
            <a:ext cx="2333915" cy="96507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FFFFFF"/>
                </a:solidFill>
                <a:effectLst/>
                <a:uLnTx/>
                <a:uFillTx/>
                <a:latin typeface="Roboto Condensed"/>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oboto Condensed"/>
                <a:ea typeface="+mn-ea"/>
                <a:cs typeface="+mn-cs"/>
              </a:rPr>
              <a:t>Lorem ipsum dolor sit amet, consectetur adipiscing elit, sed do eiusmod tempor incididunt ut labore et dolore magna aliqua. </a:t>
            </a:r>
          </a:p>
        </p:txBody>
      </p:sp>
      <p:sp>
        <p:nvSpPr>
          <p:cNvPr id="42" name="Text Placeholder 39">
            <a:extLst>
              <a:ext uri="{FF2B5EF4-FFF2-40B4-BE49-F238E27FC236}">
                <a16:creationId xmlns:a16="http://schemas.microsoft.com/office/drawing/2014/main" id="{626DEBC7-71D0-556D-B669-A358911A24BC}"/>
              </a:ext>
            </a:extLst>
          </p:cNvPr>
          <p:cNvSpPr>
            <a:spLocks noGrp="1"/>
          </p:cNvSpPr>
          <p:nvPr>
            <p:ph type="body" sz="quarter" idx="45" hasCustomPrompt="1"/>
          </p:nvPr>
        </p:nvSpPr>
        <p:spPr>
          <a:xfrm>
            <a:off x="3491814" y="4375752"/>
            <a:ext cx="2333915" cy="96507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FFFFFF"/>
                </a:solidFill>
                <a:effectLst/>
                <a:uLnTx/>
                <a:uFillTx/>
                <a:latin typeface="Roboto Condensed"/>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oboto Condensed"/>
                <a:ea typeface="+mn-ea"/>
                <a:cs typeface="+mn-cs"/>
              </a:rPr>
              <a:t>Lorem ipsum dolor sit amet, consectetur adipiscing elit, sed do eiusmod tempor incididunt ut labore et dolore magna aliqua. </a:t>
            </a:r>
          </a:p>
        </p:txBody>
      </p:sp>
      <p:sp>
        <p:nvSpPr>
          <p:cNvPr id="43" name="Text Placeholder 39">
            <a:extLst>
              <a:ext uri="{FF2B5EF4-FFF2-40B4-BE49-F238E27FC236}">
                <a16:creationId xmlns:a16="http://schemas.microsoft.com/office/drawing/2014/main" id="{0F530DB8-9BA1-CD91-9B81-CF19770DCAB9}"/>
              </a:ext>
            </a:extLst>
          </p:cNvPr>
          <p:cNvSpPr>
            <a:spLocks noGrp="1"/>
          </p:cNvSpPr>
          <p:nvPr>
            <p:ph type="body" sz="quarter" idx="46" hasCustomPrompt="1"/>
          </p:nvPr>
        </p:nvSpPr>
        <p:spPr>
          <a:xfrm>
            <a:off x="9153718" y="4375752"/>
            <a:ext cx="2333915" cy="96507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FFFFFF"/>
                </a:solidFill>
                <a:effectLst/>
                <a:uLnTx/>
                <a:uFillTx/>
                <a:latin typeface="Roboto Condensed"/>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oboto Condensed"/>
                <a:ea typeface="+mn-ea"/>
                <a:cs typeface="+mn-cs"/>
              </a:rPr>
              <a:t>Lorem ipsum dolor sit amet, consectetur adipiscing elit, sed do eiusmod tempor incididunt ut labore et dolore magna aliqua. </a:t>
            </a:r>
          </a:p>
        </p:txBody>
      </p:sp>
      <p:sp>
        <p:nvSpPr>
          <p:cNvPr id="45" name="Text Placeholder 44">
            <a:extLst>
              <a:ext uri="{FF2B5EF4-FFF2-40B4-BE49-F238E27FC236}">
                <a16:creationId xmlns:a16="http://schemas.microsoft.com/office/drawing/2014/main" id="{5240CD52-A5A9-BD99-6F2C-F59152DB4F25}"/>
              </a:ext>
            </a:extLst>
          </p:cNvPr>
          <p:cNvSpPr>
            <a:spLocks noGrp="1"/>
          </p:cNvSpPr>
          <p:nvPr>
            <p:ph type="body" sz="quarter" idx="47" hasCustomPrompt="1"/>
          </p:nvPr>
        </p:nvSpPr>
        <p:spPr>
          <a:xfrm>
            <a:off x="3496178" y="2457698"/>
            <a:ext cx="2471397" cy="971302"/>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000000"/>
                </a:solidFill>
                <a:effectLst/>
                <a:uLnTx/>
                <a:uFillTx/>
                <a:latin typeface="Roboto Condensed"/>
              </a:defRPr>
            </a:lvl1pPr>
            <a:lvl2pPr>
              <a:defRPr sz="1400"/>
            </a:lvl2pPr>
            <a:lvl3pPr>
              <a:defRPr sz="1400"/>
            </a:lvl3pPr>
            <a:lvl4pPr>
              <a:defRPr sz="1400"/>
            </a:lvl4pPr>
            <a:lvl5pPr>
              <a:defRPr sz="14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Roboto Condensed"/>
                <a:ea typeface="+mn-ea"/>
                <a:cs typeface="+mn-cs"/>
              </a:rPr>
              <a:t>Lorem ipsum dolor sit amet, consectetur adipiscing elit, sed do eiusmod tempor incididunt ut labore et dolore magna aliqua. </a:t>
            </a:r>
          </a:p>
        </p:txBody>
      </p:sp>
      <p:sp>
        <p:nvSpPr>
          <p:cNvPr id="46" name="Text Placeholder 44">
            <a:extLst>
              <a:ext uri="{FF2B5EF4-FFF2-40B4-BE49-F238E27FC236}">
                <a16:creationId xmlns:a16="http://schemas.microsoft.com/office/drawing/2014/main" id="{35222C3D-C0B1-F6A2-77E7-AA8CA0480C35}"/>
              </a:ext>
            </a:extLst>
          </p:cNvPr>
          <p:cNvSpPr>
            <a:spLocks noGrp="1"/>
          </p:cNvSpPr>
          <p:nvPr>
            <p:ph type="body" sz="quarter" idx="48" hasCustomPrompt="1"/>
          </p:nvPr>
        </p:nvSpPr>
        <p:spPr>
          <a:xfrm>
            <a:off x="9153718" y="2457698"/>
            <a:ext cx="2471397" cy="971302"/>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000000"/>
                </a:solidFill>
                <a:effectLst/>
                <a:uLnTx/>
                <a:uFillTx/>
                <a:latin typeface="Roboto Condensed"/>
              </a:defRPr>
            </a:lvl1pPr>
            <a:lvl2pPr>
              <a:defRPr sz="1400"/>
            </a:lvl2pPr>
            <a:lvl3pPr>
              <a:defRPr sz="1400"/>
            </a:lvl3pPr>
            <a:lvl4pPr>
              <a:defRPr sz="1400"/>
            </a:lvl4pPr>
            <a:lvl5pPr>
              <a:defRPr sz="14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Roboto Condensed"/>
                <a:ea typeface="+mn-ea"/>
                <a:cs typeface="+mn-cs"/>
              </a:rPr>
              <a:t>Lorem ipsum dolor sit amet, consectetur adipiscing elit, sed do eiusmod tempor incididunt ut labore et dolore magna aliqua. </a:t>
            </a:r>
          </a:p>
        </p:txBody>
      </p:sp>
      <p:sp>
        <p:nvSpPr>
          <p:cNvPr id="47" name="Text Placeholder 44">
            <a:extLst>
              <a:ext uri="{FF2B5EF4-FFF2-40B4-BE49-F238E27FC236}">
                <a16:creationId xmlns:a16="http://schemas.microsoft.com/office/drawing/2014/main" id="{485C6887-7DC7-6A98-6F99-E974644FC1C1}"/>
              </a:ext>
            </a:extLst>
          </p:cNvPr>
          <p:cNvSpPr>
            <a:spLocks noGrp="1"/>
          </p:cNvSpPr>
          <p:nvPr>
            <p:ph type="body" sz="quarter" idx="49" hasCustomPrompt="1"/>
          </p:nvPr>
        </p:nvSpPr>
        <p:spPr>
          <a:xfrm>
            <a:off x="662375" y="4373834"/>
            <a:ext cx="2471397" cy="971302"/>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000000"/>
                </a:solidFill>
                <a:effectLst/>
                <a:uLnTx/>
                <a:uFillTx/>
                <a:latin typeface="Roboto Condensed"/>
              </a:defRPr>
            </a:lvl1pPr>
            <a:lvl2pPr>
              <a:defRPr sz="1400"/>
            </a:lvl2pPr>
            <a:lvl3pPr>
              <a:defRPr sz="1400"/>
            </a:lvl3pPr>
            <a:lvl4pPr>
              <a:defRPr sz="1400"/>
            </a:lvl4pPr>
            <a:lvl5pPr>
              <a:defRPr sz="14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Roboto Condensed"/>
                <a:ea typeface="+mn-ea"/>
                <a:cs typeface="+mn-cs"/>
              </a:rPr>
              <a:t>Lorem ipsum dolor sit amet, consectetur adipiscing elit, sed do eiusmod tempor incididunt ut labore et dolore magna aliqua. </a:t>
            </a:r>
          </a:p>
        </p:txBody>
      </p:sp>
      <p:sp>
        <p:nvSpPr>
          <p:cNvPr id="48" name="Text Placeholder 44">
            <a:extLst>
              <a:ext uri="{FF2B5EF4-FFF2-40B4-BE49-F238E27FC236}">
                <a16:creationId xmlns:a16="http://schemas.microsoft.com/office/drawing/2014/main" id="{73CBD938-08DA-4342-A6C8-E6E1BD5AD2AD}"/>
              </a:ext>
            </a:extLst>
          </p:cNvPr>
          <p:cNvSpPr>
            <a:spLocks noGrp="1"/>
          </p:cNvSpPr>
          <p:nvPr>
            <p:ph type="body" sz="quarter" idx="50" hasCustomPrompt="1"/>
          </p:nvPr>
        </p:nvSpPr>
        <p:spPr>
          <a:xfrm>
            <a:off x="6319915" y="4373834"/>
            <a:ext cx="2471397" cy="971302"/>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0" normalizeH="0" baseline="0" noProof="0">
                <a:ln>
                  <a:noFill/>
                </a:ln>
                <a:solidFill>
                  <a:srgbClr val="000000"/>
                </a:solidFill>
                <a:effectLst/>
                <a:uLnTx/>
                <a:uFillTx/>
                <a:latin typeface="Roboto Condensed"/>
              </a:defRPr>
            </a:lvl1pPr>
            <a:lvl2pPr>
              <a:defRPr sz="1400"/>
            </a:lvl2pPr>
            <a:lvl3pPr>
              <a:defRPr sz="1400"/>
            </a:lvl3pPr>
            <a:lvl4pPr>
              <a:defRPr sz="1400"/>
            </a:lvl4pPr>
            <a:lvl5pPr>
              <a:defRPr sz="14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Roboto Condensed"/>
                <a:ea typeface="+mn-ea"/>
                <a:cs typeface="+mn-cs"/>
              </a:rPr>
              <a:t>Lorem ipsum dolor sit amet, consectetur adipiscing elit, sed do eiusmod tempor incididunt ut labore et dolore magna aliqua. </a:t>
            </a:r>
          </a:p>
        </p:txBody>
      </p:sp>
      <p:sp>
        <p:nvSpPr>
          <p:cNvPr id="10" name="Slide Number Placeholder 167">
            <a:extLst>
              <a:ext uri="{FF2B5EF4-FFF2-40B4-BE49-F238E27FC236}">
                <a16:creationId xmlns:a16="http://schemas.microsoft.com/office/drawing/2014/main" id="{9DFA8C06-4119-A656-A781-A3B4A6FDECBD}"/>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grpSp>
        <p:nvGrpSpPr>
          <p:cNvPr id="69" name="Group 68">
            <a:extLst>
              <a:ext uri="{FF2B5EF4-FFF2-40B4-BE49-F238E27FC236}">
                <a16:creationId xmlns:a16="http://schemas.microsoft.com/office/drawing/2014/main" id="{4DC33CF2-DFBF-EF15-1023-4A3FCC69E20C}"/>
              </a:ext>
            </a:extLst>
          </p:cNvPr>
          <p:cNvGrpSpPr/>
          <p:nvPr userDrawn="1"/>
        </p:nvGrpSpPr>
        <p:grpSpPr>
          <a:xfrm>
            <a:off x="659451" y="1916202"/>
            <a:ext cx="8901112" cy="2335441"/>
            <a:chOff x="811213" y="2060575"/>
            <a:chExt cx="8901112" cy="2335441"/>
          </a:xfrm>
        </p:grpSpPr>
        <p:sp>
          <p:nvSpPr>
            <p:cNvPr id="29" name="Text Placeholder 32">
              <a:extLst>
                <a:ext uri="{FF2B5EF4-FFF2-40B4-BE49-F238E27FC236}">
                  <a16:creationId xmlns:a16="http://schemas.microsoft.com/office/drawing/2014/main" id="{721AAD7A-F768-23CD-C8AD-53CA0D80C3C7}"/>
                </a:ext>
              </a:extLst>
            </p:cNvPr>
            <p:cNvSpPr txBox="1">
              <a:spLocks/>
            </p:cNvSpPr>
            <p:nvPr/>
          </p:nvSpPr>
          <p:spPr>
            <a:xfrm>
              <a:off x="811213" y="2060575"/>
              <a:ext cx="412750" cy="411163"/>
            </a:xfrm>
            <a:prstGeom prst="ellipse">
              <a:avLst/>
            </a:prstGeom>
            <a:solidFill>
              <a:schemeClr val="bg1"/>
            </a:solidFill>
          </p:spPr>
          <p:txBody>
            <a:bodyPr vert="horz" lIns="0" tIns="18288"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a:latin typeface="Poppins" panose="00000500000000000000" pitchFamily="2" charset="0"/>
                  <a:cs typeface="Poppins" panose="00000500000000000000" pitchFamily="2" charset="0"/>
                </a:rPr>
                <a:t>01</a:t>
              </a:r>
            </a:p>
          </p:txBody>
        </p:sp>
        <p:sp>
          <p:nvSpPr>
            <p:cNvPr id="30" name="Text Placeholder 35">
              <a:extLst>
                <a:ext uri="{FF2B5EF4-FFF2-40B4-BE49-F238E27FC236}">
                  <a16:creationId xmlns:a16="http://schemas.microsoft.com/office/drawing/2014/main" id="{2F411015-FF0C-D450-12D4-C25CE38AADC8}"/>
                </a:ext>
              </a:extLst>
            </p:cNvPr>
            <p:cNvSpPr txBox="1">
              <a:spLocks/>
            </p:cNvSpPr>
            <p:nvPr/>
          </p:nvSpPr>
          <p:spPr>
            <a:xfrm>
              <a:off x="6472238" y="2064613"/>
              <a:ext cx="411162" cy="411163"/>
            </a:xfrm>
            <a:prstGeom prst="ellipse">
              <a:avLst/>
            </a:prstGeom>
            <a:solidFill>
              <a:schemeClr val="bg1"/>
            </a:solidFill>
          </p:spPr>
          <p:txBody>
            <a:bodyPr vert="horz" lIns="0" tIns="18288"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a:latin typeface="Poppins" panose="00000500000000000000" pitchFamily="2" charset="0"/>
                  <a:cs typeface="Poppins" panose="00000500000000000000" pitchFamily="2" charset="0"/>
                </a:rPr>
                <a:t>03</a:t>
              </a:r>
            </a:p>
          </p:txBody>
        </p:sp>
        <p:sp>
          <p:nvSpPr>
            <p:cNvPr id="31" name="Text Placeholder 36">
              <a:extLst>
                <a:ext uri="{FF2B5EF4-FFF2-40B4-BE49-F238E27FC236}">
                  <a16:creationId xmlns:a16="http://schemas.microsoft.com/office/drawing/2014/main" id="{99A1ADDE-D3DF-4E67-494A-4835861818A3}"/>
                </a:ext>
              </a:extLst>
            </p:cNvPr>
            <p:cNvSpPr txBox="1">
              <a:spLocks/>
            </p:cNvSpPr>
            <p:nvPr/>
          </p:nvSpPr>
          <p:spPr>
            <a:xfrm>
              <a:off x="3640138" y="2060575"/>
              <a:ext cx="411162" cy="411163"/>
            </a:xfrm>
            <a:prstGeom prst="ellipse">
              <a:avLst/>
            </a:prstGeom>
            <a:solidFill>
              <a:schemeClr val="bg1"/>
            </a:solidFill>
          </p:spPr>
          <p:txBody>
            <a:bodyPr vert="horz" lIns="0" tIns="18288"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a:latin typeface="Poppins" panose="00000500000000000000" pitchFamily="2" charset="0"/>
                  <a:cs typeface="Poppins" panose="00000500000000000000" pitchFamily="2" charset="0"/>
                </a:rPr>
                <a:t>02</a:t>
              </a:r>
            </a:p>
          </p:txBody>
        </p:sp>
        <p:sp>
          <p:nvSpPr>
            <p:cNvPr id="65" name="Text Placeholder 37">
              <a:extLst>
                <a:ext uri="{FF2B5EF4-FFF2-40B4-BE49-F238E27FC236}">
                  <a16:creationId xmlns:a16="http://schemas.microsoft.com/office/drawing/2014/main" id="{916991EA-4FAA-A48F-72F5-20A638C14951}"/>
                </a:ext>
              </a:extLst>
            </p:cNvPr>
            <p:cNvSpPr txBox="1">
              <a:spLocks/>
            </p:cNvSpPr>
            <p:nvPr/>
          </p:nvSpPr>
          <p:spPr>
            <a:xfrm>
              <a:off x="9301163" y="2060575"/>
              <a:ext cx="411162" cy="411163"/>
            </a:xfrm>
            <a:prstGeom prst="ellipse">
              <a:avLst/>
            </a:prstGeom>
            <a:solidFill>
              <a:schemeClr val="bg1"/>
            </a:solidFill>
          </p:spPr>
          <p:txBody>
            <a:bodyPr vert="horz" lIns="0" tIns="18288"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a:latin typeface="Poppins" panose="00000500000000000000" pitchFamily="2" charset="0"/>
                  <a:cs typeface="Poppins" panose="00000500000000000000" pitchFamily="2" charset="0"/>
                </a:rPr>
                <a:t>04</a:t>
              </a:r>
            </a:p>
          </p:txBody>
        </p:sp>
        <p:sp>
          <p:nvSpPr>
            <p:cNvPr id="66" name="Text Placeholder 38">
              <a:extLst>
                <a:ext uri="{FF2B5EF4-FFF2-40B4-BE49-F238E27FC236}">
                  <a16:creationId xmlns:a16="http://schemas.microsoft.com/office/drawing/2014/main" id="{C1598360-4ABC-D6C2-F561-FCA8B59316A0}"/>
                </a:ext>
              </a:extLst>
            </p:cNvPr>
            <p:cNvSpPr txBox="1">
              <a:spLocks/>
            </p:cNvSpPr>
            <p:nvPr/>
          </p:nvSpPr>
          <p:spPr>
            <a:xfrm>
              <a:off x="811213" y="3984853"/>
              <a:ext cx="412750" cy="411163"/>
            </a:xfrm>
            <a:prstGeom prst="ellipse">
              <a:avLst/>
            </a:prstGeom>
            <a:solidFill>
              <a:schemeClr val="bg1"/>
            </a:solidFill>
          </p:spPr>
          <p:txBody>
            <a:bodyPr vert="horz" lIns="0" tIns="18288"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a:latin typeface="Poppins" panose="00000500000000000000" pitchFamily="2" charset="0"/>
                  <a:cs typeface="Poppins" panose="00000500000000000000" pitchFamily="2" charset="0"/>
                </a:rPr>
                <a:t>05</a:t>
              </a:r>
            </a:p>
          </p:txBody>
        </p:sp>
        <p:sp>
          <p:nvSpPr>
            <p:cNvPr id="67" name="Text Placeholder 39">
              <a:extLst>
                <a:ext uri="{FF2B5EF4-FFF2-40B4-BE49-F238E27FC236}">
                  <a16:creationId xmlns:a16="http://schemas.microsoft.com/office/drawing/2014/main" id="{BCB460B3-9888-0EAB-5D71-F10DE7C24559}"/>
                </a:ext>
              </a:extLst>
            </p:cNvPr>
            <p:cNvSpPr txBox="1">
              <a:spLocks/>
            </p:cNvSpPr>
            <p:nvPr/>
          </p:nvSpPr>
          <p:spPr>
            <a:xfrm>
              <a:off x="6472238" y="3984853"/>
              <a:ext cx="411162" cy="411163"/>
            </a:xfrm>
            <a:prstGeom prst="ellipse">
              <a:avLst/>
            </a:prstGeom>
            <a:solidFill>
              <a:schemeClr val="bg1"/>
            </a:solidFill>
          </p:spPr>
          <p:txBody>
            <a:bodyPr vert="horz" lIns="0" tIns="18288"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a:latin typeface="Poppins" panose="00000500000000000000" pitchFamily="2" charset="0"/>
                  <a:cs typeface="Poppins" panose="00000500000000000000" pitchFamily="2" charset="0"/>
                </a:rPr>
                <a:t>07</a:t>
              </a:r>
            </a:p>
          </p:txBody>
        </p:sp>
        <p:sp>
          <p:nvSpPr>
            <p:cNvPr id="68" name="Text Placeholder 40">
              <a:extLst>
                <a:ext uri="{FF2B5EF4-FFF2-40B4-BE49-F238E27FC236}">
                  <a16:creationId xmlns:a16="http://schemas.microsoft.com/office/drawing/2014/main" id="{AADA0E1A-FD27-7DC9-2CB4-B38ABA0C92FD}"/>
                </a:ext>
              </a:extLst>
            </p:cNvPr>
            <p:cNvSpPr txBox="1">
              <a:spLocks/>
            </p:cNvSpPr>
            <p:nvPr/>
          </p:nvSpPr>
          <p:spPr>
            <a:xfrm>
              <a:off x="3640138" y="3984853"/>
              <a:ext cx="411162" cy="411163"/>
            </a:xfrm>
            <a:prstGeom prst="ellipse">
              <a:avLst/>
            </a:prstGeom>
            <a:solidFill>
              <a:schemeClr val="bg1"/>
            </a:solidFill>
          </p:spPr>
          <p:txBody>
            <a:bodyPr vert="horz" lIns="0" tIns="18288"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a:latin typeface="Poppins" panose="00000500000000000000" pitchFamily="2" charset="0"/>
                  <a:cs typeface="Poppins" panose="00000500000000000000" pitchFamily="2" charset="0"/>
                </a:rPr>
                <a:t>06</a:t>
              </a:r>
            </a:p>
          </p:txBody>
        </p:sp>
        <p:sp>
          <p:nvSpPr>
            <p:cNvPr id="32" name="Text Placeholder 39">
              <a:extLst>
                <a:ext uri="{FF2B5EF4-FFF2-40B4-BE49-F238E27FC236}">
                  <a16:creationId xmlns:a16="http://schemas.microsoft.com/office/drawing/2014/main" id="{7AB058A8-3344-6FBE-6926-AAD5371C4662}"/>
                </a:ext>
              </a:extLst>
            </p:cNvPr>
            <p:cNvSpPr txBox="1">
              <a:spLocks/>
            </p:cNvSpPr>
            <p:nvPr userDrawn="1"/>
          </p:nvSpPr>
          <p:spPr>
            <a:xfrm>
              <a:off x="9301163" y="3984853"/>
              <a:ext cx="411162" cy="411163"/>
            </a:xfrm>
            <a:prstGeom prst="ellipse">
              <a:avLst/>
            </a:prstGeom>
            <a:solidFill>
              <a:schemeClr val="bg1"/>
            </a:solidFill>
          </p:spPr>
          <p:txBody>
            <a:bodyPr vert="horz" lIns="0" tIns="18288" rIns="0" bIns="0" rtlCol="0" anchor="ctr">
              <a:noAutofit/>
            </a:bodyPr>
            <a:lstStyle>
              <a:lvl1pPr marL="342900" indent="-342900" algn="ctr"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a:latin typeface="Poppins" panose="00000500000000000000" pitchFamily="2" charset="0"/>
                  <a:cs typeface="Poppins" panose="00000500000000000000" pitchFamily="2" charset="0"/>
                </a:rPr>
                <a:t>08</a:t>
              </a:r>
            </a:p>
          </p:txBody>
        </p:sp>
      </p:grpSp>
      <p:sp>
        <p:nvSpPr>
          <p:cNvPr id="4" name="Text Placeholder 8">
            <a:extLst>
              <a:ext uri="{FF2B5EF4-FFF2-40B4-BE49-F238E27FC236}">
                <a16:creationId xmlns:a16="http://schemas.microsoft.com/office/drawing/2014/main" id="{2D7A2BEF-5835-87D1-F78C-26F622296235}"/>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pic>
        <p:nvPicPr>
          <p:cNvPr id="11" name="Graphic 10">
            <a:extLst>
              <a:ext uri="{FF2B5EF4-FFF2-40B4-BE49-F238E27FC236}">
                <a16:creationId xmlns:a16="http://schemas.microsoft.com/office/drawing/2014/main" id="{523F6B88-32E5-8B52-7D0E-1AF19AD9EE92}"/>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22083599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_sections_with_separate_images">
    <p:spTree>
      <p:nvGrpSpPr>
        <p:cNvPr id="1" name=""/>
        <p:cNvGrpSpPr/>
        <p:nvPr/>
      </p:nvGrpSpPr>
      <p:grpSpPr>
        <a:xfrm>
          <a:off x="0" y="0"/>
          <a:ext cx="0" cy="0"/>
          <a:chOff x="0" y="0"/>
          <a:chExt cx="0" cy="0"/>
        </a:xfrm>
      </p:grpSpPr>
      <p:sp>
        <p:nvSpPr>
          <p:cNvPr id="10" name="Rectángulo: esquinas redondeadas 32">
            <a:extLst>
              <a:ext uri="{FF2B5EF4-FFF2-40B4-BE49-F238E27FC236}">
                <a16:creationId xmlns:a16="http://schemas.microsoft.com/office/drawing/2014/main" id="{710452A0-A8FA-FDD3-54F9-9E781E663E82}"/>
              </a:ext>
            </a:extLst>
          </p:cNvPr>
          <p:cNvSpPr/>
          <p:nvPr userDrawn="1"/>
        </p:nvSpPr>
        <p:spPr>
          <a:xfrm>
            <a:off x="3348695" y="1596770"/>
            <a:ext cx="2649538" cy="3203829"/>
          </a:xfrm>
          <a:prstGeom prst="roundRect">
            <a:avLst>
              <a:gd name="adj" fmla="val 6601"/>
            </a:avLst>
          </a:prstGeom>
          <a:noFill/>
          <a:ln>
            <a:solidFill>
              <a:srgbClr val="A1A1AC"/>
            </a:solid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Roboto Condensed"/>
              <a:ea typeface="+mn-ea"/>
              <a:cs typeface="+mn-cs"/>
            </a:endParaRPr>
          </a:p>
        </p:txBody>
      </p:sp>
      <p:sp>
        <p:nvSpPr>
          <p:cNvPr id="12" name="Rectángulo: esquinas redondeadas 32">
            <a:extLst>
              <a:ext uri="{FF2B5EF4-FFF2-40B4-BE49-F238E27FC236}">
                <a16:creationId xmlns:a16="http://schemas.microsoft.com/office/drawing/2014/main" id="{C1A6B3EA-61EF-D947-1B56-82F3E358EEBC}"/>
              </a:ext>
            </a:extLst>
          </p:cNvPr>
          <p:cNvSpPr/>
          <p:nvPr userDrawn="1"/>
        </p:nvSpPr>
        <p:spPr>
          <a:xfrm>
            <a:off x="6187803" y="1596770"/>
            <a:ext cx="2649538" cy="3203829"/>
          </a:xfrm>
          <a:prstGeom prst="roundRect">
            <a:avLst>
              <a:gd name="adj" fmla="val 6601"/>
            </a:avLst>
          </a:prstGeom>
          <a:noFill/>
          <a:ln>
            <a:solidFill>
              <a:srgbClr val="A1A1AC"/>
            </a:solid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Roboto Condensed"/>
              <a:ea typeface="+mn-ea"/>
              <a:cs typeface="+mn-cs"/>
            </a:endParaRPr>
          </a:p>
        </p:txBody>
      </p:sp>
      <p:sp>
        <p:nvSpPr>
          <p:cNvPr id="14" name="Rectángulo: esquinas redondeadas 32">
            <a:extLst>
              <a:ext uri="{FF2B5EF4-FFF2-40B4-BE49-F238E27FC236}">
                <a16:creationId xmlns:a16="http://schemas.microsoft.com/office/drawing/2014/main" id="{667E2EBD-0627-A805-2F37-2D2C2D96D89E}"/>
              </a:ext>
            </a:extLst>
          </p:cNvPr>
          <p:cNvSpPr/>
          <p:nvPr userDrawn="1"/>
        </p:nvSpPr>
        <p:spPr>
          <a:xfrm>
            <a:off x="9026911" y="1596770"/>
            <a:ext cx="2649538" cy="3203829"/>
          </a:xfrm>
          <a:prstGeom prst="roundRect">
            <a:avLst>
              <a:gd name="adj" fmla="val 6601"/>
            </a:avLst>
          </a:prstGeom>
          <a:noFill/>
          <a:ln>
            <a:solidFill>
              <a:srgbClr val="A1A1AC"/>
            </a:solid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Roboto Condensed"/>
              <a:ea typeface="+mn-ea"/>
              <a:cs typeface="+mn-cs"/>
            </a:endParaRPr>
          </a:p>
        </p:txBody>
      </p:sp>
      <p:sp>
        <p:nvSpPr>
          <p:cNvPr id="16" name="Rectángulo: esquinas redondeadas 32">
            <a:extLst>
              <a:ext uri="{FF2B5EF4-FFF2-40B4-BE49-F238E27FC236}">
                <a16:creationId xmlns:a16="http://schemas.microsoft.com/office/drawing/2014/main" id="{25A10410-94E6-C1E0-29DE-655E36B1BDB0}"/>
              </a:ext>
            </a:extLst>
          </p:cNvPr>
          <p:cNvSpPr/>
          <p:nvPr userDrawn="1"/>
        </p:nvSpPr>
        <p:spPr>
          <a:xfrm>
            <a:off x="509587" y="1596770"/>
            <a:ext cx="2649538" cy="3203829"/>
          </a:xfrm>
          <a:prstGeom prst="roundRect">
            <a:avLst>
              <a:gd name="adj" fmla="val 6601"/>
            </a:avLst>
          </a:prstGeom>
          <a:noFill/>
          <a:ln>
            <a:solidFill>
              <a:srgbClr val="A1A1AC"/>
            </a:solid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Roboto Condensed"/>
              <a:ea typeface="+mn-ea"/>
              <a:cs typeface="+mn-cs"/>
            </a:endParaRPr>
          </a:p>
        </p:txBody>
      </p:sp>
      <p:sp>
        <p:nvSpPr>
          <p:cNvPr id="25" name="Picture Placeholder 26">
            <a:extLst>
              <a:ext uri="{FF2B5EF4-FFF2-40B4-BE49-F238E27FC236}">
                <a16:creationId xmlns:a16="http://schemas.microsoft.com/office/drawing/2014/main" id="{76A2CC1B-74C8-0470-43CD-B87621FA1946}"/>
              </a:ext>
            </a:extLst>
          </p:cNvPr>
          <p:cNvSpPr>
            <a:spLocks noGrp="1"/>
          </p:cNvSpPr>
          <p:nvPr>
            <p:ph type="pic" sz="quarter" idx="42"/>
          </p:nvPr>
        </p:nvSpPr>
        <p:spPr>
          <a:xfrm>
            <a:off x="509584" y="4198356"/>
            <a:ext cx="2649535" cy="1562364"/>
          </a:xfrm>
          <a:prstGeom prst="roundRect">
            <a:avLst>
              <a:gd name="adj" fmla="val 12326"/>
            </a:avLst>
          </a:prstGeom>
          <a:solidFill>
            <a:schemeClr val="bg1">
              <a:lumMod val="95000"/>
            </a:schemeClr>
          </a:solidFill>
        </p:spPr>
        <p:txBody>
          <a:bodyPr/>
          <a:lstStyle/>
          <a:p>
            <a:endParaRPr lang="en-US"/>
          </a:p>
        </p:txBody>
      </p:sp>
      <p:sp>
        <p:nvSpPr>
          <p:cNvPr id="26" name="Picture Placeholder 26">
            <a:extLst>
              <a:ext uri="{FF2B5EF4-FFF2-40B4-BE49-F238E27FC236}">
                <a16:creationId xmlns:a16="http://schemas.microsoft.com/office/drawing/2014/main" id="{379BB7A9-4340-E3FE-5F50-9CA9A1AEB1FB}"/>
              </a:ext>
            </a:extLst>
          </p:cNvPr>
          <p:cNvSpPr>
            <a:spLocks noGrp="1"/>
          </p:cNvSpPr>
          <p:nvPr>
            <p:ph type="pic" sz="quarter" idx="43"/>
          </p:nvPr>
        </p:nvSpPr>
        <p:spPr>
          <a:xfrm>
            <a:off x="3348689" y="4198356"/>
            <a:ext cx="2649535" cy="1562364"/>
          </a:xfrm>
          <a:prstGeom prst="roundRect">
            <a:avLst>
              <a:gd name="adj" fmla="val 12326"/>
            </a:avLst>
          </a:prstGeom>
          <a:solidFill>
            <a:schemeClr val="bg1">
              <a:lumMod val="95000"/>
            </a:schemeClr>
          </a:solidFill>
        </p:spPr>
        <p:txBody>
          <a:bodyPr/>
          <a:lstStyle/>
          <a:p>
            <a:endParaRPr lang="en-US"/>
          </a:p>
        </p:txBody>
      </p:sp>
      <p:sp>
        <p:nvSpPr>
          <p:cNvPr id="27" name="Picture Placeholder 26">
            <a:extLst>
              <a:ext uri="{FF2B5EF4-FFF2-40B4-BE49-F238E27FC236}">
                <a16:creationId xmlns:a16="http://schemas.microsoft.com/office/drawing/2014/main" id="{F924D903-2CE2-6A9B-9893-19306D48B7A8}"/>
              </a:ext>
            </a:extLst>
          </p:cNvPr>
          <p:cNvSpPr>
            <a:spLocks noGrp="1"/>
          </p:cNvSpPr>
          <p:nvPr>
            <p:ph type="pic" sz="quarter" idx="44"/>
          </p:nvPr>
        </p:nvSpPr>
        <p:spPr>
          <a:xfrm>
            <a:off x="6187806" y="4198356"/>
            <a:ext cx="2649535" cy="1562364"/>
          </a:xfrm>
          <a:prstGeom prst="roundRect">
            <a:avLst>
              <a:gd name="adj" fmla="val 12326"/>
            </a:avLst>
          </a:prstGeom>
          <a:solidFill>
            <a:schemeClr val="bg1">
              <a:lumMod val="95000"/>
            </a:schemeClr>
          </a:solidFill>
        </p:spPr>
        <p:txBody>
          <a:bodyPr/>
          <a:lstStyle/>
          <a:p>
            <a:endParaRPr lang="en-US"/>
          </a:p>
        </p:txBody>
      </p:sp>
      <p:sp>
        <p:nvSpPr>
          <p:cNvPr id="28" name="Picture Placeholder 26">
            <a:extLst>
              <a:ext uri="{FF2B5EF4-FFF2-40B4-BE49-F238E27FC236}">
                <a16:creationId xmlns:a16="http://schemas.microsoft.com/office/drawing/2014/main" id="{DEDE31D7-076E-6BDB-58C7-C6A8A473C6B5}"/>
              </a:ext>
            </a:extLst>
          </p:cNvPr>
          <p:cNvSpPr>
            <a:spLocks noGrp="1"/>
          </p:cNvSpPr>
          <p:nvPr>
            <p:ph type="pic" sz="quarter" idx="45"/>
          </p:nvPr>
        </p:nvSpPr>
        <p:spPr>
          <a:xfrm>
            <a:off x="9026908" y="4198356"/>
            <a:ext cx="2649535" cy="1562364"/>
          </a:xfrm>
          <a:prstGeom prst="roundRect">
            <a:avLst>
              <a:gd name="adj" fmla="val 12326"/>
            </a:avLst>
          </a:prstGeom>
          <a:solidFill>
            <a:schemeClr val="bg1">
              <a:lumMod val="95000"/>
            </a:schemeClr>
          </a:solidFill>
        </p:spPr>
        <p:txBody>
          <a:bodyPr/>
          <a:lstStyle/>
          <a:p>
            <a:endParaRPr lang="en-US"/>
          </a:p>
        </p:txBody>
      </p:sp>
      <p:sp>
        <p:nvSpPr>
          <p:cNvPr id="5" name="Title 1">
            <a:extLst>
              <a:ext uri="{FF2B5EF4-FFF2-40B4-BE49-F238E27FC236}">
                <a16:creationId xmlns:a16="http://schemas.microsoft.com/office/drawing/2014/main" id="{45FC3DF6-72A6-ED4A-2267-1A3307FFD174}"/>
              </a:ext>
            </a:extLst>
          </p:cNvPr>
          <p:cNvSpPr>
            <a:spLocks noGrp="1"/>
          </p:cNvSpPr>
          <p:nvPr>
            <p:ph type="title" hasCustomPrompt="1"/>
          </p:nvPr>
        </p:nvSpPr>
        <p:spPr>
          <a:xfrm>
            <a:off x="514350" y="580801"/>
            <a:ext cx="11187113" cy="548640"/>
          </a:xfrm>
        </p:spPr>
        <p:txBody>
          <a:bodyPr/>
          <a:lstStyle/>
          <a:p>
            <a:r>
              <a:rPr lang="en-US"/>
              <a:t>Four sections with separate images</a:t>
            </a:r>
            <a:endParaRPr lang="en-IN"/>
          </a:p>
        </p:txBody>
      </p:sp>
      <p:sp>
        <p:nvSpPr>
          <p:cNvPr id="6" name="Text Placeholder 7">
            <a:extLst>
              <a:ext uri="{FF2B5EF4-FFF2-40B4-BE49-F238E27FC236}">
                <a16:creationId xmlns:a16="http://schemas.microsoft.com/office/drawing/2014/main" id="{92550FF8-4AFA-BB8A-9437-E2C4D2CF4ADD}"/>
              </a:ext>
            </a:extLst>
          </p:cNvPr>
          <p:cNvSpPr>
            <a:spLocks noGrp="1"/>
          </p:cNvSpPr>
          <p:nvPr>
            <p:ph type="body" sz="quarter" idx="14" hasCustomPrompt="1"/>
          </p:nvPr>
        </p:nvSpPr>
        <p:spPr>
          <a:xfrm>
            <a:off x="514350" y="1050980"/>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t>Subtitle to go here</a:t>
            </a:r>
          </a:p>
        </p:txBody>
      </p:sp>
      <p:sp>
        <p:nvSpPr>
          <p:cNvPr id="30" name="Text Placeholder 29">
            <a:extLst>
              <a:ext uri="{FF2B5EF4-FFF2-40B4-BE49-F238E27FC236}">
                <a16:creationId xmlns:a16="http://schemas.microsoft.com/office/drawing/2014/main" id="{2CA53E34-77BA-8107-AC65-D697A86E228A}"/>
              </a:ext>
            </a:extLst>
          </p:cNvPr>
          <p:cNvSpPr>
            <a:spLocks noGrp="1"/>
          </p:cNvSpPr>
          <p:nvPr>
            <p:ph type="body" sz="quarter" idx="46" hasCustomPrompt="1"/>
          </p:nvPr>
        </p:nvSpPr>
        <p:spPr>
          <a:xfrm>
            <a:off x="656233" y="1739693"/>
            <a:ext cx="2328267" cy="229147"/>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kumimoji="0" lang="en-US" sz="1800" b="1" i="0" u="none" strike="noStrike" kern="1200" cap="none" spc="0" normalizeH="0" baseline="0" noProof="0">
                <a:ln>
                  <a:noFill/>
                </a:ln>
                <a:solidFill>
                  <a:srgbClr val="4E106F"/>
                </a:solidFill>
                <a:effectLst/>
                <a:uLnTx/>
                <a:uFillTx/>
                <a:latin typeface="Roboto Condensed"/>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4E106F"/>
                </a:solidFill>
                <a:effectLst/>
                <a:uLnTx/>
                <a:uFillTx/>
                <a:latin typeface="Roboto Condensed"/>
                <a:ea typeface="+mn-ea"/>
                <a:cs typeface="+mn-cs"/>
              </a:rPr>
              <a:t>Section Subtitle</a:t>
            </a:r>
          </a:p>
        </p:txBody>
      </p:sp>
      <p:sp>
        <p:nvSpPr>
          <p:cNvPr id="32" name="Text Placeholder 31">
            <a:extLst>
              <a:ext uri="{FF2B5EF4-FFF2-40B4-BE49-F238E27FC236}">
                <a16:creationId xmlns:a16="http://schemas.microsoft.com/office/drawing/2014/main" id="{A5B18058-0E03-B480-9B21-8B61B4B48DA4}"/>
              </a:ext>
            </a:extLst>
          </p:cNvPr>
          <p:cNvSpPr>
            <a:spLocks noGrp="1"/>
          </p:cNvSpPr>
          <p:nvPr>
            <p:ph type="body" sz="quarter" idx="47" hasCustomPrompt="1"/>
          </p:nvPr>
        </p:nvSpPr>
        <p:spPr>
          <a:xfrm>
            <a:off x="3493278" y="1739693"/>
            <a:ext cx="2323322" cy="278251"/>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kumimoji="0" lang="en-US" sz="1800" b="1" i="0" u="none" strike="noStrike" kern="1200" cap="none" spc="0" normalizeH="0" baseline="0" noProof="0">
                <a:ln>
                  <a:noFill/>
                </a:ln>
                <a:solidFill>
                  <a:srgbClr val="6A5EFF"/>
                </a:solidFill>
                <a:effectLst/>
                <a:uLnTx/>
                <a:uFillTx/>
                <a:latin typeface="Roboto Condensed"/>
              </a:defRPr>
            </a:lvl1pPr>
            <a:lvl2pPr>
              <a:defRPr sz="1800" b="1">
                <a:solidFill>
                  <a:schemeClr val="accent2"/>
                </a:solidFill>
              </a:defRPr>
            </a:lvl2pPr>
            <a:lvl3pPr>
              <a:defRPr sz="1800" b="1">
                <a:solidFill>
                  <a:schemeClr val="accent2"/>
                </a:solidFill>
              </a:defRPr>
            </a:lvl3pPr>
            <a:lvl4pPr>
              <a:defRPr sz="1800" b="1">
                <a:solidFill>
                  <a:schemeClr val="accent2"/>
                </a:solidFill>
              </a:defRPr>
            </a:lvl4pPr>
            <a:lvl5pPr>
              <a:defRPr sz="1800" b="1">
                <a:solidFill>
                  <a:schemeClr val="accent2"/>
                </a:solidFill>
              </a:defRPr>
            </a:lvl5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6A5EFF"/>
                </a:solidFill>
                <a:effectLst/>
                <a:uLnTx/>
                <a:uFillTx/>
                <a:latin typeface="Roboto Condensed"/>
                <a:ea typeface="+mn-ea"/>
                <a:cs typeface="+mn-cs"/>
              </a:rPr>
              <a:t>Section Subtitle</a:t>
            </a:r>
          </a:p>
        </p:txBody>
      </p:sp>
      <p:sp>
        <p:nvSpPr>
          <p:cNvPr id="34" name="Text Placeholder 33">
            <a:extLst>
              <a:ext uri="{FF2B5EF4-FFF2-40B4-BE49-F238E27FC236}">
                <a16:creationId xmlns:a16="http://schemas.microsoft.com/office/drawing/2014/main" id="{D6FDBF60-320F-3B7A-B47B-E10B3C7B15E2}"/>
              </a:ext>
            </a:extLst>
          </p:cNvPr>
          <p:cNvSpPr>
            <a:spLocks noGrp="1"/>
          </p:cNvSpPr>
          <p:nvPr>
            <p:ph type="body" sz="quarter" idx="48" hasCustomPrompt="1"/>
          </p:nvPr>
        </p:nvSpPr>
        <p:spPr>
          <a:xfrm>
            <a:off x="6331848" y="1739693"/>
            <a:ext cx="2413064" cy="345728"/>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kumimoji="0" lang="en-US" sz="1800" b="1" i="0" u="none" strike="noStrike" kern="1200" cap="none" spc="0" normalizeH="0" baseline="0" noProof="0">
                <a:ln>
                  <a:noFill/>
                </a:ln>
                <a:solidFill>
                  <a:srgbClr val="FD0B95"/>
                </a:solidFill>
                <a:effectLst/>
                <a:uLnTx/>
                <a:uFillTx/>
                <a:latin typeface="Roboto Condensed"/>
              </a:defRPr>
            </a:lvl1pPr>
            <a:lvl2pPr>
              <a:defRPr sz="1800" b="1">
                <a:solidFill>
                  <a:schemeClr val="accent3"/>
                </a:solidFill>
              </a:defRPr>
            </a:lvl2pPr>
            <a:lvl3pPr>
              <a:defRPr sz="1800" b="1">
                <a:solidFill>
                  <a:schemeClr val="accent3"/>
                </a:solidFill>
              </a:defRPr>
            </a:lvl3pPr>
            <a:lvl4pPr>
              <a:defRPr sz="1800" b="1">
                <a:solidFill>
                  <a:schemeClr val="accent3"/>
                </a:solidFill>
              </a:defRPr>
            </a:lvl4pPr>
            <a:lvl5pPr>
              <a:defRPr sz="1800" b="1">
                <a:solidFill>
                  <a:schemeClr val="accent3"/>
                </a:solidFill>
              </a:defRPr>
            </a:lvl5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FD0B95"/>
                </a:solidFill>
                <a:effectLst/>
                <a:uLnTx/>
                <a:uFillTx/>
                <a:latin typeface="Roboto Condensed"/>
                <a:ea typeface="+mn-ea"/>
                <a:cs typeface="+mn-cs"/>
              </a:rPr>
              <a:t>Section Subtitle</a:t>
            </a:r>
          </a:p>
        </p:txBody>
      </p:sp>
      <p:sp>
        <p:nvSpPr>
          <p:cNvPr id="36" name="Text Placeholder 35">
            <a:extLst>
              <a:ext uri="{FF2B5EF4-FFF2-40B4-BE49-F238E27FC236}">
                <a16:creationId xmlns:a16="http://schemas.microsoft.com/office/drawing/2014/main" id="{33C65A65-AFD6-B5CA-AE5C-284099445A36}"/>
              </a:ext>
            </a:extLst>
          </p:cNvPr>
          <p:cNvSpPr>
            <a:spLocks noGrp="1"/>
          </p:cNvSpPr>
          <p:nvPr>
            <p:ph type="body" sz="quarter" idx="49" hasCustomPrompt="1"/>
          </p:nvPr>
        </p:nvSpPr>
        <p:spPr>
          <a:xfrm>
            <a:off x="9169460" y="1739693"/>
            <a:ext cx="2366307" cy="316471"/>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kumimoji="0" lang="en-US" sz="1800" b="1" i="0" u="none" strike="noStrike" kern="1200" cap="none" spc="0" normalizeH="0" baseline="0" noProof="0">
                <a:ln>
                  <a:noFill/>
                </a:ln>
                <a:solidFill>
                  <a:srgbClr val="FF8275"/>
                </a:solidFill>
                <a:effectLst/>
                <a:uLnTx/>
                <a:uFillTx/>
                <a:latin typeface="Roboto Condensed"/>
              </a:defRPr>
            </a:lvl1pPr>
            <a:lvl2pPr>
              <a:defRPr sz="1800" b="1">
                <a:solidFill>
                  <a:schemeClr val="accent4"/>
                </a:solidFill>
              </a:defRPr>
            </a:lvl2pPr>
            <a:lvl3pPr>
              <a:defRPr sz="1800" b="1">
                <a:solidFill>
                  <a:schemeClr val="accent4"/>
                </a:solidFill>
              </a:defRPr>
            </a:lvl3pPr>
            <a:lvl4pPr>
              <a:defRPr sz="1800" b="1">
                <a:solidFill>
                  <a:schemeClr val="accent4"/>
                </a:solidFill>
              </a:defRPr>
            </a:lvl4pPr>
            <a:lvl5pPr>
              <a:defRPr sz="1800" b="1">
                <a:solidFill>
                  <a:schemeClr val="accent4"/>
                </a:solidFill>
              </a:defRPr>
            </a:lvl5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FF8275"/>
                </a:solidFill>
                <a:effectLst/>
                <a:uLnTx/>
                <a:uFillTx/>
                <a:latin typeface="Roboto Condensed"/>
                <a:ea typeface="+mn-ea"/>
                <a:cs typeface="+mn-cs"/>
              </a:rPr>
              <a:t>Section Subtitle</a:t>
            </a:r>
          </a:p>
        </p:txBody>
      </p:sp>
      <p:sp>
        <p:nvSpPr>
          <p:cNvPr id="43" name="Text Placeholder 42">
            <a:extLst>
              <a:ext uri="{FF2B5EF4-FFF2-40B4-BE49-F238E27FC236}">
                <a16:creationId xmlns:a16="http://schemas.microsoft.com/office/drawing/2014/main" id="{47C43CEF-1A32-BA93-9480-E23176578FB8}"/>
              </a:ext>
            </a:extLst>
          </p:cNvPr>
          <p:cNvSpPr>
            <a:spLocks noGrp="1"/>
          </p:cNvSpPr>
          <p:nvPr>
            <p:ph type="body" sz="quarter" idx="54" hasCustomPrompt="1"/>
          </p:nvPr>
        </p:nvSpPr>
        <p:spPr>
          <a:xfrm>
            <a:off x="656234" y="2216284"/>
            <a:ext cx="2328266" cy="962747"/>
          </a:xfrm>
        </p:spPr>
        <p:txBody>
          <a:bodyPr/>
          <a:lstStyle>
            <a:lvl1pPr marL="285750" marR="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kumimoji="0" lang="en-US" sz="1600" b="0" i="0" u="none" strike="noStrike" kern="1200" cap="none" spc="0" normalizeH="0" baseline="0" noProof="0">
                <a:ln>
                  <a:noFill/>
                </a:ln>
                <a:solidFill>
                  <a:srgbClr val="000000"/>
                </a:solidFill>
                <a:effectLst/>
                <a:uLnTx/>
                <a:uFillTx/>
                <a:latin typeface="Roboto Condensed"/>
              </a:defRPr>
            </a:lvl1pPr>
            <a:lvl2pPr marL="283464" indent="-283464">
              <a:buFont typeface="Arial" panose="020B0604020202020204" pitchFamily="34" charset="0"/>
              <a:buChar char="•"/>
              <a:defRPr sz="1600"/>
            </a:lvl2pPr>
            <a:lvl3pPr marL="283464" indent="-283464">
              <a:buFont typeface="Arial" panose="020B0604020202020204" pitchFamily="34" charset="0"/>
              <a:buChar char="•"/>
              <a:defRPr sz="1600"/>
            </a:lvl3pPr>
            <a:lvl4pPr marL="283464" indent="-283464">
              <a:buFont typeface="Arial" panose="020B0604020202020204" pitchFamily="34" charset="0"/>
              <a:buChar char="•"/>
              <a:defRPr sz="1600"/>
            </a:lvl4pPr>
            <a:lvl5pPr marL="283464" indent="-283464">
              <a:buFont typeface="Arial" panose="020B0604020202020204" pitchFamily="34" charset="0"/>
              <a:buChar char="•"/>
              <a:defRPr sz="1600"/>
            </a:lvl5pPr>
          </a:lstStyle>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one</a:t>
            </a:r>
          </a:p>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two</a:t>
            </a:r>
          </a:p>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three</a:t>
            </a:r>
          </a:p>
        </p:txBody>
      </p:sp>
      <p:sp>
        <p:nvSpPr>
          <p:cNvPr id="44" name="Text Placeholder 42">
            <a:extLst>
              <a:ext uri="{FF2B5EF4-FFF2-40B4-BE49-F238E27FC236}">
                <a16:creationId xmlns:a16="http://schemas.microsoft.com/office/drawing/2014/main" id="{7E19A32E-B207-4ABE-C4A8-49A5269B9992}"/>
              </a:ext>
            </a:extLst>
          </p:cNvPr>
          <p:cNvSpPr>
            <a:spLocks noGrp="1"/>
          </p:cNvSpPr>
          <p:nvPr>
            <p:ph type="body" sz="quarter" idx="55" hasCustomPrompt="1"/>
          </p:nvPr>
        </p:nvSpPr>
        <p:spPr>
          <a:xfrm>
            <a:off x="3493278" y="2216284"/>
            <a:ext cx="2323322" cy="962747"/>
          </a:xfrm>
        </p:spPr>
        <p:txBody>
          <a:bodyPr/>
          <a:lstStyle>
            <a:lvl1pPr marL="285750" marR="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kumimoji="0" lang="en-US" sz="1600" b="0" i="0" u="none" strike="noStrike" kern="1200" cap="none" spc="0" normalizeH="0" baseline="0" noProof="0">
                <a:ln>
                  <a:noFill/>
                </a:ln>
                <a:solidFill>
                  <a:srgbClr val="000000"/>
                </a:solidFill>
                <a:effectLst/>
                <a:uLnTx/>
                <a:uFillTx/>
                <a:latin typeface="Roboto Condensed"/>
              </a:defRPr>
            </a:lvl1pPr>
            <a:lvl2pPr marL="283464" indent="-283464">
              <a:buFont typeface="Arial" panose="020B0604020202020204" pitchFamily="34" charset="0"/>
              <a:buChar char="•"/>
              <a:defRPr sz="1600"/>
            </a:lvl2pPr>
            <a:lvl3pPr marL="283464" indent="-283464">
              <a:buFont typeface="Arial" panose="020B0604020202020204" pitchFamily="34" charset="0"/>
              <a:buChar char="•"/>
              <a:defRPr sz="1600"/>
            </a:lvl3pPr>
            <a:lvl4pPr marL="283464" indent="-283464">
              <a:buFont typeface="Arial" panose="020B0604020202020204" pitchFamily="34" charset="0"/>
              <a:buChar char="•"/>
              <a:defRPr sz="1600"/>
            </a:lvl4pPr>
            <a:lvl5pPr marL="283464" indent="-283464">
              <a:buFont typeface="Arial" panose="020B0604020202020204" pitchFamily="34" charset="0"/>
              <a:buChar char="•"/>
              <a:defRPr sz="1600"/>
            </a:lvl5pPr>
          </a:lstStyle>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one</a:t>
            </a:r>
          </a:p>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two</a:t>
            </a:r>
          </a:p>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three</a:t>
            </a:r>
          </a:p>
        </p:txBody>
      </p:sp>
      <p:sp>
        <p:nvSpPr>
          <p:cNvPr id="45" name="Text Placeholder 42">
            <a:extLst>
              <a:ext uri="{FF2B5EF4-FFF2-40B4-BE49-F238E27FC236}">
                <a16:creationId xmlns:a16="http://schemas.microsoft.com/office/drawing/2014/main" id="{CF5A78CB-A6E0-D71E-2D68-BE185BA73EAD}"/>
              </a:ext>
            </a:extLst>
          </p:cNvPr>
          <p:cNvSpPr>
            <a:spLocks noGrp="1"/>
          </p:cNvSpPr>
          <p:nvPr>
            <p:ph type="body" sz="quarter" idx="56" hasCustomPrompt="1"/>
          </p:nvPr>
        </p:nvSpPr>
        <p:spPr>
          <a:xfrm>
            <a:off x="6331848" y="2216284"/>
            <a:ext cx="2413064" cy="962747"/>
          </a:xfrm>
        </p:spPr>
        <p:txBody>
          <a:bodyPr/>
          <a:lstStyle>
            <a:lvl1pPr marL="285750" marR="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kumimoji="0" lang="en-US" sz="1600" b="0" i="0" u="none" strike="noStrike" kern="1200" cap="none" spc="0" normalizeH="0" baseline="0" noProof="0">
                <a:ln>
                  <a:noFill/>
                </a:ln>
                <a:solidFill>
                  <a:srgbClr val="000000"/>
                </a:solidFill>
                <a:effectLst/>
                <a:uLnTx/>
                <a:uFillTx/>
                <a:latin typeface="Roboto Condensed"/>
              </a:defRPr>
            </a:lvl1pPr>
            <a:lvl2pPr marL="283464" indent="-283464">
              <a:buFont typeface="Arial" panose="020B0604020202020204" pitchFamily="34" charset="0"/>
              <a:buChar char="•"/>
              <a:defRPr sz="1600"/>
            </a:lvl2pPr>
            <a:lvl3pPr marL="283464" indent="-283464">
              <a:buFont typeface="Arial" panose="020B0604020202020204" pitchFamily="34" charset="0"/>
              <a:buChar char="•"/>
              <a:defRPr sz="1600"/>
            </a:lvl3pPr>
            <a:lvl4pPr marL="283464" indent="-283464">
              <a:buFont typeface="Arial" panose="020B0604020202020204" pitchFamily="34" charset="0"/>
              <a:buChar char="•"/>
              <a:defRPr sz="1600"/>
            </a:lvl4pPr>
            <a:lvl5pPr marL="283464" indent="-283464">
              <a:buFont typeface="Arial" panose="020B0604020202020204" pitchFamily="34" charset="0"/>
              <a:buChar char="•"/>
              <a:defRPr sz="1600"/>
            </a:lvl5pPr>
          </a:lstStyle>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one</a:t>
            </a:r>
          </a:p>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two</a:t>
            </a:r>
          </a:p>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three</a:t>
            </a:r>
          </a:p>
        </p:txBody>
      </p:sp>
      <p:sp>
        <p:nvSpPr>
          <p:cNvPr id="46" name="Text Placeholder 42">
            <a:extLst>
              <a:ext uri="{FF2B5EF4-FFF2-40B4-BE49-F238E27FC236}">
                <a16:creationId xmlns:a16="http://schemas.microsoft.com/office/drawing/2014/main" id="{5DB6BA72-805C-8ECB-7985-AD0F588FB247}"/>
              </a:ext>
            </a:extLst>
          </p:cNvPr>
          <p:cNvSpPr>
            <a:spLocks noGrp="1"/>
          </p:cNvSpPr>
          <p:nvPr>
            <p:ph type="body" sz="quarter" idx="57" hasCustomPrompt="1"/>
          </p:nvPr>
        </p:nvSpPr>
        <p:spPr>
          <a:xfrm>
            <a:off x="9169460" y="2216284"/>
            <a:ext cx="2366306" cy="962747"/>
          </a:xfrm>
        </p:spPr>
        <p:txBody>
          <a:bodyPr/>
          <a:lstStyle>
            <a:lvl1pPr marL="285750" marR="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kumimoji="0" lang="en-US" sz="1600" b="0" i="0" u="none" strike="noStrike" kern="1200" cap="none" spc="0" normalizeH="0" baseline="0" noProof="0">
                <a:ln>
                  <a:noFill/>
                </a:ln>
                <a:solidFill>
                  <a:srgbClr val="000000"/>
                </a:solidFill>
                <a:effectLst/>
                <a:uLnTx/>
                <a:uFillTx/>
                <a:latin typeface="Roboto Condensed"/>
              </a:defRPr>
            </a:lvl1pPr>
            <a:lvl2pPr marL="283464" indent="-283464">
              <a:buFont typeface="Arial" panose="020B0604020202020204" pitchFamily="34" charset="0"/>
              <a:buChar char="•"/>
              <a:defRPr sz="1600"/>
            </a:lvl2pPr>
            <a:lvl3pPr marL="283464" indent="-283464">
              <a:buFont typeface="Arial" panose="020B0604020202020204" pitchFamily="34" charset="0"/>
              <a:buChar char="•"/>
              <a:defRPr sz="1600"/>
            </a:lvl3pPr>
            <a:lvl4pPr marL="283464" indent="-283464">
              <a:buFont typeface="Arial" panose="020B0604020202020204" pitchFamily="34" charset="0"/>
              <a:buChar char="•"/>
              <a:defRPr sz="1600"/>
            </a:lvl4pPr>
            <a:lvl5pPr marL="283464" indent="-283464">
              <a:buFont typeface="Arial" panose="020B0604020202020204" pitchFamily="34" charset="0"/>
              <a:buChar char="•"/>
              <a:defRPr sz="1600"/>
            </a:lvl5pPr>
          </a:lstStyle>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one</a:t>
            </a:r>
          </a:p>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two</a:t>
            </a:r>
          </a:p>
          <a:p>
            <a:pPr marL="285750" marR="0" lvl="0" indent="-285750" algn="l" defTabSz="914400" rtl="0" eaLnBrk="1" fontAlgn="auto" latinLnBrk="0" hangingPunct="1">
              <a:lnSpc>
                <a:spcPct val="100000"/>
              </a:lnSpc>
              <a:spcBef>
                <a:spcPts val="0"/>
              </a:spcBef>
              <a:spcAft>
                <a:spcPts val="600"/>
              </a:spcAft>
              <a:buClr>
                <a:srgbClr val="6A5EFF"/>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Condensed"/>
                <a:ea typeface="+mn-ea"/>
                <a:cs typeface="+mn-cs"/>
              </a:rPr>
              <a:t>Bullet three</a:t>
            </a:r>
          </a:p>
        </p:txBody>
      </p:sp>
      <p:sp>
        <p:nvSpPr>
          <p:cNvPr id="2" name="Text Placeholder 27">
            <a:extLst>
              <a:ext uri="{FF2B5EF4-FFF2-40B4-BE49-F238E27FC236}">
                <a16:creationId xmlns:a16="http://schemas.microsoft.com/office/drawing/2014/main" id="{B260B15E-288A-EDFE-BA17-67249FC21170}"/>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4" name="Slide Number Placeholder 167">
            <a:extLst>
              <a:ext uri="{FF2B5EF4-FFF2-40B4-BE49-F238E27FC236}">
                <a16:creationId xmlns:a16="http://schemas.microsoft.com/office/drawing/2014/main" id="{6617955F-D269-8B0C-DE3E-B97E1B9E13EB}"/>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8" name="Text Placeholder 8">
            <a:extLst>
              <a:ext uri="{FF2B5EF4-FFF2-40B4-BE49-F238E27FC236}">
                <a16:creationId xmlns:a16="http://schemas.microsoft.com/office/drawing/2014/main" id="{7EE4C539-E898-5610-3CE6-9428B6CA8886}"/>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pic>
        <p:nvPicPr>
          <p:cNvPr id="9" name="Graphic 8">
            <a:extLst>
              <a:ext uri="{FF2B5EF4-FFF2-40B4-BE49-F238E27FC236}">
                <a16:creationId xmlns:a16="http://schemas.microsoft.com/office/drawing/2014/main" id="{A5BB21C9-616A-3DFD-C96F-2F749F9E9CAB}"/>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14939593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ide bar with large chart">
    <p:spTree>
      <p:nvGrpSpPr>
        <p:cNvPr id="1" name=""/>
        <p:cNvGrpSpPr/>
        <p:nvPr/>
      </p:nvGrpSpPr>
      <p:grpSpPr>
        <a:xfrm>
          <a:off x="0" y="0"/>
          <a:ext cx="0" cy="0"/>
          <a:chOff x="0" y="0"/>
          <a:chExt cx="0" cy="0"/>
        </a:xfrm>
      </p:grpSpPr>
      <p:sp>
        <p:nvSpPr>
          <p:cNvPr id="4" name="Slide Number Placeholder 167">
            <a:extLst>
              <a:ext uri="{FF2B5EF4-FFF2-40B4-BE49-F238E27FC236}">
                <a16:creationId xmlns:a16="http://schemas.microsoft.com/office/drawing/2014/main" id="{2633CBED-B5D2-1B49-24CD-B6BAE08427B2}"/>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0" y="580801"/>
            <a:ext cx="11187113" cy="548640"/>
          </a:xfrm>
        </p:spPr>
        <p:txBody>
          <a:bodyPr/>
          <a:lstStyle/>
          <a:p>
            <a:r>
              <a:rPr lang="en-US"/>
              <a:t>Place headline here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0" y="1051560"/>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9" name="Text Placeholder 8">
            <a:extLst>
              <a:ext uri="{FF2B5EF4-FFF2-40B4-BE49-F238E27FC236}">
                <a16:creationId xmlns:a16="http://schemas.microsoft.com/office/drawing/2014/main" id="{CEED990E-9DD8-BDDD-3D94-ACBC14F69957}"/>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sp>
        <p:nvSpPr>
          <p:cNvPr id="2" name="Text Placeholder 49">
            <a:extLst>
              <a:ext uri="{FF2B5EF4-FFF2-40B4-BE49-F238E27FC236}">
                <a16:creationId xmlns:a16="http://schemas.microsoft.com/office/drawing/2014/main" id="{9108A12F-65CF-5F51-71C9-719E22B4C216}"/>
              </a:ext>
            </a:extLst>
          </p:cNvPr>
          <p:cNvSpPr>
            <a:spLocks noGrp="1"/>
          </p:cNvSpPr>
          <p:nvPr>
            <p:ph type="body" sz="quarter" idx="31" hasCustomPrompt="1"/>
          </p:nvPr>
        </p:nvSpPr>
        <p:spPr>
          <a:xfrm rot="5400000">
            <a:off x="86117" y="1653787"/>
            <a:ext cx="3931920" cy="4104152"/>
          </a:xfrm>
          <a:prstGeom prst="round2SameRect">
            <a:avLst>
              <a:gd name="adj1" fmla="val 7519"/>
              <a:gd name="adj2" fmla="val 0"/>
            </a:avLst>
          </a:prstGeom>
          <a:solidFill>
            <a:schemeClr val="accent1"/>
          </a:solidFill>
        </p:spPr>
        <p:txBody>
          <a:bodyPr vert="vert270" lIns="91440" tIns="182880" rIns="91440" bIns="502920" anchor="ctr"/>
          <a:lstStyle>
            <a:lvl1pPr marL="14288" indent="-14288">
              <a:lnSpc>
                <a:spcPct val="100000"/>
              </a:lnSpc>
              <a:spcAft>
                <a:spcPts val="1200"/>
              </a:spcAft>
              <a:buNone/>
              <a:defRPr sz="1600" b="0">
                <a:solidFill>
                  <a:schemeClr val="bg1"/>
                </a:solidFill>
              </a:defRPr>
            </a:lvl1pPr>
            <a:lvl2pPr marL="463550" indent="-14288">
              <a:lnSpc>
                <a:spcPct val="100000"/>
              </a:lnSpc>
              <a:spcAft>
                <a:spcPts val="1200"/>
              </a:spcAft>
              <a:buNone/>
              <a:defRPr/>
            </a:lvl2pPr>
            <a:lvl3pPr marL="463550" indent="-14288">
              <a:lnSpc>
                <a:spcPct val="100000"/>
              </a:lnSpc>
              <a:spcAft>
                <a:spcPts val="1200"/>
              </a:spcAft>
              <a:buNone/>
              <a:defRPr/>
            </a:lvl3pPr>
            <a:lvl4pPr marL="463550" indent="-14288">
              <a:lnSpc>
                <a:spcPct val="100000"/>
              </a:lnSpc>
              <a:spcAft>
                <a:spcPts val="1200"/>
              </a:spcAft>
              <a:buNone/>
              <a:defRPr/>
            </a:lvl4pPr>
            <a:lvl5pPr marL="463550" indent="-14288">
              <a:lnSpc>
                <a:spcPct val="100000"/>
              </a:lnSpc>
              <a:spcAft>
                <a:spcPts val="1200"/>
              </a:spcAft>
              <a:buNone/>
              <a:defRPr/>
            </a:lvl5pPr>
          </a:lstStyle>
          <a:p>
            <a:pPr lvl="0"/>
            <a:r>
              <a:rPr lang="en-US"/>
              <a:t>How to use: The background of this text box can be changed to white or black with a 6% transparency so that just a hint of the background shows through.</a:t>
            </a:r>
          </a:p>
        </p:txBody>
      </p:sp>
      <p:sp>
        <p:nvSpPr>
          <p:cNvPr id="10" name="Content Placeholder 9">
            <a:extLst>
              <a:ext uri="{FF2B5EF4-FFF2-40B4-BE49-F238E27FC236}">
                <a16:creationId xmlns:a16="http://schemas.microsoft.com/office/drawing/2014/main" id="{43B0F00D-788F-9BC1-296A-EC3CCE858389}"/>
              </a:ext>
            </a:extLst>
          </p:cNvPr>
          <p:cNvSpPr>
            <a:spLocks noGrp="1"/>
          </p:cNvSpPr>
          <p:nvPr>
            <p:ph sz="quarter" idx="32"/>
          </p:nvPr>
        </p:nvSpPr>
        <p:spPr>
          <a:xfrm>
            <a:off x="4470400" y="1739900"/>
            <a:ext cx="6948488" cy="3932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Graphic 10">
            <a:extLst>
              <a:ext uri="{FF2B5EF4-FFF2-40B4-BE49-F238E27FC236}">
                <a16:creationId xmlns:a16="http://schemas.microsoft.com/office/drawing/2014/main" id="{12BFC07C-58E0-87D8-2F0E-D58AB3EBF708}"/>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13117686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Blocks w Images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9A67F-C90F-787C-63B7-AB19C437DFC1}"/>
              </a:ext>
            </a:extLst>
          </p:cNvPr>
          <p:cNvSpPr>
            <a:spLocks noGrp="1"/>
          </p:cNvSpPr>
          <p:nvPr>
            <p:ph type="title" hasCustomPrompt="1"/>
          </p:nvPr>
        </p:nvSpPr>
        <p:spPr>
          <a:xfrm>
            <a:off x="514351" y="583455"/>
            <a:ext cx="2651544" cy="1315747"/>
          </a:xfrm>
        </p:spPr>
        <p:txBody>
          <a:bodyPr/>
          <a:lstStyle/>
          <a:p>
            <a:r>
              <a:rPr lang="en-US"/>
              <a:t>Three blocks of content </a:t>
            </a:r>
            <a:br>
              <a:rPr lang="en-US"/>
            </a:br>
            <a:r>
              <a:rPr lang="en-US"/>
              <a:t>with images</a:t>
            </a:r>
          </a:p>
        </p:txBody>
      </p:sp>
      <p:sp>
        <p:nvSpPr>
          <p:cNvPr id="4" name="Text Placeholder 3">
            <a:extLst>
              <a:ext uri="{FF2B5EF4-FFF2-40B4-BE49-F238E27FC236}">
                <a16:creationId xmlns:a16="http://schemas.microsoft.com/office/drawing/2014/main" id="{E9F83F7A-DC06-F9C0-2016-9FB7E5EB37C4}"/>
              </a:ext>
            </a:extLst>
          </p:cNvPr>
          <p:cNvSpPr>
            <a:spLocks noGrp="1"/>
          </p:cNvSpPr>
          <p:nvPr>
            <p:ph type="body" sz="quarter" idx="10" hasCustomPrompt="1"/>
          </p:nvPr>
        </p:nvSpPr>
        <p:spPr>
          <a:xfrm>
            <a:off x="514350" y="1950959"/>
            <a:ext cx="2651545" cy="548639"/>
          </a:xfrm>
          <a:prstGeom prst="rect">
            <a:avLst/>
          </a:prstGeom>
        </p:spPr>
        <p:txBody>
          <a:bodyPr/>
          <a:lstStyle>
            <a:lvl1pPr>
              <a:buNone/>
              <a:defRPr sz="2000"/>
            </a:lvl1pPr>
          </a:lstStyle>
          <a:p>
            <a:r>
              <a:rPr lang="en-US"/>
              <a:t>Supporting text to go here</a:t>
            </a:r>
          </a:p>
        </p:txBody>
      </p:sp>
      <p:cxnSp>
        <p:nvCxnSpPr>
          <p:cNvPr id="5" name="Straight Connector 4">
            <a:extLst>
              <a:ext uri="{FF2B5EF4-FFF2-40B4-BE49-F238E27FC236}">
                <a16:creationId xmlns:a16="http://schemas.microsoft.com/office/drawing/2014/main" id="{98171081-78B7-69A7-C1A2-80191AA7FA97}"/>
              </a:ext>
            </a:extLst>
          </p:cNvPr>
          <p:cNvCxnSpPr/>
          <p:nvPr userDrawn="1"/>
        </p:nvCxnSpPr>
        <p:spPr>
          <a:xfrm>
            <a:off x="8955484" y="3946938"/>
            <a:ext cx="0" cy="1754326"/>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sp>
        <p:nvSpPr>
          <p:cNvPr id="21" name="Picture Placeholder 20">
            <a:extLst>
              <a:ext uri="{FF2B5EF4-FFF2-40B4-BE49-F238E27FC236}">
                <a16:creationId xmlns:a16="http://schemas.microsoft.com/office/drawing/2014/main" id="{0DE67C92-A1C1-4071-3DC2-3887AB113709}"/>
              </a:ext>
            </a:extLst>
          </p:cNvPr>
          <p:cNvSpPr>
            <a:spLocks noGrp="1"/>
          </p:cNvSpPr>
          <p:nvPr>
            <p:ph type="pic" sz="quarter" idx="11"/>
          </p:nvPr>
        </p:nvSpPr>
        <p:spPr>
          <a:xfrm>
            <a:off x="3367088" y="586977"/>
            <a:ext cx="2657850" cy="2715023"/>
          </a:xfrm>
          <a:prstGeom prst="round2SameRect">
            <a:avLst>
              <a:gd name="adj1" fmla="val 10825"/>
              <a:gd name="adj2" fmla="val 0"/>
            </a:avLst>
          </a:prstGeom>
        </p:spPr>
        <p:txBody>
          <a:bodyPr/>
          <a:lstStyle/>
          <a:p>
            <a:endParaRPr lang="en-US"/>
          </a:p>
        </p:txBody>
      </p:sp>
      <p:cxnSp>
        <p:nvCxnSpPr>
          <p:cNvPr id="29" name="Straight Connector 28">
            <a:extLst>
              <a:ext uri="{FF2B5EF4-FFF2-40B4-BE49-F238E27FC236}">
                <a16:creationId xmlns:a16="http://schemas.microsoft.com/office/drawing/2014/main" id="{D39358A3-A5FE-4852-1665-ACBA48723C95}"/>
              </a:ext>
            </a:extLst>
          </p:cNvPr>
          <p:cNvCxnSpPr/>
          <p:nvPr userDrawn="1"/>
        </p:nvCxnSpPr>
        <p:spPr>
          <a:xfrm>
            <a:off x="6113066" y="3946938"/>
            <a:ext cx="0" cy="1754326"/>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sp>
        <p:nvSpPr>
          <p:cNvPr id="30" name="Picture Placeholder 20">
            <a:extLst>
              <a:ext uri="{FF2B5EF4-FFF2-40B4-BE49-F238E27FC236}">
                <a16:creationId xmlns:a16="http://schemas.microsoft.com/office/drawing/2014/main" id="{A16A1BFF-0CB2-B61D-7FCE-F6E14089BF33}"/>
              </a:ext>
            </a:extLst>
          </p:cNvPr>
          <p:cNvSpPr>
            <a:spLocks noGrp="1"/>
          </p:cNvSpPr>
          <p:nvPr>
            <p:ph type="pic" sz="quarter" idx="38"/>
          </p:nvPr>
        </p:nvSpPr>
        <p:spPr>
          <a:xfrm>
            <a:off x="6201360" y="586977"/>
            <a:ext cx="2657850" cy="2715023"/>
          </a:xfrm>
          <a:prstGeom prst="round2SameRect">
            <a:avLst>
              <a:gd name="adj1" fmla="val 10825"/>
              <a:gd name="adj2" fmla="val 0"/>
            </a:avLst>
          </a:prstGeom>
        </p:spPr>
        <p:txBody>
          <a:bodyPr/>
          <a:lstStyle/>
          <a:p>
            <a:endParaRPr lang="en-US"/>
          </a:p>
        </p:txBody>
      </p:sp>
      <p:sp>
        <p:nvSpPr>
          <p:cNvPr id="31" name="Picture Placeholder 20">
            <a:extLst>
              <a:ext uri="{FF2B5EF4-FFF2-40B4-BE49-F238E27FC236}">
                <a16:creationId xmlns:a16="http://schemas.microsoft.com/office/drawing/2014/main" id="{D5AF54B2-CD59-3DC2-7E4E-2C12BAB36D93}"/>
              </a:ext>
            </a:extLst>
          </p:cNvPr>
          <p:cNvSpPr>
            <a:spLocks noGrp="1"/>
          </p:cNvSpPr>
          <p:nvPr>
            <p:ph type="pic" sz="quarter" idx="39"/>
          </p:nvPr>
        </p:nvSpPr>
        <p:spPr>
          <a:xfrm>
            <a:off x="9058177" y="586977"/>
            <a:ext cx="2657850" cy="2715023"/>
          </a:xfrm>
          <a:prstGeom prst="round2SameRect">
            <a:avLst>
              <a:gd name="adj1" fmla="val 10825"/>
              <a:gd name="adj2" fmla="val 0"/>
            </a:avLst>
          </a:prstGeom>
        </p:spPr>
        <p:txBody>
          <a:bodyPr/>
          <a:lstStyle/>
          <a:p>
            <a:endParaRPr lang="en-US"/>
          </a:p>
        </p:txBody>
      </p:sp>
      <p:sp>
        <p:nvSpPr>
          <p:cNvPr id="38" name="Text Placeholder 37">
            <a:extLst>
              <a:ext uri="{FF2B5EF4-FFF2-40B4-BE49-F238E27FC236}">
                <a16:creationId xmlns:a16="http://schemas.microsoft.com/office/drawing/2014/main" id="{7B8316E9-A812-2947-AA98-89A5DF6101EF}"/>
              </a:ext>
            </a:extLst>
          </p:cNvPr>
          <p:cNvSpPr>
            <a:spLocks noGrp="1"/>
          </p:cNvSpPr>
          <p:nvPr>
            <p:ph type="body" sz="quarter" idx="42" hasCustomPrompt="1"/>
          </p:nvPr>
        </p:nvSpPr>
        <p:spPr>
          <a:xfrm>
            <a:off x="6235864" y="3981030"/>
            <a:ext cx="2494067" cy="263525"/>
          </a:xfrm>
        </p:spPr>
        <p:txBody>
          <a:bodyPr/>
          <a:lstStyle>
            <a:lvl1pPr>
              <a:lnSpc>
                <a:spcPct val="100000"/>
              </a:lnSpc>
              <a:buNone/>
              <a:defRPr sz="1600" b="1">
                <a:solidFill>
                  <a:schemeClr val="accent2"/>
                </a:solidFill>
              </a:defRPr>
            </a:lvl1pPr>
            <a:lvl2pPr>
              <a:defRPr sz="1600" b="1">
                <a:solidFill>
                  <a:schemeClr val="accent2"/>
                </a:solidFill>
              </a:defRPr>
            </a:lvl2pPr>
            <a:lvl3pPr>
              <a:defRPr sz="1600" b="1">
                <a:solidFill>
                  <a:schemeClr val="accent2"/>
                </a:solidFill>
              </a:defRPr>
            </a:lvl3pPr>
            <a:lvl4pPr>
              <a:defRPr sz="1600" b="1">
                <a:solidFill>
                  <a:schemeClr val="accent2"/>
                </a:solidFill>
              </a:defRPr>
            </a:lvl4pPr>
            <a:lvl5pPr>
              <a:defRPr sz="1600" b="1">
                <a:solidFill>
                  <a:schemeClr val="accent2"/>
                </a:solidFill>
              </a:defRPr>
            </a:lvl5pPr>
          </a:lstStyle>
          <a:p>
            <a:r>
              <a:rPr lang="en-US" sz="1600" b="1">
                <a:solidFill>
                  <a:schemeClr val="accent2"/>
                </a:solidFill>
              </a:rPr>
              <a:t>Lorem ipsum dolor sit amet</a:t>
            </a:r>
          </a:p>
        </p:txBody>
      </p:sp>
      <p:sp>
        <p:nvSpPr>
          <p:cNvPr id="33" name="Text Placeholder 32">
            <a:extLst>
              <a:ext uri="{FF2B5EF4-FFF2-40B4-BE49-F238E27FC236}">
                <a16:creationId xmlns:a16="http://schemas.microsoft.com/office/drawing/2014/main" id="{48AEAA2D-10BC-638C-4A1B-8139081A1A36}"/>
              </a:ext>
            </a:extLst>
          </p:cNvPr>
          <p:cNvSpPr>
            <a:spLocks noGrp="1"/>
          </p:cNvSpPr>
          <p:nvPr>
            <p:ph type="body" sz="quarter" idx="40" hasCustomPrompt="1"/>
          </p:nvPr>
        </p:nvSpPr>
        <p:spPr>
          <a:xfrm>
            <a:off x="3401592" y="3981030"/>
            <a:ext cx="2485919" cy="263166"/>
          </a:xfrm>
        </p:spPr>
        <p:txBody>
          <a:bodyPr/>
          <a:lstStyle>
            <a:lvl1pPr>
              <a:lnSpc>
                <a:spcPct val="100000"/>
              </a:lnSpc>
              <a:buNone/>
              <a:defRPr sz="1600" b="1">
                <a:solidFill>
                  <a:schemeClr val="accent1"/>
                </a:solidFill>
              </a:defRPr>
            </a:lvl1pPr>
            <a:lvl2pPr>
              <a:defRPr sz="1600" b="1">
                <a:solidFill>
                  <a:schemeClr val="accent1"/>
                </a:solidFill>
              </a:defRPr>
            </a:lvl2pPr>
            <a:lvl3pPr>
              <a:defRPr sz="1600" b="1">
                <a:solidFill>
                  <a:schemeClr val="accent1"/>
                </a:solidFill>
              </a:defRPr>
            </a:lvl3pPr>
            <a:lvl4pPr>
              <a:defRPr sz="1600" b="1">
                <a:solidFill>
                  <a:schemeClr val="accent1"/>
                </a:solidFill>
              </a:defRPr>
            </a:lvl4pPr>
            <a:lvl5pPr>
              <a:defRPr sz="1600" b="1">
                <a:solidFill>
                  <a:schemeClr val="accent1"/>
                </a:solidFill>
              </a:defRPr>
            </a:lvl5pPr>
          </a:lstStyle>
          <a:p>
            <a:r>
              <a:rPr lang="en-US" sz="1600" b="1">
                <a:solidFill>
                  <a:schemeClr val="accent1"/>
                </a:solidFill>
              </a:rPr>
              <a:t>Lorem ipsum dolor sit amet</a:t>
            </a:r>
          </a:p>
        </p:txBody>
      </p:sp>
      <p:sp>
        <p:nvSpPr>
          <p:cNvPr id="42" name="Text Placeholder 41">
            <a:extLst>
              <a:ext uri="{FF2B5EF4-FFF2-40B4-BE49-F238E27FC236}">
                <a16:creationId xmlns:a16="http://schemas.microsoft.com/office/drawing/2014/main" id="{083D3062-3383-D94F-1C76-5DC00D8F368E}"/>
              </a:ext>
            </a:extLst>
          </p:cNvPr>
          <p:cNvSpPr>
            <a:spLocks noGrp="1"/>
          </p:cNvSpPr>
          <p:nvPr>
            <p:ph type="body" sz="quarter" idx="45" hasCustomPrompt="1"/>
          </p:nvPr>
        </p:nvSpPr>
        <p:spPr>
          <a:xfrm>
            <a:off x="9105381" y="3981030"/>
            <a:ext cx="2493962" cy="263165"/>
          </a:xfrm>
        </p:spPr>
        <p:txBody>
          <a:bodyPr/>
          <a:lstStyle>
            <a:lvl1pPr>
              <a:lnSpc>
                <a:spcPct val="100000"/>
              </a:lnSpc>
              <a:buNone/>
              <a:defRPr sz="1600" b="1">
                <a:solidFill>
                  <a:schemeClr val="accent3"/>
                </a:solidFill>
              </a:defRPr>
            </a:lvl1pPr>
            <a:lvl2pPr>
              <a:defRPr sz="1600" b="1">
                <a:solidFill>
                  <a:schemeClr val="accent3"/>
                </a:solidFill>
              </a:defRPr>
            </a:lvl2pPr>
            <a:lvl3pPr>
              <a:defRPr sz="1600" b="1">
                <a:solidFill>
                  <a:schemeClr val="accent3"/>
                </a:solidFill>
              </a:defRPr>
            </a:lvl3pPr>
            <a:lvl4pPr>
              <a:defRPr sz="1600" b="1">
                <a:solidFill>
                  <a:schemeClr val="accent3"/>
                </a:solidFill>
              </a:defRPr>
            </a:lvl4pPr>
            <a:lvl5pPr>
              <a:defRPr sz="1600" b="1">
                <a:solidFill>
                  <a:schemeClr val="accent3"/>
                </a:solidFill>
              </a:defRPr>
            </a:lvl5pPr>
          </a:lstStyle>
          <a:p>
            <a:r>
              <a:rPr lang="en-US" sz="1600" b="1">
                <a:solidFill>
                  <a:schemeClr val="accent3"/>
                </a:solidFill>
              </a:rPr>
              <a:t>Lorem ipsum dolor sit amet</a:t>
            </a:r>
          </a:p>
        </p:txBody>
      </p:sp>
      <p:sp>
        <p:nvSpPr>
          <p:cNvPr id="47" name="Text Placeholder 27">
            <a:extLst>
              <a:ext uri="{FF2B5EF4-FFF2-40B4-BE49-F238E27FC236}">
                <a16:creationId xmlns:a16="http://schemas.microsoft.com/office/drawing/2014/main" id="{D6E2C153-FC44-CF35-9E5D-8DE6477007FC}"/>
              </a:ext>
            </a:extLst>
          </p:cNvPr>
          <p:cNvSpPr>
            <a:spLocks noGrp="1"/>
          </p:cNvSpPr>
          <p:nvPr>
            <p:ph type="body" sz="quarter" idx="28" hasCustomPrompt="1"/>
          </p:nvPr>
        </p:nvSpPr>
        <p:spPr>
          <a:xfrm>
            <a:off x="4104153" y="6065329"/>
            <a:ext cx="7315200" cy="164592"/>
          </a:xfrm>
          <a:prstGeom prst="rect">
            <a:avLst/>
          </a:prstGeo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8" name="Slide Number Placeholder 167">
            <a:extLst>
              <a:ext uri="{FF2B5EF4-FFF2-40B4-BE49-F238E27FC236}">
                <a16:creationId xmlns:a16="http://schemas.microsoft.com/office/drawing/2014/main" id="{14A0D9BB-0A29-C441-DD0C-41EF5134C678}"/>
              </a:ext>
            </a:extLst>
          </p:cNvPr>
          <p:cNvSpPr txBox="1">
            <a:spLocks/>
          </p:cNvSpPr>
          <p:nvPr userDrawn="1"/>
        </p:nvSpPr>
        <p:spPr>
          <a:xfrm>
            <a:off x="11419353"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11" name="Text Placeholder 33">
            <a:extLst>
              <a:ext uri="{FF2B5EF4-FFF2-40B4-BE49-F238E27FC236}">
                <a16:creationId xmlns:a16="http://schemas.microsoft.com/office/drawing/2014/main" id="{9C931307-3455-A996-69DD-E7821BDA5335}"/>
              </a:ext>
            </a:extLst>
          </p:cNvPr>
          <p:cNvSpPr>
            <a:spLocks noGrp="1"/>
          </p:cNvSpPr>
          <p:nvPr>
            <p:ph type="body" sz="quarter" idx="49" hasCustomPrompt="1"/>
          </p:nvPr>
        </p:nvSpPr>
        <p:spPr>
          <a:xfrm>
            <a:off x="9105381" y="4359027"/>
            <a:ext cx="2492671" cy="1384995"/>
          </a:xfrm>
        </p:spPr>
        <p:txBody>
          <a:bodyPr wrap="square">
            <a:spAutoFit/>
          </a:bodyPr>
          <a:lstStyle>
            <a:lvl1pPr marL="228600" indent="-228600">
              <a:buFont typeface="Arial" panose="020B0604020202020204" pitchFamily="34" charset="0"/>
              <a:buChar char="•"/>
              <a:defRPr sz="1400"/>
            </a:lvl1pPr>
            <a:lvl2pPr marL="228600" indent="-228600">
              <a:lnSpc>
                <a:spcPct val="100000"/>
              </a:lnSpc>
              <a:spcAft>
                <a:spcPts val="1200"/>
              </a:spcAft>
              <a:buClr>
                <a:schemeClr val="accent2"/>
              </a:buClr>
              <a:buFont typeface="Arial" panose="020B0604020202020204" pitchFamily="34" charset="0"/>
              <a:buChar char="•"/>
              <a:defRPr sz="1400"/>
            </a:lvl2pPr>
            <a:lvl3pPr marL="228600" indent="-228600">
              <a:buFont typeface="Arial" panose="020B0604020202020204" pitchFamily="34" charset="0"/>
              <a:buChar char="•"/>
              <a:defRPr sz="1400"/>
            </a:lvl3pPr>
            <a:lvl4pPr marL="228600" indent="-228600">
              <a:buFont typeface="Arial" panose="020B0604020202020204" pitchFamily="34" charset="0"/>
              <a:buChar char="•"/>
              <a:defRPr sz="1400"/>
            </a:lvl4pPr>
            <a:lvl5pPr marL="228600" indent="-228600">
              <a:buFont typeface="Arial" panose="020B0604020202020204" pitchFamily="34" charset="0"/>
              <a:buChar char="•"/>
              <a:defRPr sz="1400"/>
            </a:lvl5pPr>
          </a:lstStyle>
          <a:p>
            <a:pPr lvl="1">
              <a:buClr>
                <a:schemeClr val="accent2"/>
              </a:buClr>
              <a:buFont typeface="Arial" panose="020B0604020202020204" pitchFamily="34" charset="0"/>
              <a:buChar char="•"/>
            </a:pPr>
            <a:r>
              <a:rPr lang="en-US" noProof="0"/>
              <a:t>Ut enim ad minim veniam</a:t>
            </a:r>
            <a:endParaRPr lang="en-US"/>
          </a:p>
          <a:p>
            <a:pPr lvl="1">
              <a:buClr>
                <a:schemeClr val="accent2"/>
              </a:buClr>
              <a:buFont typeface="Arial" panose="020B0604020202020204" pitchFamily="34" charset="0"/>
              <a:buChar char="•"/>
            </a:pPr>
            <a:r>
              <a:rPr lang="en-US" noProof="0"/>
              <a:t>Quis nostrud exercitation ullamco laboris nisi ut </a:t>
            </a:r>
          </a:p>
          <a:p>
            <a:pPr lvl="1">
              <a:buClr>
                <a:schemeClr val="accent2"/>
              </a:buClr>
              <a:buFont typeface="Arial" panose="020B0604020202020204" pitchFamily="34" charset="0"/>
              <a:buChar char="•"/>
            </a:pPr>
            <a:r>
              <a:rPr lang="en-US"/>
              <a:t>A</a:t>
            </a:r>
            <a:r>
              <a:rPr lang="en-US" noProof="0" err="1"/>
              <a:t>liquip</a:t>
            </a:r>
            <a:r>
              <a:rPr lang="en-US" noProof="0"/>
              <a:t> ex ea commodo consequat. </a:t>
            </a:r>
          </a:p>
        </p:txBody>
      </p:sp>
      <p:sp>
        <p:nvSpPr>
          <p:cNvPr id="12" name="Text Placeholder 33">
            <a:extLst>
              <a:ext uri="{FF2B5EF4-FFF2-40B4-BE49-F238E27FC236}">
                <a16:creationId xmlns:a16="http://schemas.microsoft.com/office/drawing/2014/main" id="{11E2D550-AC3F-0282-2AE7-618C28895E4B}"/>
              </a:ext>
            </a:extLst>
          </p:cNvPr>
          <p:cNvSpPr>
            <a:spLocks noGrp="1"/>
          </p:cNvSpPr>
          <p:nvPr>
            <p:ph type="body" sz="quarter" idx="50" hasCustomPrompt="1"/>
          </p:nvPr>
        </p:nvSpPr>
        <p:spPr>
          <a:xfrm>
            <a:off x="6235864" y="4359027"/>
            <a:ext cx="2492671" cy="1384995"/>
          </a:xfrm>
        </p:spPr>
        <p:txBody>
          <a:bodyPr wrap="square">
            <a:spAutoFit/>
          </a:bodyPr>
          <a:lstStyle>
            <a:lvl1pPr marL="228600" indent="-228600">
              <a:buFont typeface="Arial" panose="020B0604020202020204" pitchFamily="34" charset="0"/>
              <a:buChar char="•"/>
              <a:defRPr sz="1400"/>
            </a:lvl1pPr>
            <a:lvl2pPr marL="228600" indent="-228600">
              <a:lnSpc>
                <a:spcPct val="100000"/>
              </a:lnSpc>
              <a:spcAft>
                <a:spcPts val="1200"/>
              </a:spcAft>
              <a:buClr>
                <a:schemeClr val="accent2"/>
              </a:buClr>
              <a:buFont typeface="Arial" panose="020B0604020202020204" pitchFamily="34" charset="0"/>
              <a:buChar char="•"/>
              <a:defRPr sz="1400"/>
            </a:lvl2pPr>
            <a:lvl3pPr marL="228600" indent="-228600">
              <a:buFont typeface="Arial" panose="020B0604020202020204" pitchFamily="34" charset="0"/>
              <a:buChar char="•"/>
              <a:defRPr sz="1400"/>
            </a:lvl3pPr>
            <a:lvl4pPr marL="228600" indent="-228600">
              <a:buFont typeface="Arial" panose="020B0604020202020204" pitchFamily="34" charset="0"/>
              <a:buChar char="•"/>
              <a:defRPr sz="1400"/>
            </a:lvl4pPr>
            <a:lvl5pPr marL="228600" indent="-228600">
              <a:buFont typeface="Arial" panose="020B0604020202020204" pitchFamily="34" charset="0"/>
              <a:buChar char="•"/>
              <a:defRPr sz="1400"/>
            </a:lvl5pPr>
          </a:lstStyle>
          <a:p>
            <a:pPr lvl="1">
              <a:buClr>
                <a:schemeClr val="accent2"/>
              </a:buClr>
              <a:buFont typeface="Arial" panose="020B0604020202020204" pitchFamily="34" charset="0"/>
              <a:buChar char="•"/>
            </a:pPr>
            <a:r>
              <a:rPr lang="en-US" noProof="0"/>
              <a:t>Ut enim ad minim veniam</a:t>
            </a:r>
            <a:endParaRPr lang="en-US"/>
          </a:p>
          <a:p>
            <a:pPr lvl="1">
              <a:buClr>
                <a:schemeClr val="accent2"/>
              </a:buClr>
              <a:buFont typeface="Arial" panose="020B0604020202020204" pitchFamily="34" charset="0"/>
              <a:buChar char="•"/>
            </a:pPr>
            <a:r>
              <a:rPr lang="en-US" noProof="0"/>
              <a:t>Quis nostrud exercitation ullamco laboris nisi ut </a:t>
            </a:r>
          </a:p>
          <a:p>
            <a:pPr lvl="1">
              <a:buClr>
                <a:schemeClr val="accent2"/>
              </a:buClr>
              <a:buFont typeface="Arial" panose="020B0604020202020204" pitchFamily="34" charset="0"/>
              <a:buChar char="•"/>
            </a:pPr>
            <a:r>
              <a:rPr lang="en-US"/>
              <a:t>A</a:t>
            </a:r>
            <a:r>
              <a:rPr lang="en-US" noProof="0" err="1"/>
              <a:t>liquip</a:t>
            </a:r>
            <a:r>
              <a:rPr lang="en-US" noProof="0"/>
              <a:t> ex ea commodo consequat. </a:t>
            </a:r>
          </a:p>
        </p:txBody>
      </p:sp>
      <p:sp>
        <p:nvSpPr>
          <p:cNvPr id="13" name="Text Placeholder 33">
            <a:extLst>
              <a:ext uri="{FF2B5EF4-FFF2-40B4-BE49-F238E27FC236}">
                <a16:creationId xmlns:a16="http://schemas.microsoft.com/office/drawing/2014/main" id="{5442C3A7-F9CE-0D9E-AFDD-B2F19310F095}"/>
              </a:ext>
            </a:extLst>
          </p:cNvPr>
          <p:cNvSpPr>
            <a:spLocks noGrp="1"/>
          </p:cNvSpPr>
          <p:nvPr>
            <p:ph type="body" sz="quarter" idx="51" hasCustomPrompt="1"/>
          </p:nvPr>
        </p:nvSpPr>
        <p:spPr>
          <a:xfrm>
            <a:off x="3401592" y="4359027"/>
            <a:ext cx="2492671" cy="1384995"/>
          </a:xfrm>
        </p:spPr>
        <p:txBody>
          <a:bodyPr wrap="square">
            <a:spAutoFit/>
          </a:bodyPr>
          <a:lstStyle>
            <a:lvl1pPr marL="228600" indent="-228600">
              <a:buFont typeface="Arial" panose="020B0604020202020204" pitchFamily="34" charset="0"/>
              <a:buChar char="•"/>
              <a:defRPr sz="1400"/>
            </a:lvl1pPr>
            <a:lvl2pPr marL="228600" indent="-228600">
              <a:lnSpc>
                <a:spcPct val="100000"/>
              </a:lnSpc>
              <a:spcAft>
                <a:spcPts val="1200"/>
              </a:spcAft>
              <a:buClr>
                <a:schemeClr val="accent2"/>
              </a:buClr>
              <a:buFont typeface="Arial" panose="020B0604020202020204" pitchFamily="34" charset="0"/>
              <a:buChar char="•"/>
              <a:defRPr sz="1400"/>
            </a:lvl2pPr>
            <a:lvl3pPr marL="228600" indent="-228600">
              <a:buFont typeface="Arial" panose="020B0604020202020204" pitchFamily="34" charset="0"/>
              <a:buChar char="•"/>
              <a:defRPr sz="1400"/>
            </a:lvl3pPr>
            <a:lvl4pPr marL="228600" indent="-228600">
              <a:buFont typeface="Arial" panose="020B0604020202020204" pitchFamily="34" charset="0"/>
              <a:buChar char="•"/>
              <a:defRPr sz="1400"/>
            </a:lvl4pPr>
            <a:lvl5pPr marL="228600" indent="-228600">
              <a:buFont typeface="Arial" panose="020B0604020202020204" pitchFamily="34" charset="0"/>
              <a:buChar char="•"/>
              <a:defRPr sz="1400"/>
            </a:lvl5pPr>
          </a:lstStyle>
          <a:p>
            <a:pPr lvl="1">
              <a:buClr>
                <a:schemeClr val="accent2"/>
              </a:buClr>
              <a:buFont typeface="Arial" panose="020B0604020202020204" pitchFamily="34" charset="0"/>
              <a:buChar char="•"/>
            </a:pPr>
            <a:r>
              <a:rPr lang="en-US" noProof="0"/>
              <a:t>Ut enim ad minim veniam</a:t>
            </a:r>
            <a:endParaRPr lang="en-US"/>
          </a:p>
          <a:p>
            <a:pPr lvl="1">
              <a:buClr>
                <a:schemeClr val="accent2"/>
              </a:buClr>
              <a:buFont typeface="Arial" panose="020B0604020202020204" pitchFamily="34" charset="0"/>
              <a:buChar char="•"/>
            </a:pPr>
            <a:r>
              <a:rPr lang="en-US" noProof="0"/>
              <a:t>Quis nostrud exercitation ullamco laboris nisi ut </a:t>
            </a:r>
          </a:p>
          <a:p>
            <a:pPr lvl="1">
              <a:buClr>
                <a:schemeClr val="accent2"/>
              </a:buClr>
              <a:buFont typeface="Arial" panose="020B0604020202020204" pitchFamily="34" charset="0"/>
              <a:buChar char="•"/>
            </a:pPr>
            <a:r>
              <a:rPr lang="en-US"/>
              <a:t>A</a:t>
            </a:r>
            <a:r>
              <a:rPr lang="en-US" noProof="0" err="1"/>
              <a:t>liquip</a:t>
            </a:r>
            <a:r>
              <a:rPr lang="en-US" noProof="0"/>
              <a:t> ex ea commodo consequat. </a:t>
            </a:r>
          </a:p>
        </p:txBody>
      </p:sp>
      <p:pic>
        <p:nvPicPr>
          <p:cNvPr id="10" name="Graphic 9">
            <a:extLst>
              <a:ext uri="{FF2B5EF4-FFF2-40B4-BE49-F238E27FC236}">
                <a16:creationId xmlns:a16="http://schemas.microsoft.com/office/drawing/2014/main" id="{A8A5613D-43FF-C2AF-29C8-82FBEF88EC42}"/>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17319134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hart and Graph Slide">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60795B4-5356-CBDF-8FE9-BEE5D8D29F13}"/>
              </a:ext>
            </a:extLst>
          </p:cNvPr>
          <p:cNvSpPr>
            <a:spLocks noGrp="1"/>
          </p:cNvSpPr>
          <p:nvPr>
            <p:ph sz="quarter" idx="29"/>
          </p:nvPr>
        </p:nvSpPr>
        <p:spPr>
          <a:xfrm>
            <a:off x="514350" y="1951038"/>
            <a:ext cx="11187113"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AA8ED16-FE2A-2AFA-F9B1-86471935EBFC}"/>
              </a:ext>
            </a:extLst>
          </p:cNvPr>
          <p:cNvSpPr>
            <a:spLocks noGrp="1"/>
          </p:cNvSpPr>
          <p:nvPr>
            <p:ph type="title" hasCustomPrompt="1"/>
          </p:nvPr>
        </p:nvSpPr>
        <p:spPr>
          <a:xfrm>
            <a:off x="514350" y="580801"/>
            <a:ext cx="11187113" cy="548640"/>
          </a:xfrm>
        </p:spPr>
        <p:txBody>
          <a:bodyPr/>
          <a:lstStyle/>
          <a:p>
            <a:r>
              <a:rPr lang="en-US"/>
              <a:t>Place headline here</a:t>
            </a:r>
            <a:endParaRPr lang="en-IN"/>
          </a:p>
        </p:txBody>
      </p:sp>
      <p:sp>
        <p:nvSpPr>
          <p:cNvPr id="12" name="Text Placeholder 7">
            <a:extLst>
              <a:ext uri="{FF2B5EF4-FFF2-40B4-BE49-F238E27FC236}">
                <a16:creationId xmlns:a16="http://schemas.microsoft.com/office/drawing/2014/main" id="{6990699D-3D11-6CAE-4CFC-99265B42AE84}"/>
              </a:ext>
            </a:extLst>
          </p:cNvPr>
          <p:cNvSpPr>
            <a:spLocks noGrp="1"/>
          </p:cNvSpPr>
          <p:nvPr>
            <p:ph type="body" sz="quarter" idx="14" hasCustomPrompt="1"/>
          </p:nvPr>
        </p:nvSpPr>
        <p:spPr>
          <a:xfrm>
            <a:off x="514350" y="1051560"/>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88A16C29-643B-D11A-801E-2992E96C42EC}"/>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10" name="Text Placeholder 27">
            <a:extLst>
              <a:ext uri="{FF2B5EF4-FFF2-40B4-BE49-F238E27FC236}">
                <a16:creationId xmlns:a16="http://schemas.microsoft.com/office/drawing/2014/main" id="{A56330D0-8FC0-B29F-BE30-C4B8B822DA79}"/>
              </a:ext>
            </a:extLst>
          </p:cNvPr>
          <p:cNvSpPr txBox="1">
            <a:spLocks/>
          </p:cNvSpPr>
          <p:nvPr userDrawn="1"/>
        </p:nvSpPr>
        <p:spPr>
          <a:xfrm>
            <a:off x="11309350" y="6327648"/>
            <a:ext cx="392113" cy="138499"/>
          </a:xfrm>
          <a:prstGeom prst="rect">
            <a:avLst/>
          </a:prstGeom>
        </p:spPr>
        <p:txBody>
          <a:bodyPr wrap="square" lIns="0" tIns="0" rIns="0" bIns="0" anchor="ctr" anchorCtr="0">
            <a:spAutoFit/>
          </a:bodyPr>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3" indent="0" algn="r">
              <a:lnSpc>
                <a:spcPct val="100000"/>
              </a:lnSpc>
            </a:pPr>
            <a:fld id="{3ACA9D80-AB25-435A-8FE8-312BAE251715}" type="slidenum">
              <a:rPr lang="en-US" sz="900" smtClean="0"/>
              <a:pPr marL="171450" lvl="3" indent="0" algn="r">
                <a:lnSpc>
                  <a:spcPct val="100000"/>
                </a:lnSpc>
              </a:pPr>
              <a:t>‹N°›</a:t>
            </a:fld>
            <a:endParaRPr lang="en-US" sz="900"/>
          </a:p>
        </p:txBody>
      </p:sp>
      <p:pic>
        <p:nvPicPr>
          <p:cNvPr id="5" name="Graphic 4">
            <a:extLst>
              <a:ext uri="{FF2B5EF4-FFF2-40B4-BE49-F238E27FC236}">
                <a16:creationId xmlns:a16="http://schemas.microsoft.com/office/drawing/2014/main" id="{D3946F7D-40BE-6F19-55F9-534EF5DB1C10}"/>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41301823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 Place Image/Abstract">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B5815435-D618-DF41-2B4F-22731540FC89}"/>
              </a:ext>
            </a:extLst>
          </p:cNvPr>
          <p:cNvSpPr>
            <a:spLocks noGrp="1"/>
          </p:cNvSpPr>
          <p:nvPr>
            <p:ph type="pic" sz="quarter" idx="11"/>
          </p:nvPr>
        </p:nvSpPr>
        <p:spPr>
          <a:xfrm>
            <a:off x="1" y="0"/>
            <a:ext cx="11682413" cy="5727700"/>
          </a:xfrm>
          <a:custGeom>
            <a:avLst/>
            <a:gdLst>
              <a:gd name="csX0" fmla="*/ 0 w 11682413"/>
              <a:gd name="csY0" fmla="*/ 0 h 5727700"/>
              <a:gd name="csX1" fmla="*/ 11682413 w 11682413"/>
              <a:gd name="csY1" fmla="*/ 0 h 5727700"/>
              <a:gd name="csX2" fmla="*/ 11682413 w 11682413"/>
              <a:gd name="csY2" fmla="*/ 5356638 h 5727700"/>
              <a:gd name="csX3" fmla="*/ 11311351 w 11682413"/>
              <a:gd name="csY3" fmla="*/ 5727700 h 5727700"/>
              <a:gd name="csX4" fmla="*/ 0 w 11682413"/>
              <a:gd name="csY4" fmla="*/ 5727700 h 5727700"/>
            </a:gdLst>
            <a:ahLst/>
            <a:cxnLst>
              <a:cxn ang="0">
                <a:pos x="csX0" y="csY0"/>
              </a:cxn>
              <a:cxn ang="0">
                <a:pos x="csX1" y="csY1"/>
              </a:cxn>
              <a:cxn ang="0">
                <a:pos x="csX2" y="csY2"/>
              </a:cxn>
              <a:cxn ang="0">
                <a:pos x="csX3" y="csY3"/>
              </a:cxn>
              <a:cxn ang="0">
                <a:pos x="csX4" y="csY4"/>
              </a:cxn>
            </a:cxnLst>
            <a:rect l="l" t="t" r="r" b="b"/>
            <a:pathLst>
              <a:path w="11682413" h="5727700">
                <a:moveTo>
                  <a:pt x="0" y="0"/>
                </a:moveTo>
                <a:lnTo>
                  <a:pt x="11682413" y="0"/>
                </a:lnTo>
                <a:lnTo>
                  <a:pt x="11682413" y="5356638"/>
                </a:lnTo>
                <a:cubicBezTo>
                  <a:pt x="11682413" y="5561570"/>
                  <a:pt x="11516283" y="5727700"/>
                  <a:pt x="11311351" y="5727700"/>
                </a:cubicBezTo>
                <a:lnTo>
                  <a:pt x="0" y="5727700"/>
                </a:lnTo>
                <a:close/>
              </a:path>
            </a:pathLst>
          </a:custGeom>
          <a:solidFill>
            <a:srgbClr val="D1D1D8"/>
          </a:solidFill>
        </p:spPr>
        <p:txBody>
          <a:bodyPr wrap="square">
            <a:noAutofit/>
          </a:bodyPr>
          <a:lstStyle/>
          <a:p>
            <a:endParaRPr lang="en-US"/>
          </a:p>
        </p:txBody>
      </p:sp>
      <p:sp>
        <p:nvSpPr>
          <p:cNvPr id="1449" name="Rectangle 1448">
            <a:extLst>
              <a:ext uri="{FF2B5EF4-FFF2-40B4-BE49-F238E27FC236}">
                <a16:creationId xmlns:a16="http://schemas.microsoft.com/office/drawing/2014/main" id="{EE027612-86C2-361A-B2B0-E6C51AA985B4}"/>
              </a:ext>
            </a:extLst>
          </p:cNvPr>
          <p:cNvSpPr>
            <a:spLocks noGrp="1" noRot="1" noMove="1" noResize="1" noEditPoints="1" noAdjustHandles="1" noChangeArrowheads="1" noChangeShapeType="1"/>
          </p:cNvSpPr>
          <p:nvPr userDrawn="1"/>
        </p:nvSpPr>
        <p:spPr>
          <a:xfrm>
            <a:off x="9207500" y="6146800"/>
            <a:ext cx="2474913" cy="4861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ítulo 7">
            <a:extLst>
              <a:ext uri="{FF2B5EF4-FFF2-40B4-BE49-F238E27FC236}">
                <a16:creationId xmlns:a16="http://schemas.microsoft.com/office/drawing/2014/main" id="{FB6EA572-3656-7416-AC75-FFBE7FDB288D}"/>
              </a:ext>
            </a:extLst>
          </p:cNvPr>
          <p:cNvSpPr txBox="1">
            <a:spLocks/>
          </p:cNvSpPr>
          <p:nvPr userDrawn="1"/>
        </p:nvSpPr>
        <p:spPr>
          <a:xfrm>
            <a:off x="514350" y="1130300"/>
            <a:ext cx="11168063" cy="923330"/>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000" b="0" kern="1200" spc="0" baseline="0">
                <a:solidFill>
                  <a:schemeClr val="tx1"/>
                </a:solidFill>
                <a:latin typeface="Poppins" panose="00000500000000000000" pitchFamily="2" charset="0"/>
                <a:ea typeface="+mj-ea"/>
                <a:cs typeface="Poppins" panose="00000500000000000000" pitchFamily="2" charset="0"/>
              </a:defRPr>
            </a:lvl1pPr>
          </a:lstStyle>
          <a:p>
            <a:r>
              <a:rPr lang="en-US" sz="6000">
                <a:solidFill>
                  <a:schemeClr val="bg1"/>
                </a:solidFill>
              </a:rPr>
              <a:t>Thank you.</a:t>
            </a:r>
          </a:p>
        </p:txBody>
      </p:sp>
      <p:sp>
        <p:nvSpPr>
          <p:cNvPr id="25" name="Text Placeholder 24">
            <a:extLst>
              <a:ext uri="{FF2B5EF4-FFF2-40B4-BE49-F238E27FC236}">
                <a16:creationId xmlns:a16="http://schemas.microsoft.com/office/drawing/2014/main" id="{3D577915-0123-B91A-8FC1-744B1BD25981}"/>
              </a:ext>
            </a:extLst>
          </p:cNvPr>
          <p:cNvSpPr>
            <a:spLocks noGrp="1"/>
          </p:cNvSpPr>
          <p:nvPr>
            <p:ph type="body" sz="quarter" idx="12" hasCustomPrompt="1"/>
          </p:nvPr>
        </p:nvSpPr>
        <p:spPr>
          <a:xfrm>
            <a:off x="509586" y="2295525"/>
            <a:ext cx="5754689" cy="1284288"/>
          </a:xfrm>
        </p:spPr>
        <p:txBody>
          <a:bodyPr/>
          <a:lstStyle>
            <a:lvl1pPr marL="0" indent="0">
              <a:buNone/>
              <a:defRPr sz="6000">
                <a:latin typeface="Poppins" panose="00000500000000000000" pitchFamily="2" charset="0"/>
                <a:cs typeface="Poppins" panose="00000500000000000000" pitchFamily="2" charset="0"/>
              </a:defRPr>
            </a:lvl1pPr>
            <a:lvl2pPr>
              <a:buNone/>
              <a:defRPr sz="6000">
                <a:latin typeface="Poppins" panose="00000500000000000000" pitchFamily="2" charset="0"/>
                <a:cs typeface="Poppins" panose="00000500000000000000" pitchFamily="2" charset="0"/>
              </a:defRPr>
            </a:lvl2pPr>
            <a:lvl3pPr>
              <a:buNone/>
              <a:defRPr sz="6000">
                <a:latin typeface="Poppins" panose="00000500000000000000" pitchFamily="2" charset="0"/>
                <a:cs typeface="Poppins" panose="00000500000000000000" pitchFamily="2" charset="0"/>
              </a:defRPr>
            </a:lvl3pPr>
            <a:lvl4pPr>
              <a:buNone/>
              <a:defRPr sz="6000">
                <a:latin typeface="Poppins" panose="00000500000000000000" pitchFamily="2" charset="0"/>
                <a:cs typeface="Poppins" panose="00000500000000000000" pitchFamily="2" charset="0"/>
              </a:defRPr>
            </a:lvl4pPr>
            <a:lvl5pPr>
              <a:buNone/>
              <a:defRPr sz="6000">
                <a:latin typeface="Poppins" panose="00000500000000000000" pitchFamily="2" charset="0"/>
                <a:cs typeface="Poppins" panose="00000500000000000000" pitchFamily="2" charset="0"/>
              </a:defRPr>
            </a:lvl5pPr>
          </a:lstStyle>
          <a:p>
            <a:pPr lvl="0"/>
            <a:r>
              <a:rPr lang="en-US"/>
              <a:t>Type Thank you.</a:t>
            </a:r>
          </a:p>
        </p:txBody>
      </p:sp>
      <p:pic>
        <p:nvPicPr>
          <p:cNvPr id="3" name="Graphic 2">
            <a:extLst>
              <a:ext uri="{FF2B5EF4-FFF2-40B4-BE49-F238E27FC236}">
                <a16:creationId xmlns:a16="http://schemas.microsoft.com/office/drawing/2014/main" id="{7A047ECE-5FB8-D59C-651F-0F92865AC478}"/>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29353791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Co-Branded - Place Image/Abstract">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B5815435-D618-DF41-2B4F-22731540FC89}"/>
              </a:ext>
            </a:extLst>
          </p:cNvPr>
          <p:cNvSpPr>
            <a:spLocks noGrp="1"/>
          </p:cNvSpPr>
          <p:nvPr>
            <p:ph type="pic" sz="quarter" idx="11"/>
          </p:nvPr>
        </p:nvSpPr>
        <p:spPr>
          <a:xfrm>
            <a:off x="1" y="0"/>
            <a:ext cx="11682413" cy="5727700"/>
          </a:xfrm>
          <a:custGeom>
            <a:avLst/>
            <a:gdLst>
              <a:gd name="csX0" fmla="*/ 0 w 11682413"/>
              <a:gd name="csY0" fmla="*/ 0 h 5727700"/>
              <a:gd name="csX1" fmla="*/ 11682413 w 11682413"/>
              <a:gd name="csY1" fmla="*/ 0 h 5727700"/>
              <a:gd name="csX2" fmla="*/ 11682413 w 11682413"/>
              <a:gd name="csY2" fmla="*/ 5356638 h 5727700"/>
              <a:gd name="csX3" fmla="*/ 11311351 w 11682413"/>
              <a:gd name="csY3" fmla="*/ 5727700 h 5727700"/>
              <a:gd name="csX4" fmla="*/ 0 w 11682413"/>
              <a:gd name="csY4" fmla="*/ 5727700 h 5727700"/>
            </a:gdLst>
            <a:ahLst/>
            <a:cxnLst>
              <a:cxn ang="0">
                <a:pos x="csX0" y="csY0"/>
              </a:cxn>
              <a:cxn ang="0">
                <a:pos x="csX1" y="csY1"/>
              </a:cxn>
              <a:cxn ang="0">
                <a:pos x="csX2" y="csY2"/>
              </a:cxn>
              <a:cxn ang="0">
                <a:pos x="csX3" y="csY3"/>
              </a:cxn>
              <a:cxn ang="0">
                <a:pos x="csX4" y="csY4"/>
              </a:cxn>
            </a:cxnLst>
            <a:rect l="l" t="t" r="r" b="b"/>
            <a:pathLst>
              <a:path w="11682413" h="5727700">
                <a:moveTo>
                  <a:pt x="0" y="0"/>
                </a:moveTo>
                <a:lnTo>
                  <a:pt x="11682413" y="0"/>
                </a:lnTo>
                <a:lnTo>
                  <a:pt x="11682413" y="5356638"/>
                </a:lnTo>
                <a:cubicBezTo>
                  <a:pt x="11682413" y="5561570"/>
                  <a:pt x="11516283" y="5727700"/>
                  <a:pt x="11311351" y="5727700"/>
                </a:cubicBezTo>
                <a:lnTo>
                  <a:pt x="0" y="5727700"/>
                </a:lnTo>
                <a:close/>
              </a:path>
            </a:pathLst>
          </a:custGeom>
          <a:solidFill>
            <a:srgbClr val="D1D1D8"/>
          </a:solidFill>
        </p:spPr>
        <p:txBody>
          <a:bodyPr wrap="square">
            <a:noAutofit/>
          </a:bodyPr>
          <a:lstStyle/>
          <a:p>
            <a:endParaRPr lang="en-US"/>
          </a:p>
        </p:txBody>
      </p:sp>
      <p:sp>
        <p:nvSpPr>
          <p:cNvPr id="11" name="Picture Placeholder 10">
            <a:extLst>
              <a:ext uri="{FF2B5EF4-FFF2-40B4-BE49-F238E27FC236}">
                <a16:creationId xmlns:a16="http://schemas.microsoft.com/office/drawing/2014/main" id="{CF209503-05BD-DBDD-8F7A-E28481E855C0}"/>
              </a:ext>
            </a:extLst>
          </p:cNvPr>
          <p:cNvSpPr>
            <a:spLocks noGrp="1"/>
          </p:cNvSpPr>
          <p:nvPr>
            <p:ph type="pic" sz="quarter" idx="10" hasCustomPrompt="1"/>
          </p:nvPr>
        </p:nvSpPr>
        <p:spPr>
          <a:xfrm>
            <a:off x="2724150" y="6051550"/>
            <a:ext cx="2012950" cy="469900"/>
          </a:xfrm>
        </p:spPr>
        <p:txBody>
          <a:bodyPr anchor="ctr"/>
          <a:lstStyle>
            <a:lvl1pPr marL="0" indent="0" algn="ctr">
              <a:buNone/>
              <a:defRPr sz="1050"/>
            </a:lvl1pPr>
          </a:lstStyle>
          <a:p>
            <a:r>
              <a:rPr lang="en-US"/>
              <a:t>Co-brand logo – add .25pt line between this and Circana logo</a:t>
            </a:r>
          </a:p>
        </p:txBody>
      </p:sp>
      <p:sp>
        <p:nvSpPr>
          <p:cNvPr id="1449" name="Rectangle 1448">
            <a:extLst>
              <a:ext uri="{FF2B5EF4-FFF2-40B4-BE49-F238E27FC236}">
                <a16:creationId xmlns:a16="http://schemas.microsoft.com/office/drawing/2014/main" id="{EE027612-86C2-361A-B2B0-E6C51AA985B4}"/>
              </a:ext>
            </a:extLst>
          </p:cNvPr>
          <p:cNvSpPr>
            <a:spLocks noGrp="1" noRot="1" noMove="1" noResize="1" noEditPoints="1" noAdjustHandles="1" noChangeArrowheads="1" noChangeShapeType="1"/>
          </p:cNvSpPr>
          <p:nvPr userDrawn="1"/>
        </p:nvSpPr>
        <p:spPr>
          <a:xfrm>
            <a:off x="9207500" y="6146800"/>
            <a:ext cx="2474913" cy="4861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ítulo 7">
            <a:extLst>
              <a:ext uri="{FF2B5EF4-FFF2-40B4-BE49-F238E27FC236}">
                <a16:creationId xmlns:a16="http://schemas.microsoft.com/office/drawing/2014/main" id="{FB6EA572-3656-7416-AC75-FFBE7FDB288D}"/>
              </a:ext>
            </a:extLst>
          </p:cNvPr>
          <p:cNvSpPr txBox="1">
            <a:spLocks/>
          </p:cNvSpPr>
          <p:nvPr userDrawn="1"/>
        </p:nvSpPr>
        <p:spPr>
          <a:xfrm>
            <a:off x="514350" y="1130300"/>
            <a:ext cx="11168063" cy="923330"/>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000" b="0" kern="1200" spc="0" baseline="0">
                <a:solidFill>
                  <a:schemeClr val="tx1"/>
                </a:solidFill>
                <a:latin typeface="Poppins" panose="00000500000000000000" pitchFamily="2" charset="0"/>
                <a:ea typeface="+mj-ea"/>
                <a:cs typeface="Poppins" panose="00000500000000000000" pitchFamily="2" charset="0"/>
              </a:defRPr>
            </a:lvl1pPr>
          </a:lstStyle>
          <a:p>
            <a:r>
              <a:rPr lang="en-US" sz="6000">
                <a:solidFill>
                  <a:schemeClr val="bg1"/>
                </a:solidFill>
              </a:rPr>
              <a:t>Thank you.</a:t>
            </a:r>
          </a:p>
        </p:txBody>
      </p:sp>
      <p:sp>
        <p:nvSpPr>
          <p:cNvPr id="25" name="Text Placeholder 24">
            <a:extLst>
              <a:ext uri="{FF2B5EF4-FFF2-40B4-BE49-F238E27FC236}">
                <a16:creationId xmlns:a16="http://schemas.microsoft.com/office/drawing/2014/main" id="{3D577915-0123-B91A-8FC1-744B1BD25981}"/>
              </a:ext>
            </a:extLst>
          </p:cNvPr>
          <p:cNvSpPr>
            <a:spLocks noGrp="1"/>
          </p:cNvSpPr>
          <p:nvPr>
            <p:ph type="body" sz="quarter" idx="12" hasCustomPrompt="1"/>
          </p:nvPr>
        </p:nvSpPr>
        <p:spPr>
          <a:xfrm>
            <a:off x="509586" y="2295525"/>
            <a:ext cx="5754689" cy="1284288"/>
          </a:xfrm>
        </p:spPr>
        <p:txBody>
          <a:bodyPr/>
          <a:lstStyle>
            <a:lvl1pPr marL="0" indent="0">
              <a:buNone/>
              <a:defRPr sz="6000">
                <a:latin typeface="Poppins" panose="00000500000000000000" pitchFamily="2" charset="0"/>
                <a:cs typeface="Poppins" panose="00000500000000000000" pitchFamily="2" charset="0"/>
              </a:defRPr>
            </a:lvl1pPr>
            <a:lvl2pPr>
              <a:buNone/>
              <a:defRPr sz="6000">
                <a:latin typeface="Poppins" panose="00000500000000000000" pitchFamily="2" charset="0"/>
                <a:cs typeface="Poppins" panose="00000500000000000000" pitchFamily="2" charset="0"/>
              </a:defRPr>
            </a:lvl2pPr>
            <a:lvl3pPr>
              <a:buNone/>
              <a:defRPr sz="6000">
                <a:latin typeface="Poppins" panose="00000500000000000000" pitchFamily="2" charset="0"/>
                <a:cs typeface="Poppins" panose="00000500000000000000" pitchFamily="2" charset="0"/>
              </a:defRPr>
            </a:lvl3pPr>
            <a:lvl4pPr>
              <a:buNone/>
              <a:defRPr sz="6000">
                <a:latin typeface="Poppins" panose="00000500000000000000" pitchFamily="2" charset="0"/>
                <a:cs typeface="Poppins" panose="00000500000000000000" pitchFamily="2" charset="0"/>
              </a:defRPr>
            </a:lvl4pPr>
            <a:lvl5pPr>
              <a:buNone/>
              <a:defRPr sz="6000">
                <a:latin typeface="Poppins" panose="00000500000000000000" pitchFamily="2" charset="0"/>
                <a:cs typeface="Poppins" panose="00000500000000000000" pitchFamily="2" charset="0"/>
              </a:defRPr>
            </a:lvl5pPr>
          </a:lstStyle>
          <a:p>
            <a:pPr lvl="0"/>
            <a:r>
              <a:rPr lang="en-US"/>
              <a:t>Type Thank you.</a:t>
            </a:r>
          </a:p>
        </p:txBody>
      </p:sp>
      <p:cxnSp>
        <p:nvCxnSpPr>
          <p:cNvPr id="3" name="Straight Connector 2">
            <a:extLst>
              <a:ext uri="{FF2B5EF4-FFF2-40B4-BE49-F238E27FC236}">
                <a16:creationId xmlns:a16="http://schemas.microsoft.com/office/drawing/2014/main" id="{A6CF9215-FBF6-B49E-B28E-11E941B5A6FE}"/>
              </a:ext>
            </a:extLst>
          </p:cNvPr>
          <p:cNvCxnSpPr/>
          <p:nvPr userDrawn="1"/>
        </p:nvCxnSpPr>
        <p:spPr>
          <a:xfrm>
            <a:off x="2326511" y="6051550"/>
            <a:ext cx="0" cy="469900"/>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D351D1DA-21B6-DD4C-7EA0-B9D4DE5301D1}"/>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30712897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ppendix w Lifestyle Image">
    <p:spTree>
      <p:nvGrpSpPr>
        <p:cNvPr id="1" name=""/>
        <p:cNvGrpSpPr/>
        <p:nvPr/>
      </p:nvGrpSpPr>
      <p:grpSpPr>
        <a:xfrm>
          <a:off x="0" y="0"/>
          <a:ext cx="0" cy="0"/>
          <a:chOff x="0" y="0"/>
          <a:chExt cx="0" cy="0"/>
        </a:xfrm>
      </p:grpSpPr>
      <p:sp>
        <p:nvSpPr>
          <p:cNvPr id="40" name="Picture Placeholder 5">
            <a:extLst>
              <a:ext uri="{FF2B5EF4-FFF2-40B4-BE49-F238E27FC236}">
                <a16:creationId xmlns:a16="http://schemas.microsoft.com/office/drawing/2014/main" id="{9004FAED-CF90-09A2-82C8-D706EA6F0CA2}"/>
              </a:ext>
            </a:extLst>
          </p:cNvPr>
          <p:cNvSpPr>
            <a:spLocks noGrp="1"/>
          </p:cNvSpPr>
          <p:nvPr>
            <p:ph type="pic" sz="quarter" idx="14" hasCustomPrompt="1"/>
          </p:nvPr>
        </p:nvSpPr>
        <p:spPr>
          <a:xfrm>
            <a:off x="0" y="0"/>
            <a:ext cx="12192000" cy="6858000"/>
          </a:xfrm>
          <a:prstGeom prst="rect">
            <a:avLst/>
          </a:prstGeom>
          <a:solidFill>
            <a:schemeClr val="bg1">
              <a:lumMod val="85000"/>
            </a:schemeClr>
          </a:solidFill>
        </p:spPr>
        <p:txBody>
          <a:bodyPr/>
          <a:lstStyle>
            <a:lvl1pPr marL="0" indent="0" algn="r">
              <a:buFontTx/>
              <a:buNone/>
              <a:defRPr>
                <a:solidFill>
                  <a:schemeClr val="tx1"/>
                </a:solidFill>
              </a:defRPr>
            </a:lvl1pPr>
          </a:lstStyle>
          <a:p>
            <a:r>
              <a:rPr lang="en-US"/>
              <a:t>Add image, then ‘Send to Back’</a:t>
            </a:r>
          </a:p>
          <a:p>
            <a:endParaRPr lang="en-IN"/>
          </a:p>
        </p:txBody>
      </p:sp>
      <p:sp>
        <p:nvSpPr>
          <p:cNvPr id="50" name="Text Placeholder 49">
            <a:extLst>
              <a:ext uri="{FF2B5EF4-FFF2-40B4-BE49-F238E27FC236}">
                <a16:creationId xmlns:a16="http://schemas.microsoft.com/office/drawing/2014/main" id="{E626538C-B257-267F-4B34-F42759BBE20C}"/>
              </a:ext>
            </a:extLst>
          </p:cNvPr>
          <p:cNvSpPr>
            <a:spLocks noGrp="1"/>
          </p:cNvSpPr>
          <p:nvPr>
            <p:ph type="body" sz="quarter" idx="31" hasCustomPrompt="1"/>
          </p:nvPr>
        </p:nvSpPr>
        <p:spPr>
          <a:xfrm rot="5400000">
            <a:off x="1429162" y="1925856"/>
            <a:ext cx="1979890" cy="4838219"/>
          </a:xfrm>
          <a:prstGeom prst="round2SameRect">
            <a:avLst>
              <a:gd name="adj1" fmla="val 11520"/>
              <a:gd name="adj2" fmla="val 0"/>
            </a:avLst>
          </a:prstGeom>
          <a:solidFill>
            <a:schemeClr val="bg1">
              <a:alpha val="94000"/>
            </a:schemeClr>
          </a:solidFill>
        </p:spPr>
        <p:txBody>
          <a:bodyPr vert="vert270" wrap="square" lIns="91440" tIns="182880" rIns="91440" bIns="502920" anchor="ctr">
            <a:spAutoFit/>
          </a:bodyPr>
          <a:lstStyle>
            <a:lvl1pPr marL="14288" indent="-14288">
              <a:lnSpc>
                <a:spcPct val="90000"/>
              </a:lnSpc>
              <a:spcAft>
                <a:spcPts val="0"/>
              </a:spcAft>
              <a:buNone/>
              <a:defRPr sz="6000" b="0">
                <a:solidFill>
                  <a:schemeClr val="accent2"/>
                </a:solidFill>
                <a:latin typeface="Poppins" panose="00000500000000000000" pitchFamily="2" charset="0"/>
                <a:cs typeface="Poppins" panose="00000500000000000000" pitchFamily="2" charset="0"/>
              </a:defRPr>
            </a:lvl1pPr>
            <a:lvl2pPr marL="463550" indent="-14288">
              <a:lnSpc>
                <a:spcPct val="100000"/>
              </a:lnSpc>
              <a:spcAft>
                <a:spcPts val="1200"/>
              </a:spcAft>
              <a:buNone/>
              <a:defRPr/>
            </a:lvl2pPr>
            <a:lvl3pPr marL="463550" indent="-14288">
              <a:lnSpc>
                <a:spcPct val="100000"/>
              </a:lnSpc>
              <a:spcAft>
                <a:spcPts val="1200"/>
              </a:spcAft>
              <a:buNone/>
              <a:defRPr/>
            </a:lvl3pPr>
            <a:lvl4pPr marL="463550" indent="-14288">
              <a:lnSpc>
                <a:spcPct val="100000"/>
              </a:lnSpc>
              <a:spcAft>
                <a:spcPts val="1200"/>
              </a:spcAft>
              <a:buNone/>
              <a:defRPr/>
            </a:lvl4pPr>
            <a:lvl5pPr marL="463550" indent="-14288">
              <a:lnSpc>
                <a:spcPct val="100000"/>
              </a:lnSpc>
              <a:spcAft>
                <a:spcPts val="1200"/>
              </a:spcAft>
              <a:buNone/>
              <a:defRPr/>
            </a:lvl5pPr>
          </a:lstStyle>
          <a:p>
            <a:pPr lvl="0"/>
            <a:r>
              <a:rPr lang="en-US"/>
              <a:t>Questions &amp; Answers</a:t>
            </a:r>
          </a:p>
        </p:txBody>
      </p:sp>
      <p:sp>
        <p:nvSpPr>
          <p:cNvPr id="10" name="Slide Number Placeholder 167">
            <a:extLst>
              <a:ext uri="{FF2B5EF4-FFF2-40B4-BE49-F238E27FC236}">
                <a16:creationId xmlns:a16="http://schemas.microsoft.com/office/drawing/2014/main" id="{2E4E03F7-974B-220C-94B3-B22F5AC6ADA2}"/>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2" name="Text Placeholder 27">
            <a:extLst>
              <a:ext uri="{FF2B5EF4-FFF2-40B4-BE49-F238E27FC236}">
                <a16:creationId xmlns:a16="http://schemas.microsoft.com/office/drawing/2014/main" id="{3F182B3F-DB34-0C62-B9DA-42E2B2868E04}"/>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pic>
        <p:nvPicPr>
          <p:cNvPr id="3" name="Graphic 2">
            <a:extLst>
              <a:ext uri="{FF2B5EF4-FFF2-40B4-BE49-F238E27FC236}">
                <a16:creationId xmlns:a16="http://schemas.microsoft.com/office/drawing/2014/main" id="{064B0CAD-522B-38D5-696E-CAB8F0ACFAE0}"/>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16797136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ppendix or Q&amp;A">
    <p:spTree>
      <p:nvGrpSpPr>
        <p:cNvPr id="1" name=""/>
        <p:cNvGrpSpPr/>
        <p:nvPr/>
      </p:nvGrpSpPr>
      <p:grpSpPr>
        <a:xfrm>
          <a:off x="0" y="0"/>
          <a:ext cx="0" cy="0"/>
          <a:chOff x="0" y="0"/>
          <a:chExt cx="0" cy="0"/>
        </a:xfrm>
      </p:grpSpPr>
      <p:sp>
        <p:nvSpPr>
          <p:cNvPr id="40" name="Picture Placeholder 5">
            <a:extLst>
              <a:ext uri="{FF2B5EF4-FFF2-40B4-BE49-F238E27FC236}">
                <a16:creationId xmlns:a16="http://schemas.microsoft.com/office/drawing/2014/main" id="{9004FAED-CF90-09A2-82C8-D706EA6F0CA2}"/>
              </a:ext>
            </a:extLst>
          </p:cNvPr>
          <p:cNvSpPr>
            <a:spLocks noGrp="1"/>
          </p:cNvSpPr>
          <p:nvPr>
            <p:ph type="pic" sz="quarter" idx="14" hasCustomPrompt="1"/>
          </p:nvPr>
        </p:nvSpPr>
        <p:spPr>
          <a:xfrm>
            <a:off x="0" y="0"/>
            <a:ext cx="12192000" cy="6858000"/>
          </a:xfrm>
          <a:prstGeom prst="rect">
            <a:avLst/>
          </a:prstGeom>
          <a:solidFill>
            <a:schemeClr val="bg1">
              <a:lumMod val="85000"/>
            </a:schemeClr>
          </a:solidFill>
        </p:spPr>
        <p:txBody>
          <a:bodyPr/>
          <a:lstStyle>
            <a:lvl1pPr marL="0" indent="0" algn="r">
              <a:buFontTx/>
              <a:buNone/>
              <a:defRPr>
                <a:solidFill>
                  <a:schemeClr val="tx1"/>
                </a:solidFill>
              </a:defRPr>
            </a:lvl1pPr>
          </a:lstStyle>
          <a:p>
            <a:r>
              <a:rPr lang="en-US"/>
              <a:t>Add image, then ‘Send to Back’</a:t>
            </a:r>
          </a:p>
          <a:p>
            <a:endParaRPr lang="en-IN"/>
          </a:p>
        </p:txBody>
      </p:sp>
      <p:sp>
        <p:nvSpPr>
          <p:cNvPr id="50" name="Text Placeholder 49">
            <a:extLst>
              <a:ext uri="{FF2B5EF4-FFF2-40B4-BE49-F238E27FC236}">
                <a16:creationId xmlns:a16="http://schemas.microsoft.com/office/drawing/2014/main" id="{E626538C-B257-267F-4B34-F42759BBE20C}"/>
              </a:ext>
            </a:extLst>
          </p:cNvPr>
          <p:cNvSpPr>
            <a:spLocks noGrp="1"/>
          </p:cNvSpPr>
          <p:nvPr>
            <p:ph type="body" sz="quarter" idx="31" hasCustomPrompt="1"/>
          </p:nvPr>
        </p:nvSpPr>
        <p:spPr>
          <a:xfrm rot="5400000">
            <a:off x="817703" y="1629893"/>
            <a:ext cx="2867144" cy="4502553"/>
          </a:xfrm>
          <a:prstGeom prst="round2SameRect">
            <a:avLst>
              <a:gd name="adj1" fmla="val 11520"/>
              <a:gd name="adj2" fmla="val 0"/>
            </a:avLst>
          </a:prstGeom>
          <a:solidFill>
            <a:schemeClr val="bg1">
              <a:alpha val="94000"/>
            </a:schemeClr>
          </a:solidFill>
        </p:spPr>
        <p:txBody>
          <a:bodyPr vert="vert270" wrap="square" lIns="91440" tIns="182880" rIns="91440" bIns="502920" anchor="ctr">
            <a:spAutoFit/>
          </a:bodyPr>
          <a:lstStyle>
            <a:lvl1pPr marL="14288" indent="-14288">
              <a:lnSpc>
                <a:spcPct val="90000"/>
              </a:lnSpc>
              <a:spcAft>
                <a:spcPts val="0"/>
              </a:spcAft>
              <a:buNone/>
              <a:defRPr sz="6000" b="0">
                <a:solidFill>
                  <a:schemeClr val="accent2"/>
                </a:solidFill>
                <a:latin typeface="Poppins" panose="00000500000000000000" pitchFamily="2" charset="0"/>
                <a:cs typeface="Poppins" panose="00000500000000000000" pitchFamily="2" charset="0"/>
              </a:defRPr>
            </a:lvl1pPr>
            <a:lvl2pPr marL="463550" indent="-14288">
              <a:lnSpc>
                <a:spcPct val="100000"/>
              </a:lnSpc>
              <a:spcAft>
                <a:spcPts val="1200"/>
              </a:spcAft>
              <a:buNone/>
              <a:defRPr/>
            </a:lvl2pPr>
            <a:lvl3pPr marL="463550" indent="-14288">
              <a:lnSpc>
                <a:spcPct val="100000"/>
              </a:lnSpc>
              <a:spcAft>
                <a:spcPts val="1200"/>
              </a:spcAft>
              <a:buNone/>
              <a:defRPr/>
            </a:lvl3pPr>
            <a:lvl4pPr marL="463550" indent="-14288">
              <a:lnSpc>
                <a:spcPct val="100000"/>
              </a:lnSpc>
              <a:spcAft>
                <a:spcPts val="1200"/>
              </a:spcAft>
              <a:buNone/>
              <a:defRPr/>
            </a:lvl4pPr>
            <a:lvl5pPr marL="463550" indent="-14288">
              <a:lnSpc>
                <a:spcPct val="100000"/>
              </a:lnSpc>
              <a:spcAft>
                <a:spcPts val="1200"/>
              </a:spcAft>
              <a:buNone/>
              <a:defRPr/>
            </a:lvl5pPr>
          </a:lstStyle>
          <a:p>
            <a:pPr lvl="0"/>
            <a:r>
              <a:rPr lang="en-US"/>
              <a:t>Type Appendix or Q&amp;A</a:t>
            </a:r>
          </a:p>
        </p:txBody>
      </p:sp>
      <p:sp>
        <p:nvSpPr>
          <p:cNvPr id="10" name="Slide Number Placeholder 167">
            <a:extLst>
              <a:ext uri="{FF2B5EF4-FFF2-40B4-BE49-F238E27FC236}">
                <a16:creationId xmlns:a16="http://schemas.microsoft.com/office/drawing/2014/main" id="{2E4E03F7-974B-220C-94B3-B22F5AC6ADA2}"/>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2" name="Text Placeholder 27">
            <a:extLst>
              <a:ext uri="{FF2B5EF4-FFF2-40B4-BE49-F238E27FC236}">
                <a16:creationId xmlns:a16="http://schemas.microsoft.com/office/drawing/2014/main" id="{3F182B3F-DB34-0C62-B9DA-42E2B2868E04}"/>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pic>
        <p:nvPicPr>
          <p:cNvPr id="3" name="Graphic 2">
            <a:extLst>
              <a:ext uri="{FF2B5EF4-FFF2-40B4-BE49-F238E27FC236}">
                <a16:creationId xmlns:a16="http://schemas.microsoft.com/office/drawing/2014/main" id="{FA98D0B6-EFA1-6C6C-8111-999DA17B072C}"/>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42215919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2_Title and Sub-Head - White">
    <p:spTree>
      <p:nvGrpSpPr>
        <p:cNvPr id="1" name=""/>
        <p:cNvGrpSpPr/>
        <p:nvPr/>
      </p:nvGrpSpPr>
      <p:grpSpPr>
        <a:xfrm>
          <a:off x="0" y="0"/>
          <a:ext cx="0" cy="0"/>
          <a:chOff x="0" y="0"/>
          <a:chExt cx="0" cy="0"/>
        </a:xfrm>
      </p:grpSpPr>
      <p:sp>
        <p:nvSpPr>
          <p:cNvPr id="4" name="Slide Number Placeholder 167">
            <a:extLst>
              <a:ext uri="{FF2B5EF4-FFF2-40B4-BE49-F238E27FC236}">
                <a16:creationId xmlns:a16="http://schemas.microsoft.com/office/drawing/2014/main" id="{2633CBED-B5D2-1B49-24CD-B6BAE08427B2}"/>
              </a:ext>
            </a:extLst>
          </p:cNvPr>
          <p:cNvSpPr txBox="1">
            <a:spLocks/>
          </p:cNvSpPr>
          <p:nvPr/>
        </p:nvSpPr>
        <p:spPr>
          <a:xfrm>
            <a:off x="11536219" y="6311218"/>
            <a:ext cx="146304" cy="164592"/>
          </a:xfrm>
          <a:prstGeom prst="rect">
            <a:avLst/>
          </a:prstGeom>
        </p:spPr>
        <p:txBody>
          <a:bodyPr vert="horz" lIns="0" tIns="0" rIns="0" bIns="0" rtlCol="0" anchor="b" anchorCtr="0"/>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0" y="580801"/>
            <a:ext cx="11187113" cy="548640"/>
          </a:xfrm>
        </p:spPr>
        <p:txBody>
          <a:bodyPr/>
          <a:lstStyle/>
          <a:p>
            <a:r>
              <a:rPr lang="en-US"/>
              <a:t>Place headline here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0" y="1181362"/>
            <a:ext cx="1118711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2" name="Text Placeholder 27">
            <a:extLst>
              <a:ext uri="{FF2B5EF4-FFF2-40B4-BE49-F238E27FC236}">
                <a16:creationId xmlns:a16="http://schemas.microsoft.com/office/drawing/2014/main" id="{743B51C2-4B33-B6BC-0D04-5159C038DC4F}"/>
              </a:ext>
            </a:extLst>
          </p:cNvPr>
          <p:cNvSpPr>
            <a:spLocks noGrp="1"/>
          </p:cNvSpPr>
          <p:nvPr>
            <p:ph type="body" sz="quarter" idx="31" hasCustomPrompt="1"/>
          </p:nvPr>
        </p:nvSpPr>
        <p:spPr>
          <a:xfrm>
            <a:off x="6528021" y="6065329"/>
            <a:ext cx="4891332" cy="164592"/>
          </a:xfrm>
        </p:spPr>
        <p:txBody>
          <a:bodyPr anchor="b" anchorCtr="0"/>
          <a:lstStyle>
            <a:lvl1pPr marL="0" indent="0" algn="r">
              <a:buNone/>
              <a:defRPr sz="900" i="1">
                <a:solidFill>
                  <a:schemeClr val="tx1"/>
                </a:solidFill>
              </a:defRPr>
            </a:lvl1pPr>
          </a:lstStyle>
          <a:p>
            <a:pPr marL="0" marR="0" lvl="0" indent="0" algn="r" defTabSz="914400" rtl="0" eaLnBrk="1" fontAlgn="auto" latinLnBrk="0" hangingPunct="1">
              <a:lnSpc>
                <a:spcPct val="90000"/>
              </a:lnSpc>
              <a:spcBef>
                <a:spcPts val="0"/>
              </a:spcBef>
              <a:spcAft>
                <a:spcPts val="1400"/>
              </a:spcAft>
              <a:buClr>
                <a:schemeClr val="accent5"/>
              </a:buClr>
              <a:buSzPct val="80000"/>
              <a:buFont typeface="Webdings" panose="05030102010509060703" pitchFamily="18" charset="2"/>
              <a:buNone/>
              <a:tabLst/>
              <a:defRPr/>
            </a:pPr>
            <a:r>
              <a:rPr lang="en-US"/>
              <a:t>Source: Retail Tracking Service Projected|EU5+US+Mex|FY 2022</a:t>
            </a:r>
          </a:p>
        </p:txBody>
      </p:sp>
      <p:pic>
        <p:nvPicPr>
          <p:cNvPr id="6" name="Picture 5">
            <a:extLst>
              <a:ext uri="{FF2B5EF4-FFF2-40B4-BE49-F238E27FC236}">
                <a16:creationId xmlns:a16="http://schemas.microsoft.com/office/drawing/2014/main" id="{A00C2333-457B-0E6E-2EEF-3FC548E01A5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5998" y="5947146"/>
            <a:ext cx="1673863" cy="685800"/>
          </a:xfrm>
          <a:prstGeom prst="rect">
            <a:avLst/>
          </a:prstGeom>
        </p:spPr>
      </p:pic>
    </p:spTree>
    <p:extLst>
      <p:ext uri="{BB962C8B-B14F-4D97-AF65-F5344CB8AC3E}">
        <p14:creationId xmlns:p14="http://schemas.microsoft.com/office/powerpoint/2010/main" val="11164172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_Title and Sub-Head - White">
    <p:spTree>
      <p:nvGrpSpPr>
        <p:cNvPr id="1" name=""/>
        <p:cNvGrpSpPr/>
        <p:nvPr/>
      </p:nvGrpSpPr>
      <p:grpSpPr>
        <a:xfrm>
          <a:off x="0" y="0"/>
          <a:ext cx="0" cy="0"/>
          <a:chOff x="0" y="0"/>
          <a:chExt cx="0" cy="0"/>
        </a:xfrm>
      </p:grpSpPr>
      <p:sp>
        <p:nvSpPr>
          <p:cNvPr id="4" name="Slide Number Placeholder 167">
            <a:extLst>
              <a:ext uri="{FF2B5EF4-FFF2-40B4-BE49-F238E27FC236}">
                <a16:creationId xmlns:a16="http://schemas.microsoft.com/office/drawing/2014/main" id="{2633CBED-B5D2-1B49-24CD-B6BAE08427B2}"/>
              </a:ext>
            </a:extLst>
          </p:cNvPr>
          <p:cNvSpPr txBox="1">
            <a:spLocks/>
          </p:cNvSpPr>
          <p:nvPr userDrawn="1"/>
        </p:nvSpPr>
        <p:spPr>
          <a:xfrm>
            <a:off x="11419353" y="6311218"/>
            <a:ext cx="263170" cy="164592"/>
          </a:xfrm>
          <a:prstGeom prst="rect">
            <a:avLst/>
          </a:prstGeom>
        </p:spPr>
        <p:txBody>
          <a:bodyPr vert="horz" lIns="0" tIns="0" rIns="0" bIns="0" rtlCol="0" anchor="b" anchorCtr="0"/>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solidFill>
                  <a:schemeClr val="tx1"/>
                </a:solidFill>
              </a:rPr>
              <a:pPr/>
              <a:t>‹N°›</a:t>
            </a:fld>
            <a:endParaRPr lang="en-US">
              <a:solidFill>
                <a:schemeClr val="tx1"/>
              </a:solidFill>
            </a:endParaRPr>
          </a:p>
        </p:txBody>
      </p:sp>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0" y="580801"/>
            <a:ext cx="7361703" cy="548640"/>
          </a:xfrm>
        </p:spPr>
        <p:txBody>
          <a:bodyPr/>
          <a:lstStyle/>
          <a:p>
            <a:r>
              <a:rPr lang="en-US"/>
              <a:t>Place headline here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0" y="1181362"/>
            <a:ext cx="7361703"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pic>
        <p:nvPicPr>
          <p:cNvPr id="6" name="Picture 5">
            <a:extLst>
              <a:ext uri="{FF2B5EF4-FFF2-40B4-BE49-F238E27FC236}">
                <a16:creationId xmlns:a16="http://schemas.microsoft.com/office/drawing/2014/main" id="{A00C2333-457B-0E6E-2EEF-3FC548E01A5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5998" y="5947146"/>
            <a:ext cx="1673863" cy="685800"/>
          </a:xfrm>
          <a:prstGeom prst="rect">
            <a:avLst/>
          </a:prstGeom>
        </p:spPr>
      </p:pic>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13" name="Picture Placeholder 12">
            <a:extLst>
              <a:ext uri="{FF2B5EF4-FFF2-40B4-BE49-F238E27FC236}">
                <a16:creationId xmlns:a16="http://schemas.microsoft.com/office/drawing/2014/main" id="{9D277744-36DF-C7FA-7543-6CA79C19E068}"/>
              </a:ext>
            </a:extLst>
          </p:cNvPr>
          <p:cNvSpPr>
            <a:spLocks noGrp="1"/>
          </p:cNvSpPr>
          <p:nvPr>
            <p:ph type="pic" sz="quarter" idx="29"/>
          </p:nvPr>
        </p:nvSpPr>
        <p:spPr>
          <a:xfrm>
            <a:off x="9173636" y="-1"/>
            <a:ext cx="3018364" cy="3736835"/>
          </a:xfrm>
          <a:custGeom>
            <a:avLst/>
            <a:gdLst>
              <a:gd name="connsiteX0" fmla="*/ 2662799 w 4301660"/>
              <a:gd name="connsiteY0" fmla="*/ 0 h 5325598"/>
              <a:gd name="connsiteX1" fmla="*/ 4151595 w 4301660"/>
              <a:gd name="connsiteY1" fmla="*/ 454764 h 5325598"/>
              <a:gd name="connsiteX2" fmla="*/ 4301660 w 4301660"/>
              <a:gd name="connsiteY2" fmla="*/ 566981 h 5325598"/>
              <a:gd name="connsiteX3" fmla="*/ 4301660 w 4301660"/>
              <a:gd name="connsiteY3" fmla="*/ 4758617 h 5325598"/>
              <a:gd name="connsiteX4" fmla="*/ 4151595 w 4301660"/>
              <a:gd name="connsiteY4" fmla="*/ 4870834 h 5325598"/>
              <a:gd name="connsiteX5" fmla="*/ 2662799 w 4301660"/>
              <a:gd name="connsiteY5" fmla="*/ 5325598 h 5325598"/>
              <a:gd name="connsiteX6" fmla="*/ 0 w 4301660"/>
              <a:gd name="connsiteY6" fmla="*/ 2662799 h 5325598"/>
              <a:gd name="connsiteX7" fmla="*/ 2662799 w 4301660"/>
              <a:gd name="connsiteY7" fmla="*/ 0 h 532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1660" h="5325598">
                <a:moveTo>
                  <a:pt x="2662799" y="0"/>
                </a:moveTo>
                <a:cubicBezTo>
                  <a:pt x="3214283" y="0"/>
                  <a:pt x="3726610" y="167650"/>
                  <a:pt x="4151595" y="454764"/>
                </a:cubicBezTo>
                <a:lnTo>
                  <a:pt x="4301660" y="566981"/>
                </a:lnTo>
                <a:lnTo>
                  <a:pt x="4301660" y="4758617"/>
                </a:lnTo>
                <a:lnTo>
                  <a:pt x="4151595" y="4870834"/>
                </a:lnTo>
                <a:cubicBezTo>
                  <a:pt x="3726610" y="5157949"/>
                  <a:pt x="3214283" y="5325598"/>
                  <a:pt x="2662799" y="5325598"/>
                </a:cubicBezTo>
                <a:cubicBezTo>
                  <a:pt x="1192176" y="5325598"/>
                  <a:pt x="0" y="4133422"/>
                  <a:pt x="0" y="2662799"/>
                </a:cubicBezTo>
                <a:cubicBezTo>
                  <a:pt x="0" y="1192176"/>
                  <a:pt x="1192176" y="0"/>
                  <a:pt x="2662799" y="0"/>
                </a:cubicBezTo>
                <a:close/>
              </a:path>
            </a:pathLst>
          </a:custGeom>
          <a:solidFill>
            <a:srgbClr val="BFBFBF"/>
          </a:solidFill>
          <a:ln>
            <a:noFill/>
          </a:ln>
        </p:spPr>
        <p:txBody>
          <a:bodyPr wrap="square">
            <a:noAutofit/>
          </a:bodyPr>
          <a:lstStyle/>
          <a:p>
            <a:endParaRPr lang="en-US"/>
          </a:p>
        </p:txBody>
      </p:sp>
    </p:spTree>
    <p:extLst>
      <p:ext uri="{BB962C8B-B14F-4D97-AF65-F5344CB8AC3E}">
        <p14:creationId xmlns:p14="http://schemas.microsoft.com/office/powerpoint/2010/main" val="25702573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Name the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9DF8EE-DB97-AC92-7F28-EEE779CFF517}"/>
              </a:ext>
            </a:extLst>
          </p:cNvPr>
          <p:cNvSpPr>
            <a:spLocks noGrp="1"/>
          </p:cNvSpPr>
          <p:nvPr>
            <p:ph type="title" hasCustomPrompt="1"/>
          </p:nvPr>
        </p:nvSpPr>
        <p:spPr>
          <a:xfrm>
            <a:off x="514351" y="580801"/>
            <a:ext cx="10972800" cy="548640"/>
          </a:xfrm>
        </p:spPr>
        <p:txBody>
          <a:bodyPr/>
          <a:lstStyle/>
          <a:p>
            <a:r>
              <a:rPr lang="en-US"/>
              <a:t>Place headline here</a:t>
            </a:r>
            <a:endParaRPr lang="en-IN"/>
          </a:p>
        </p:txBody>
      </p:sp>
      <p:sp>
        <p:nvSpPr>
          <p:cNvPr id="7" name="Text Placeholder 7">
            <a:extLst>
              <a:ext uri="{FF2B5EF4-FFF2-40B4-BE49-F238E27FC236}">
                <a16:creationId xmlns:a16="http://schemas.microsoft.com/office/drawing/2014/main" id="{06CA7580-6E78-0A2D-27C5-9B1FCDEE601B}"/>
              </a:ext>
            </a:extLst>
          </p:cNvPr>
          <p:cNvSpPr>
            <a:spLocks noGrp="1"/>
          </p:cNvSpPr>
          <p:nvPr>
            <p:ph type="body" sz="quarter" idx="14" hasCustomPrompt="1"/>
          </p:nvPr>
        </p:nvSpPr>
        <p:spPr>
          <a:xfrm>
            <a:off x="514351" y="1051560"/>
            <a:ext cx="10972800" cy="457200"/>
          </a:xfrm>
          <a:prstGeom prst="rect">
            <a:avLst/>
          </a:prstGeom>
        </p:spPr>
        <p:txBody>
          <a:bodyPr>
            <a:noAutofit/>
          </a:bodyPr>
          <a:lstStyle>
            <a:lvl1pPr marL="0" indent="0">
              <a:lnSpc>
                <a:spcPct val="90000"/>
              </a:lnSpc>
              <a:buFontTx/>
              <a:buNone/>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IN"/>
              <a:t>Place text here</a:t>
            </a:r>
          </a:p>
        </p:txBody>
      </p:sp>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9" name="Text Placeholder 8">
            <a:extLst>
              <a:ext uri="{FF2B5EF4-FFF2-40B4-BE49-F238E27FC236}">
                <a16:creationId xmlns:a16="http://schemas.microsoft.com/office/drawing/2014/main" id="{CEED990E-9DD8-BDDD-3D94-ACBC14F69957}"/>
              </a:ext>
            </a:extLst>
          </p:cNvPr>
          <p:cNvSpPr>
            <a:spLocks noGrp="1"/>
          </p:cNvSpPr>
          <p:nvPr>
            <p:ph type="body" sz="quarter" idx="29" hasCustomPrompt="1"/>
          </p:nvPr>
        </p:nvSpPr>
        <p:spPr>
          <a:xfrm>
            <a:off x="514349" y="393700"/>
            <a:ext cx="4663440" cy="187325"/>
          </a:xfrm>
        </p:spPr>
        <p:txBody>
          <a:bodyPr lIns="27432" anchor="ctr"/>
          <a:lstStyle>
            <a:lvl1pPr marL="0" indent="0">
              <a:buNone/>
              <a:defRPr sz="900" spc="300">
                <a:solidFill>
                  <a:srgbClr val="595967"/>
                </a:solidFill>
                <a:latin typeface="Poppins" panose="00000500000000000000" pitchFamily="2" charset="0"/>
                <a:cs typeface="Poppins" panose="00000500000000000000" pitchFamily="2" charset="0"/>
              </a:defRPr>
            </a:lvl1pPr>
          </a:lstStyle>
          <a:p>
            <a:pPr lvl="0"/>
            <a:r>
              <a:rPr lang="en-US"/>
              <a:t>PLACE SECTION HERE</a:t>
            </a:r>
          </a:p>
        </p:txBody>
      </p:sp>
      <p:sp>
        <p:nvSpPr>
          <p:cNvPr id="8" name="Text Placeholder 27">
            <a:extLst>
              <a:ext uri="{FF2B5EF4-FFF2-40B4-BE49-F238E27FC236}">
                <a16:creationId xmlns:a16="http://schemas.microsoft.com/office/drawing/2014/main" id="{7972B8AC-AA5B-45E7-B28D-DC334FA8013F}"/>
              </a:ext>
            </a:extLst>
          </p:cNvPr>
          <p:cNvSpPr txBox="1">
            <a:spLocks/>
          </p:cNvSpPr>
          <p:nvPr userDrawn="1"/>
        </p:nvSpPr>
        <p:spPr>
          <a:xfrm>
            <a:off x="11309350" y="6327648"/>
            <a:ext cx="392113" cy="138499"/>
          </a:xfrm>
          <a:prstGeom prst="rect">
            <a:avLst/>
          </a:prstGeom>
        </p:spPr>
        <p:txBody>
          <a:bodyPr wrap="square" lIns="0" tIns="0" rIns="0" bIns="0" anchor="ctr" anchorCtr="0">
            <a:spAutoFit/>
          </a:bodyPr>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3" indent="0" algn="r">
              <a:lnSpc>
                <a:spcPct val="100000"/>
              </a:lnSpc>
            </a:pPr>
            <a:fld id="{3ACA9D80-AB25-435A-8FE8-312BAE251715}" type="slidenum">
              <a:rPr lang="en-US" sz="900" smtClean="0"/>
              <a:pPr marL="171450" lvl="3" indent="0" algn="r">
                <a:lnSpc>
                  <a:spcPct val="100000"/>
                </a:lnSpc>
              </a:pPr>
              <a:t>‹N°›</a:t>
            </a:fld>
            <a:endParaRPr lang="en-US" sz="900"/>
          </a:p>
        </p:txBody>
      </p:sp>
      <p:pic>
        <p:nvPicPr>
          <p:cNvPr id="4" name="Graphic 3">
            <a:extLst>
              <a:ext uri="{FF2B5EF4-FFF2-40B4-BE49-F238E27FC236}">
                <a16:creationId xmlns:a16="http://schemas.microsoft.com/office/drawing/2014/main" id="{4FE18109-0D05-1DBD-DBFD-34BF4D96BF87}"/>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39809810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Impact Image w Large Text (L)">
    <p:spTree>
      <p:nvGrpSpPr>
        <p:cNvPr id="1" name=""/>
        <p:cNvGrpSpPr/>
        <p:nvPr/>
      </p:nvGrpSpPr>
      <p:grpSpPr>
        <a:xfrm>
          <a:off x="0" y="0"/>
          <a:ext cx="0" cy="0"/>
          <a:chOff x="0" y="0"/>
          <a:chExt cx="0" cy="0"/>
        </a:xfrm>
      </p:grpSpPr>
      <p:sp>
        <p:nvSpPr>
          <p:cNvPr id="40" name="Picture Placeholder 5">
            <a:extLst>
              <a:ext uri="{FF2B5EF4-FFF2-40B4-BE49-F238E27FC236}">
                <a16:creationId xmlns:a16="http://schemas.microsoft.com/office/drawing/2014/main" id="{9004FAED-CF90-09A2-82C8-D706EA6F0CA2}"/>
              </a:ext>
            </a:extLst>
          </p:cNvPr>
          <p:cNvSpPr>
            <a:spLocks noGrp="1"/>
          </p:cNvSpPr>
          <p:nvPr>
            <p:ph type="pic" sz="quarter" idx="14" hasCustomPrompt="1"/>
          </p:nvPr>
        </p:nvSpPr>
        <p:spPr>
          <a:xfrm>
            <a:off x="0" y="0"/>
            <a:ext cx="12192000" cy="6858000"/>
          </a:xfrm>
          <a:prstGeom prst="rect">
            <a:avLst/>
          </a:prstGeom>
          <a:solidFill>
            <a:schemeClr val="bg1">
              <a:lumMod val="85000"/>
            </a:schemeClr>
          </a:solidFill>
        </p:spPr>
        <p:txBody>
          <a:bodyPr/>
          <a:lstStyle>
            <a:lvl1pPr marL="0" indent="0" algn="r">
              <a:buFontTx/>
              <a:buNone/>
              <a:defRPr>
                <a:solidFill>
                  <a:schemeClr val="tx1"/>
                </a:solidFill>
              </a:defRPr>
            </a:lvl1pPr>
          </a:lstStyle>
          <a:p>
            <a:r>
              <a:rPr lang="en-US"/>
              <a:t>Add image, then ‘Send to Back’</a:t>
            </a:r>
          </a:p>
          <a:p>
            <a:endParaRPr lang="en-IN"/>
          </a:p>
        </p:txBody>
      </p:sp>
      <p:sp>
        <p:nvSpPr>
          <p:cNvPr id="33" name="Text Placeholder 27">
            <a:extLst>
              <a:ext uri="{FF2B5EF4-FFF2-40B4-BE49-F238E27FC236}">
                <a16:creationId xmlns:a16="http://schemas.microsoft.com/office/drawing/2014/main" id="{65F018B2-1BA2-6A6E-252A-26785C614B61}"/>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10" name="Slide Number Placeholder 167">
            <a:extLst>
              <a:ext uri="{FF2B5EF4-FFF2-40B4-BE49-F238E27FC236}">
                <a16:creationId xmlns:a16="http://schemas.microsoft.com/office/drawing/2014/main" id="{2E4E03F7-974B-220C-94B3-B22F5AC6ADA2}"/>
              </a:ext>
            </a:extLst>
          </p:cNvPr>
          <p:cNvSpPr txBox="1">
            <a:spLocks noGrp="1" noRot="1" noMove="1" noResize="1" noEditPoints="1" noAdjustHandles="1" noChangeArrowheads="1" noChangeShapeType="1"/>
          </p:cNvSpPr>
          <p:nvPr userDrawn="1"/>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CA9D80-AB25-435A-8FE8-312BAE251715}" type="slidenum">
              <a:rPr lang="en-US" smtClean="0"/>
              <a:pPr/>
              <a:t>‹N°›</a:t>
            </a:fld>
            <a:endParaRPr lang="en-US"/>
          </a:p>
        </p:txBody>
      </p:sp>
      <p:sp>
        <p:nvSpPr>
          <p:cNvPr id="12" name="Text Placeholder 27">
            <a:extLst>
              <a:ext uri="{FF2B5EF4-FFF2-40B4-BE49-F238E27FC236}">
                <a16:creationId xmlns:a16="http://schemas.microsoft.com/office/drawing/2014/main" id="{3F182B3F-DB34-0C62-B9DA-42E2B2868E04}"/>
              </a:ext>
            </a:extLst>
          </p:cNvPr>
          <p:cNvSpPr txBox="1">
            <a:spLocks noGrp="1" noRot="1" noMove="1" noResize="1" noEditPoints="1" noAdjustHandles="1" noChangeArrowheads="1" noChangeShapeType="1"/>
          </p:cNvSpPr>
          <p:nvPr userDrawn="1"/>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r>
              <a:rPr lang="en-US" sz="900">
                <a:solidFill>
                  <a:schemeClr val="bg1"/>
                </a:solidFill>
              </a:rPr>
              <a:t>Circana, LLC  |  Proprietary and confidential</a:t>
            </a:r>
          </a:p>
        </p:txBody>
      </p:sp>
      <p:pic>
        <p:nvPicPr>
          <p:cNvPr id="3" name="Graphic 2">
            <a:extLst>
              <a:ext uri="{FF2B5EF4-FFF2-40B4-BE49-F238E27FC236}">
                <a16:creationId xmlns:a16="http://schemas.microsoft.com/office/drawing/2014/main" id="{7B4104F2-DAF2-56BA-080F-5B646F89E514}"/>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29545930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White black with logo">
    <p:spTree>
      <p:nvGrpSpPr>
        <p:cNvPr id="1" name=""/>
        <p:cNvGrpSpPr/>
        <p:nvPr/>
      </p:nvGrpSpPr>
      <p:grpSpPr>
        <a:xfrm>
          <a:off x="0" y="0"/>
          <a:ext cx="0" cy="0"/>
          <a:chOff x="0" y="0"/>
          <a:chExt cx="0" cy="0"/>
        </a:xfrm>
      </p:grpSpPr>
      <p:sp>
        <p:nvSpPr>
          <p:cNvPr id="3" name="Text Placeholder 27">
            <a:extLst>
              <a:ext uri="{FF2B5EF4-FFF2-40B4-BE49-F238E27FC236}">
                <a16:creationId xmlns:a16="http://schemas.microsoft.com/office/drawing/2014/main" id="{DC7E53E8-3731-55AC-BC0B-1BC127C9DD93}"/>
              </a:ext>
            </a:extLst>
          </p:cNvPr>
          <p:cNvSpPr>
            <a:spLocks noGrp="1"/>
          </p:cNvSpPr>
          <p:nvPr>
            <p:ph type="body" sz="quarter" idx="28" hasCustomPrompt="1"/>
          </p:nvPr>
        </p:nvSpPr>
        <p:spPr>
          <a:xfrm>
            <a:off x="4104153" y="6065329"/>
            <a:ext cx="7315200" cy="164592"/>
          </a:xfrm>
        </p:spPr>
        <p:txBody>
          <a:bodyPr anchor="b" anchorCtr="0"/>
          <a:lstStyle>
            <a:lvl1pPr marL="0" indent="0" algn="r">
              <a:spcAft>
                <a:spcPts val="0"/>
              </a:spcAft>
              <a:buNone/>
              <a:defRPr sz="900" i="1"/>
            </a:lvl1pPr>
          </a:lstStyle>
          <a:p>
            <a:pPr lvl="0"/>
            <a:r>
              <a:rPr lang="en-US"/>
              <a:t>Source line goes here, Roboto 9pt, black, delete if not needed</a:t>
            </a:r>
          </a:p>
        </p:txBody>
      </p:sp>
      <p:sp>
        <p:nvSpPr>
          <p:cNvPr id="8" name="Text Placeholder 27">
            <a:extLst>
              <a:ext uri="{FF2B5EF4-FFF2-40B4-BE49-F238E27FC236}">
                <a16:creationId xmlns:a16="http://schemas.microsoft.com/office/drawing/2014/main" id="{7972B8AC-AA5B-45E7-B28D-DC334FA8013F}"/>
              </a:ext>
            </a:extLst>
          </p:cNvPr>
          <p:cNvSpPr txBox="1">
            <a:spLocks/>
          </p:cNvSpPr>
          <p:nvPr userDrawn="1"/>
        </p:nvSpPr>
        <p:spPr>
          <a:xfrm>
            <a:off x="11309350" y="6327648"/>
            <a:ext cx="392113" cy="138499"/>
          </a:xfrm>
          <a:prstGeom prst="rect">
            <a:avLst/>
          </a:prstGeom>
        </p:spPr>
        <p:txBody>
          <a:bodyPr wrap="square" lIns="0" tIns="0" rIns="0" bIns="0" anchor="ctr" anchorCtr="0">
            <a:spAutoFit/>
          </a:bodyPr>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3" indent="0" algn="r">
              <a:lnSpc>
                <a:spcPct val="100000"/>
              </a:lnSpc>
            </a:pPr>
            <a:fld id="{3ACA9D80-AB25-435A-8FE8-312BAE251715}" type="slidenum">
              <a:rPr lang="en-US" sz="900" smtClean="0"/>
              <a:pPr marL="171450" lvl="3" indent="0" algn="r">
                <a:lnSpc>
                  <a:spcPct val="100000"/>
                </a:lnSpc>
              </a:pPr>
              <a:t>‹N°›</a:t>
            </a:fld>
            <a:endParaRPr lang="en-US" sz="900"/>
          </a:p>
        </p:txBody>
      </p:sp>
      <p:pic>
        <p:nvPicPr>
          <p:cNvPr id="4" name="Graphic 3">
            <a:extLst>
              <a:ext uri="{FF2B5EF4-FFF2-40B4-BE49-F238E27FC236}">
                <a16:creationId xmlns:a16="http://schemas.microsoft.com/office/drawing/2014/main" id="{4FE18109-0D05-1DBD-DBFD-34BF4D96BF87}"/>
              </a:ext>
            </a:extLst>
          </p:cNvPr>
          <p:cNvPicPr/>
          <p:nvPr userDrawn="1"/>
        </p:nvPicPr>
        <p:blipFill>
          <a:blip>
            <a:extLst>
              <a:ext uri="{96DAC541-7B7A-43D3-8B79-37D633B846F1}">
                <asvg:svgBlip xmlns:asvg="http://schemas.microsoft.com/office/drawing/2016/SVG/main" r:embed="rId2"/>
              </a:ext>
            </a:extLst>
          </a:blip>
          <a:stretch>
            <a:fillRect/>
          </a:stretch>
        </p:blipFill>
        <p:spPr>
          <a:xfrm>
            <a:off x="345998" y="5946794"/>
            <a:ext cx="1676400" cy="685800"/>
          </a:xfrm>
          <a:prstGeom prst="rect">
            <a:avLst/>
          </a:prstGeom>
        </p:spPr>
      </p:pic>
    </p:spTree>
    <p:extLst>
      <p:ext uri="{BB962C8B-B14F-4D97-AF65-F5344CB8AC3E}">
        <p14:creationId xmlns:p14="http://schemas.microsoft.com/office/powerpoint/2010/main" val="31886427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300744-CF80-9297-53D5-93BAD83B0FC5}"/>
              </a:ext>
            </a:extLst>
          </p:cNvPr>
          <p:cNvSpPr>
            <a:spLocks noGrp="1"/>
          </p:cNvSpPr>
          <p:nvPr>
            <p:ph type="title"/>
          </p:nvPr>
        </p:nvSpPr>
        <p:spPr>
          <a:xfrm>
            <a:off x="514350" y="583456"/>
            <a:ext cx="11187113" cy="548640"/>
          </a:xfrm>
          <a:prstGeom prst="rect">
            <a:avLst/>
          </a:prstGeom>
        </p:spPr>
        <p:txBody>
          <a:bodyPr vert="horz" wrap="square"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68507DF0-FC62-3C1D-026C-0E0412D9D591}"/>
              </a:ext>
            </a:extLst>
          </p:cNvPr>
          <p:cNvSpPr>
            <a:spLocks noGrp="1"/>
          </p:cNvSpPr>
          <p:nvPr>
            <p:ph type="body" idx="1"/>
          </p:nvPr>
        </p:nvSpPr>
        <p:spPr>
          <a:xfrm>
            <a:off x="514350" y="1951038"/>
            <a:ext cx="11187113" cy="3611561"/>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7">
            <a:extLst>
              <a:ext uri="{FF2B5EF4-FFF2-40B4-BE49-F238E27FC236}">
                <a16:creationId xmlns:a16="http://schemas.microsoft.com/office/drawing/2014/main" id="{D4953C7F-98C6-59A0-7F14-868747C8AF9B}"/>
              </a:ext>
            </a:extLst>
          </p:cNvPr>
          <p:cNvSpPr txBox="1">
            <a:spLocks/>
          </p:cNvSpPr>
          <p:nvPr userDrawn="1"/>
        </p:nvSpPr>
        <p:spPr>
          <a:xfrm>
            <a:off x="7578369" y="6309360"/>
            <a:ext cx="3839256" cy="181081"/>
          </a:xfrm>
          <a:prstGeom prst="rect">
            <a:avLst/>
          </a:prstGeom>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lgn="r">
              <a:lnSpc>
                <a:spcPct val="100000"/>
              </a:lnSpc>
            </a:pPr>
            <a:r>
              <a:rPr lang="en-US" sz="900"/>
              <a:t>Circana, LLC  |  Proprietary and confidential</a:t>
            </a:r>
          </a:p>
        </p:txBody>
      </p:sp>
    </p:spTree>
    <p:extLst>
      <p:ext uri="{BB962C8B-B14F-4D97-AF65-F5344CB8AC3E}">
        <p14:creationId xmlns:p14="http://schemas.microsoft.com/office/powerpoint/2010/main" val="291838473"/>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683" r:id="rId4"/>
    <p:sldLayoutId id="2147483684" r:id="rId5"/>
    <p:sldLayoutId id="2147483835" r:id="rId6"/>
    <p:sldLayoutId id="2147483836" r:id="rId7"/>
    <p:sldLayoutId id="2147483837" r:id="rId8"/>
    <p:sldLayoutId id="2147483839" r:id="rId9"/>
    <p:sldLayoutId id="2147483847" r:id="rId10"/>
    <p:sldLayoutId id="2147483867" r:id="rId11"/>
    <p:sldLayoutId id="2147483924" r:id="rId12"/>
    <p:sldLayoutId id="2147483925" r:id="rId13"/>
    <p:sldLayoutId id="2147483848" r:id="rId14"/>
    <p:sldLayoutId id="2147483868" r:id="rId15"/>
    <p:sldLayoutId id="2147483849" r:id="rId16"/>
    <p:sldLayoutId id="2147483862" r:id="rId17"/>
    <p:sldLayoutId id="2147483863" r:id="rId18"/>
    <p:sldLayoutId id="2147483869" r:id="rId19"/>
    <p:sldLayoutId id="2147483870" r:id="rId20"/>
    <p:sldLayoutId id="2147483871" r:id="rId21"/>
    <p:sldLayoutId id="2147483872" r:id="rId22"/>
    <p:sldLayoutId id="2147483881" r:id="rId23"/>
    <p:sldLayoutId id="2147483895" r:id="rId24"/>
    <p:sldLayoutId id="2147483907" r:id="rId25"/>
    <p:sldLayoutId id="2147483947" r:id="rId26"/>
    <p:sldLayoutId id="2147483908" r:id="rId27"/>
    <p:sldLayoutId id="2147483922" r:id="rId28"/>
    <p:sldLayoutId id="2147483942" r:id="rId29"/>
    <p:sldLayoutId id="2147483923" r:id="rId30"/>
    <p:sldLayoutId id="2147483941" r:id="rId31"/>
    <p:sldLayoutId id="2147483943" r:id="rId32"/>
    <p:sldLayoutId id="2147483893" r:id="rId33"/>
    <p:sldLayoutId id="2147483944" r:id="rId34"/>
    <p:sldLayoutId id="2147483954" r:id="rId35"/>
    <p:sldLayoutId id="2147483951" r:id="rId36"/>
    <p:sldLayoutId id="2147483952" r:id="rId37"/>
    <p:sldLayoutId id="2147483998" r:id="rId38"/>
    <p:sldLayoutId id="2147484003" r:id="rId39"/>
    <p:sldLayoutId id="2147484006" r:id="rId40"/>
    <p:sldLayoutId id="2147484016" r:id="rId41"/>
    <p:sldLayoutId id="2147484019" r:id="rId42"/>
    <p:sldLayoutId id="2147484028" r:id="rId43"/>
  </p:sldLayoutIdLst>
  <p:hf hdr="0" ftr="0" dt="0"/>
  <p:txStyles>
    <p:titleStyle>
      <a:lvl1pPr algn="l" defTabSz="914400" rtl="0" eaLnBrk="1" latinLnBrk="0" hangingPunct="1">
        <a:lnSpc>
          <a:spcPct val="90000"/>
        </a:lnSpc>
        <a:spcBef>
          <a:spcPct val="0"/>
        </a:spcBef>
        <a:buNone/>
        <a:defRPr sz="3000" b="0" kern="1200" spc="0" baseline="0">
          <a:solidFill>
            <a:schemeClr val="tx1"/>
          </a:solidFill>
          <a:latin typeface="Poppins" panose="00000500000000000000" pitchFamily="2" charset="0"/>
          <a:ea typeface="+mj-ea"/>
          <a:cs typeface="Poppins" panose="00000500000000000000" pitchFamily="2" charset="0"/>
        </a:defRPr>
      </a:lvl1pPr>
    </p:titleStyle>
    <p:bodyStyle>
      <a:lvl1pPr marL="342900" indent="-34290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userDrawn="1">
          <p15:clr>
            <a:srgbClr val="A4A3A4"/>
          </p15:clr>
        </p15:guide>
        <p15:guide id="3" pos="7371" userDrawn="1">
          <p15:clr>
            <a:srgbClr val="A4A3A4"/>
          </p15:clr>
        </p15:guide>
        <p15:guide id="6" orient="horz" pos="4056" userDrawn="1">
          <p15:clr>
            <a:srgbClr val="A4A3A4"/>
          </p15:clr>
        </p15:guide>
        <p15:guide id="11" pos="312"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1.xml"/><Relationship Id="rId1" Type="http://schemas.openxmlformats.org/officeDocument/2006/relationships/tags" Target="../tags/tag2.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hyperlink" Target="https://www.pexels.com/photo/person-holding-credit-card-3907161/"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chart" Target="../charts/chart1.xml"/><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40.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3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chart" Target="../charts/chart2.xml"/><Relationship Id="rId4" Type="http://schemas.openxmlformats.org/officeDocument/2006/relationships/image" Target="../media/image30.svg"/></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41.jpeg"/><Relationship Id="rId3" Type="http://schemas.openxmlformats.org/officeDocument/2006/relationships/image" Target="../media/image34.jpeg"/><Relationship Id="rId7" Type="http://schemas.openxmlformats.org/officeDocument/2006/relationships/image" Target="../media/image37.jpeg"/><Relationship Id="rId12" Type="http://schemas.openxmlformats.org/officeDocument/2006/relationships/hyperlink" Target="https://www.ludilabel.fr/blog/comment-choisir-une-conteuse-a-histoires-pour-enfants/" TargetMode="External"/><Relationship Id="rId17" Type="http://schemas.openxmlformats.org/officeDocument/2006/relationships/hyperlink" Target="https://www.pinterest.com/pin/185703184616921509/" TargetMode="External"/><Relationship Id="rId2" Type="http://schemas.openxmlformats.org/officeDocument/2006/relationships/notesSlide" Target="../notesSlides/notesSlide9.xml"/><Relationship Id="rId16" Type="http://schemas.openxmlformats.org/officeDocument/2006/relationships/image" Target="../media/image43.jpeg"/><Relationship Id="rId1" Type="http://schemas.openxmlformats.org/officeDocument/2006/relationships/slideLayout" Target="../slideLayouts/slideLayout4.xml"/><Relationship Id="rId6" Type="http://schemas.openxmlformats.org/officeDocument/2006/relationships/hyperlink" Target="https://www.panini.co.uk/shp_gbr_en/fifa-world-cup-2026-official-sticker-collection-missing-stickers-005460b-its.html?options=cart" TargetMode="External"/><Relationship Id="rId11" Type="http://schemas.openxmlformats.org/officeDocument/2006/relationships/image" Target="../media/image40.jpeg"/><Relationship Id="rId5" Type="http://schemas.openxmlformats.org/officeDocument/2006/relationships/image" Target="../media/image36.jpeg"/><Relationship Id="rId15" Type="http://schemas.openxmlformats.org/officeDocument/2006/relationships/hyperlink" Target="https://book-nook-kit.de/collections/book-nook" TargetMode="External"/><Relationship Id="rId10" Type="http://schemas.openxmlformats.org/officeDocument/2006/relationships/image" Target="../media/image39.jpeg"/><Relationship Id="rId4" Type="http://schemas.openxmlformats.org/officeDocument/2006/relationships/image" Target="../media/image35.jpeg"/><Relationship Id="rId9" Type="http://schemas.openxmlformats.org/officeDocument/2006/relationships/hyperlink" Target="https://www.digitaltoyx.com/product/hello-kitty-and-friends-keyring-raincoat-series-various-characters-by-yume-hello-kitty/" TargetMode="External"/><Relationship Id="rId14" Type="http://schemas.openxmlformats.org/officeDocument/2006/relationships/image" Target="../media/image42.jpeg"/></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39.xml"/><Relationship Id="rId5" Type="http://schemas.openxmlformats.org/officeDocument/2006/relationships/image" Target="../media/image44.jpeg"/><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39.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jpeg"/><Relationship Id="rId7" Type="http://schemas.openxmlformats.org/officeDocument/2006/relationships/image" Target="../media/image49.svg"/><Relationship Id="rId2" Type="http://schemas.openxmlformats.org/officeDocument/2006/relationships/notesSlide" Target="../notesSlides/notesSlide12.xml"/><Relationship Id="rId1" Type="http://schemas.openxmlformats.org/officeDocument/2006/relationships/slideLayout" Target="../slideLayouts/slideLayout26.xml"/><Relationship Id="rId6" Type="http://schemas.openxmlformats.org/officeDocument/2006/relationships/image" Target="../media/image48.svg"/><Relationship Id="rId5" Type="http://schemas.openxmlformats.org/officeDocument/2006/relationships/image" Target="../media/image47.jpeg"/><Relationship Id="rId4" Type="http://schemas.openxmlformats.org/officeDocument/2006/relationships/image" Target="../media/image46.jpeg"/><Relationship Id="rId9" Type="http://schemas.openxmlformats.org/officeDocument/2006/relationships/chart" Target="../charts/chart9.xml"/></Relationships>
</file>

<file path=ppt/slides/_rels/slide1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EBDE901F-2775-0DCC-68ED-D4E6CE8CCCE7}"/>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b="-113"/>
          <a:stretch>
            <a:fillRect/>
          </a:stretch>
        </p:blipFill>
        <p:spPr>
          <a:xfrm>
            <a:off x="10345738" y="1508687"/>
            <a:ext cx="1846262" cy="2468953"/>
          </a:xfrm>
          <a:solidFill>
            <a:srgbClr val="FFFFFF">
              <a:lumMod val="95000"/>
            </a:srgbClr>
          </a:solidFill>
        </p:spPr>
      </p:pic>
      <p:pic>
        <p:nvPicPr>
          <p:cNvPr id="19" name="Picture Placeholder 18">
            <a:extLst>
              <a:ext uri="{FF2B5EF4-FFF2-40B4-BE49-F238E27FC236}">
                <a16:creationId xmlns:a16="http://schemas.microsoft.com/office/drawing/2014/main" id="{6AF4397D-3C11-BE94-1F38-B7A4CC9FC400}"/>
              </a:ext>
            </a:extLst>
          </p:cNvPr>
          <p:cNvPicPr>
            <a:picLocks noGrp="1" noChangeAspect="1"/>
          </p:cNvPicPr>
          <p:nvPr>
            <p:ph type="pic" sz="quarter" idx="12"/>
          </p:nvPr>
        </p:nvPicPr>
        <p:blipFill rotWithShape="1">
          <a:blip r:embed="rId4" cstate="screen">
            <a:extLst>
              <a:ext uri="{28A0092B-C50C-407E-A947-70E740481C1C}">
                <a14:useLocalDpi xmlns:a14="http://schemas.microsoft.com/office/drawing/2010/main"/>
              </a:ext>
            </a:extLst>
          </a:blip>
          <a:srcRect/>
          <a:stretch>
            <a:fillRect/>
          </a:stretch>
        </p:blipFill>
        <p:spPr>
          <a:xfrm>
            <a:off x="6200268" y="4729018"/>
            <a:ext cx="1892808" cy="2128983"/>
          </a:xfrm>
          <a:solidFill>
            <a:srgbClr val="FFFFFF">
              <a:lumMod val="95000"/>
            </a:srgbClr>
          </a:solidFill>
        </p:spPr>
      </p:pic>
      <p:pic>
        <p:nvPicPr>
          <p:cNvPr id="15" name="Picture Placeholder 14">
            <a:extLst>
              <a:ext uri="{FF2B5EF4-FFF2-40B4-BE49-F238E27FC236}">
                <a16:creationId xmlns:a16="http://schemas.microsoft.com/office/drawing/2014/main" id="{443E86B9-12A2-A4E9-E80B-B9D246271EF4}"/>
              </a:ext>
            </a:extLst>
          </p:cNvPr>
          <p:cNvPicPr>
            <a:picLocks noGrp="1" noChangeAspect="1"/>
          </p:cNvPicPr>
          <p:nvPr>
            <p:ph type="pic" sz="quarter" idx="11"/>
          </p:nvPr>
        </p:nvPicPr>
        <p:blipFill rotWithShape="1">
          <a:blip r:embed="rId5" cstate="screen">
            <a:extLst>
              <a:ext uri="{28A0092B-C50C-407E-A947-70E740481C1C}">
                <a14:useLocalDpi xmlns:a14="http://schemas.microsoft.com/office/drawing/2010/main"/>
              </a:ext>
            </a:extLst>
          </a:blip>
          <a:srcRect/>
          <a:stretch>
            <a:fillRect/>
          </a:stretch>
        </p:blipFill>
        <p:spPr>
          <a:xfrm>
            <a:off x="6200775" y="0"/>
            <a:ext cx="1892300" cy="2173288"/>
          </a:xfrm>
          <a:prstGeom prst="roundRect">
            <a:avLst/>
          </a:prstGeom>
        </p:spPr>
      </p:pic>
      <p:pic>
        <p:nvPicPr>
          <p:cNvPr id="17" name="Picture Placeholder 16">
            <a:extLst>
              <a:ext uri="{FF2B5EF4-FFF2-40B4-BE49-F238E27FC236}">
                <a16:creationId xmlns:a16="http://schemas.microsoft.com/office/drawing/2014/main" id="{C12A8A60-4439-5FA9-C0FA-85A2E4242CCD}"/>
              </a:ext>
            </a:extLst>
          </p:cNvPr>
          <p:cNvPicPr>
            <a:picLocks noGrp="1" noChangeAspect="1"/>
          </p:cNvPicPr>
          <p:nvPr>
            <p:ph type="pic" sz="quarter" idx="10"/>
          </p:nvPr>
        </p:nvPicPr>
        <p:blipFill rotWithShape="1">
          <a:blip r:embed="rId6" cstate="screen">
            <a:extLst>
              <a:ext uri="{28A0092B-C50C-407E-A947-70E740481C1C}">
                <a14:useLocalDpi xmlns:a14="http://schemas.microsoft.com/office/drawing/2010/main"/>
              </a:ext>
            </a:extLst>
          </a:blip>
          <a:srcRect/>
          <a:stretch>
            <a:fillRect/>
          </a:stretch>
        </p:blipFill>
        <p:spPr>
          <a:xfrm>
            <a:off x="8281988" y="1781175"/>
            <a:ext cx="1892300" cy="3328988"/>
          </a:xfrm>
          <a:solidFill>
            <a:srgbClr val="FFFFFF">
              <a:lumMod val="95000"/>
            </a:srgbClr>
          </a:solidFill>
        </p:spPr>
      </p:pic>
      <p:sp>
        <p:nvSpPr>
          <p:cNvPr id="6" name="Title 5">
            <a:extLst>
              <a:ext uri="{FF2B5EF4-FFF2-40B4-BE49-F238E27FC236}">
                <a16:creationId xmlns:a16="http://schemas.microsoft.com/office/drawing/2014/main" id="{E98804A9-B550-BCB0-FE06-A6FE7B7B37CE}"/>
              </a:ext>
            </a:extLst>
          </p:cNvPr>
          <p:cNvSpPr>
            <a:spLocks noGrp="1"/>
          </p:cNvSpPr>
          <p:nvPr>
            <p:ph type="ctrTitle"/>
          </p:nvPr>
        </p:nvSpPr>
        <p:spPr>
          <a:xfrm>
            <a:off x="507581" y="2356248"/>
            <a:ext cx="5380323" cy="1723403"/>
          </a:xfrm>
        </p:spPr>
        <p:txBody>
          <a:bodyPr/>
          <a:lstStyle/>
          <a:p>
            <a:r>
              <a:rPr lang="en-US"/>
              <a:t>Belgium toys &amp; Games market</a:t>
            </a:r>
          </a:p>
        </p:txBody>
      </p:sp>
      <p:sp>
        <p:nvSpPr>
          <p:cNvPr id="25" name="Text Placeholder 24">
            <a:extLst>
              <a:ext uri="{FF2B5EF4-FFF2-40B4-BE49-F238E27FC236}">
                <a16:creationId xmlns:a16="http://schemas.microsoft.com/office/drawing/2014/main" id="{AB7157B6-55C1-CF15-86F0-5B47E0447809}"/>
              </a:ext>
            </a:extLst>
          </p:cNvPr>
          <p:cNvSpPr>
            <a:spLocks noGrp="1"/>
          </p:cNvSpPr>
          <p:nvPr>
            <p:ph type="body" sz="quarter" idx="14"/>
          </p:nvPr>
        </p:nvSpPr>
        <p:spPr/>
        <p:txBody>
          <a:bodyPr/>
          <a:lstStyle/>
          <a:p>
            <a:r>
              <a:rPr lang="en-US"/>
              <a:t>07/10/2026</a:t>
            </a:r>
          </a:p>
        </p:txBody>
      </p:sp>
      <p:sp>
        <p:nvSpPr>
          <p:cNvPr id="8" name="Text Placeholder 7">
            <a:extLst>
              <a:ext uri="{FF2B5EF4-FFF2-40B4-BE49-F238E27FC236}">
                <a16:creationId xmlns:a16="http://schemas.microsoft.com/office/drawing/2014/main" id="{BBDE5150-AA42-1680-8CF1-093234DD1EF7}"/>
              </a:ext>
            </a:extLst>
          </p:cNvPr>
          <p:cNvSpPr>
            <a:spLocks noGrp="1"/>
          </p:cNvSpPr>
          <p:nvPr>
            <p:ph type="body" sz="quarter" idx="15"/>
          </p:nvPr>
        </p:nvSpPr>
        <p:spPr>
          <a:xfrm>
            <a:off x="507581" y="4187952"/>
            <a:ext cx="5380323" cy="392162"/>
          </a:xfrm>
        </p:spPr>
        <p:txBody>
          <a:bodyPr/>
          <a:lstStyle/>
          <a:p>
            <a:r>
              <a:rPr lang="en-US"/>
              <a:t>YTD  ending September 20th  2026</a:t>
            </a:r>
          </a:p>
        </p:txBody>
      </p:sp>
    </p:spTree>
    <p:extLst>
      <p:ext uri="{BB962C8B-B14F-4D97-AF65-F5344CB8AC3E}">
        <p14:creationId xmlns:p14="http://schemas.microsoft.com/office/powerpoint/2010/main" val="2111443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0E2D9E-3C5D-21C1-320C-4C68B6FC113C}"/>
              </a:ext>
            </a:extLst>
          </p:cNvPr>
          <p:cNvSpPr>
            <a:spLocks noGrp="1"/>
          </p:cNvSpPr>
          <p:nvPr>
            <p:ph type="title"/>
          </p:nvPr>
        </p:nvSpPr>
        <p:spPr/>
        <p:txBody>
          <a:bodyPr/>
          <a:lstStyle/>
          <a:p>
            <a:r>
              <a:rPr lang="fr-FR"/>
              <a:t>Circana Speakers</a:t>
            </a:r>
            <a:endParaRPr lang="en-US"/>
          </a:p>
        </p:txBody>
      </p:sp>
      <p:pic>
        <p:nvPicPr>
          <p:cNvPr id="21" name="Picture Placeholder 20">
            <a:extLst>
              <a:ext uri="{FF2B5EF4-FFF2-40B4-BE49-F238E27FC236}">
                <a16:creationId xmlns:a16="http://schemas.microsoft.com/office/drawing/2014/main" id="{8A06B812-63C3-4976-C4BF-57790C9B5CDB}"/>
              </a:ext>
            </a:extLst>
          </p:cNvPr>
          <p:cNvPicPr>
            <a:picLocks noGrp="1" noChangeAspect="1"/>
          </p:cNvPicPr>
          <p:nvPr>
            <p:ph type="pic" sz="quarter" idx="33"/>
          </p:nvPr>
        </p:nvPicPr>
        <p:blipFill rotWithShape="1">
          <a:blip r:embed="rId3" cstate="screen">
            <a:extLst>
              <a:ext uri="{28A0092B-C50C-407E-A947-70E740481C1C}">
                <a14:useLocalDpi xmlns:a14="http://schemas.microsoft.com/office/drawing/2010/main"/>
              </a:ext>
            </a:extLst>
          </a:blip>
          <a:srcRect/>
          <a:stretch>
            <a:fillRect/>
          </a:stretch>
        </p:blipFill>
        <p:spPr>
          <a:xfrm>
            <a:off x="3464107" y="2106002"/>
            <a:ext cx="1641412" cy="1930345"/>
          </a:xfrm>
          <a:prstGeom prst="roundRect">
            <a:avLst/>
          </a:prstGeom>
          <a:solidFill>
            <a:srgbClr val="000000"/>
          </a:solidFill>
        </p:spPr>
      </p:pic>
      <p:sp>
        <p:nvSpPr>
          <p:cNvPr id="10" name="Text Placeholder 9">
            <a:extLst>
              <a:ext uri="{FF2B5EF4-FFF2-40B4-BE49-F238E27FC236}">
                <a16:creationId xmlns:a16="http://schemas.microsoft.com/office/drawing/2014/main" id="{4AAB727A-89CE-2C89-8488-44FC1BC8FA95}"/>
              </a:ext>
            </a:extLst>
          </p:cNvPr>
          <p:cNvSpPr>
            <a:spLocks noGrp="1"/>
          </p:cNvSpPr>
          <p:nvPr>
            <p:ph type="body" sz="quarter" idx="34"/>
          </p:nvPr>
        </p:nvSpPr>
        <p:spPr>
          <a:xfrm>
            <a:off x="3338346" y="4188627"/>
            <a:ext cx="1892935" cy="263842"/>
          </a:xfrm>
        </p:spPr>
        <p:txBody>
          <a:bodyPr/>
          <a:lstStyle/>
          <a:p>
            <a:r>
              <a:rPr lang="en-US"/>
              <a:t>Nicolas PONS</a:t>
            </a:r>
          </a:p>
        </p:txBody>
      </p:sp>
      <p:sp>
        <p:nvSpPr>
          <p:cNvPr id="11" name="Text Placeholder 10">
            <a:extLst>
              <a:ext uri="{FF2B5EF4-FFF2-40B4-BE49-F238E27FC236}">
                <a16:creationId xmlns:a16="http://schemas.microsoft.com/office/drawing/2014/main" id="{0A25CBC9-318E-F7A4-5401-D556586F4901}"/>
              </a:ext>
            </a:extLst>
          </p:cNvPr>
          <p:cNvSpPr>
            <a:spLocks noGrp="1"/>
          </p:cNvSpPr>
          <p:nvPr>
            <p:ph type="body" sz="quarter" idx="35"/>
          </p:nvPr>
        </p:nvSpPr>
        <p:spPr>
          <a:xfrm>
            <a:off x="3589488" y="4522067"/>
            <a:ext cx="1390650" cy="355600"/>
          </a:xfrm>
        </p:spPr>
        <p:txBody>
          <a:bodyPr vert="horz" lIns="0" tIns="0" rIns="0" bIns="0" rtlCol="0" anchor="t">
            <a:noAutofit/>
          </a:bodyPr>
          <a:lstStyle/>
          <a:p>
            <a:r>
              <a:rPr lang="en-US">
                <a:ea typeface="Roboto Condensed"/>
                <a:cs typeface="Roboto Condensed"/>
              </a:rPr>
              <a:t>Retail deputy Europe</a:t>
            </a:r>
            <a:endParaRPr lang="en-US"/>
          </a:p>
        </p:txBody>
      </p:sp>
      <p:pic>
        <p:nvPicPr>
          <p:cNvPr id="23" name="Picture Placeholder 22">
            <a:extLst>
              <a:ext uri="{FF2B5EF4-FFF2-40B4-BE49-F238E27FC236}">
                <a16:creationId xmlns:a16="http://schemas.microsoft.com/office/drawing/2014/main" id="{5684EE40-CED5-28C4-F704-1A9FF2A963C6}"/>
              </a:ext>
            </a:extLst>
          </p:cNvPr>
          <p:cNvPicPr>
            <a:picLocks noGrp="1" noChangeAspect="1"/>
          </p:cNvPicPr>
          <p:nvPr>
            <p:ph type="pic" sz="quarter" idx="36"/>
          </p:nvPr>
        </p:nvPicPr>
        <p:blipFill>
          <a:blip r:embed="rId4" cstate="screen">
            <a:extLst>
              <a:ext uri="{28A0092B-C50C-407E-A947-70E740481C1C}">
                <a14:useLocalDpi xmlns:a14="http://schemas.microsoft.com/office/drawing/2010/main"/>
              </a:ext>
            </a:extLst>
          </a:blip>
          <a:srcRect/>
          <a:stretch>
            <a:fillRect/>
          </a:stretch>
        </p:blipFill>
        <p:spPr>
          <a:xfrm flipH="1">
            <a:off x="6432026" y="2106002"/>
            <a:ext cx="1641412" cy="1930345"/>
          </a:xfrm>
          <a:prstGeom prst="roundRect">
            <a:avLst/>
          </a:prstGeom>
          <a:solidFill>
            <a:srgbClr val="000000"/>
          </a:solidFill>
        </p:spPr>
      </p:pic>
      <p:sp>
        <p:nvSpPr>
          <p:cNvPr id="13" name="Text Placeholder 12">
            <a:extLst>
              <a:ext uri="{FF2B5EF4-FFF2-40B4-BE49-F238E27FC236}">
                <a16:creationId xmlns:a16="http://schemas.microsoft.com/office/drawing/2014/main" id="{CCB87AB2-2A46-5057-F603-C8B9AD8074C3}"/>
              </a:ext>
            </a:extLst>
          </p:cNvPr>
          <p:cNvSpPr>
            <a:spLocks noGrp="1"/>
          </p:cNvSpPr>
          <p:nvPr>
            <p:ph type="body" sz="quarter" idx="37"/>
          </p:nvPr>
        </p:nvSpPr>
        <p:spPr>
          <a:xfrm>
            <a:off x="6306265" y="4188627"/>
            <a:ext cx="1892935" cy="263842"/>
          </a:xfrm>
        </p:spPr>
        <p:txBody>
          <a:bodyPr/>
          <a:lstStyle/>
          <a:p>
            <a:r>
              <a:rPr lang="en-US"/>
              <a:t>Marianne JAMIN</a:t>
            </a:r>
          </a:p>
        </p:txBody>
      </p:sp>
      <p:sp>
        <p:nvSpPr>
          <p:cNvPr id="14" name="Text Placeholder 13">
            <a:extLst>
              <a:ext uri="{FF2B5EF4-FFF2-40B4-BE49-F238E27FC236}">
                <a16:creationId xmlns:a16="http://schemas.microsoft.com/office/drawing/2014/main" id="{E13A53A9-BBE8-4E3A-05BE-3199F3B052A3}"/>
              </a:ext>
            </a:extLst>
          </p:cNvPr>
          <p:cNvSpPr>
            <a:spLocks noGrp="1"/>
          </p:cNvSpPr>
          <p:nvPr>
            <p:ph type="body" sz="quarter" idx="38"/>
          </p:nvPr>
        </p:nvSpPr>
        <p:spPr>
          <a:xfrm>
            <a:off x="6557407" y="4522067"/>
            <a:ext cx="1774830" cy="355600"/>
          </a:xfrm>
        </p:spPr>
        <p:txBody>
          <a:bodyPr/>
          <a:lstStyle/>
          <a:p>
            <a:r>
              <a:rPr lang="fr-FR"/>
              <a:t>S</a:t>
            </a:r>
            <a:r>
              <a:rPr lang="en-US" err="1"/>
              <a:t>enior</a:t>
            </a:r>
            <a:r>
              <a:rPr lang="en-US"/>
              <a:t> account manager</a:t>
            </a:r>
          </a:p>
          <a:p>
            <a:r>
              <a:rPr lang="en-US"/>
              <a:t>France &amp; Benelux</a:t>
            </a:r>
          </a:p>
        </p:txBody>
      </p:sp>
    </p:spTree>
    <p:extLst>
      <p:ext uri="{BB962C8B-B14F-4D97-AF65-F5344CB8AC3E}">
        <p14:creationId xmlns:p14="http://schemas.microsoft.com/office/powerpoint/2010/main" val="132917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9C958-6E35-7181-5E7F-537F1F5A61F7}"/>
            </a:ext>
          </a:extLst>
        </p:cNvPr>
        <p:cNvGrpSpPr/>
        <p:nvPr/>
      </p:nvGrpSpPr>
      <p:grpSpPr>
        <a:xfrm>
          <a:off x="0" y="0"/>
          <a:ext cx="0" cy="0"/>
          <a:chOff x="0" y="0"/>
          <a:chExt cx="0" cy="0"/>
        </a:xfrm>
      </p:grpSpPr>
      <p:sp>
        <p:nvSpPr>
          <p:cNvPr id="62" name="Title 61">
            <a:extLst>
              <a:ext uri="{FF2B5EF4-FFF2-40B4-BE49-F238E27FC236}">
                <a16:creationId xmlns:a16="http://schemas.microsoft.com/office/drawing/2014/main" id="{6B47A0AC-48D7-BC5A-89CD-0122F7C97174}"/>
              </a:ext>
            </a:extLst>
          </p:cNvPr>
          <p:cNvSpPr>
            <a:spLocks noGrp="1"/>
          </p:cNvSpPr>
          <p:nvPr>
            <p:ph type="title"/>
          </p:nvPr>
        </p:nvSpPr>
        <p:spPr>
          <a:xfrm>
            <a:off x="514350" y="580801"/>
            <a:ext cx="11677649" cy="548640"/>
          </a:xfrm>
        </p:spPr>
        <p:txBody>
          <a:bodyPr/>
          <a:lstStyle/>
          <a:p>
            <a:r>
              <a:rPr lang="en-US" sz="3200" noProof="0"/>
              <a:t>Belgium market grew +10% in value boosted by volume.</a:t>
            </a:r>
            <a:endParaRPr lang="en-US" noProof="0"/>
          </a:p>
        </p:txBody>
      </p:sp>
      <p:sp>
        <p:nvSpPr>
          <p:cNvPr id="3" name="Oval 2">
            <a:extLst>
              <a:ext uri="{FF2B5EF4-FFF2-40B4-BE49-F238E27FC236}">
                <a16:creationId xmlns:a16="http://schemas.microsoft.com/office/drawing/2014/main" id="{E498F828-1EAB-63D9-C5F6-001F3B361078}"/>
              </a:ext>
            </a:extLst>
          </p:cNvPr>
          <p:cNvSpPr>
            <a:spLocks noGrp="1" noRot="1" noMove="1" noResize="1" noEditPoints="1" noAdjustHandles="1" noChangeArrowheads="1" noChangeShapeType="1"/>
          </p:cNvSpPr>
          <p:nvPr/>
        </p:nvSpPr>
        <p:spPr>
          <a:xfrm>
            <a:off x="7289007" y="1979295"/>
            <a:ext cx="3327400" cy="3327400"/>
          </a:xfrm>
          <a:prstGeom prst="ellipse">
            <a:avLst/>
          </a:prstGeom>
          <a:solidFill>
            <a:schemeClr val="accent3"/>
          </a:solidFill>
          <a:ln w="63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274320" tIns="548640" rIns="0" rtlCol="0" anchor="ctr"/>
          <a:lstStyle/>
          <a:p>
            <a:pPr algn="ctr">
              <a:spcAft>
                <a:spcPts val="1200"/>
              </a:spcAft>
            </a:pPr>
            <a:r>
              <a:rPr lang="en-US" sz="6000" b="1" noProof="0"/>
              <a:t>-2.5%</a:t>
            </a:r>
          </a:p>
          <a:p>
            <a:pPr algn="ctr"/>
            <a:r>
              <a:rPr lang="en-US" noProof="0">
                <a:solidFill>
                  <a:schemeClr val="bg1"/>
                </a:solidFill>
              </a:rPr>
              <a:t>ASP </a:t>
            </a:r>
            <a:r>
              <a:rPr lang="en-US" noProof="0" err="1">
                <a:solidFill>
                  <a:schemeClr val="bg1"/>
                </a:solidFill>
              </a:rPr>
              <a:t>evol</a:t>
            </a:r>
            <a:r>
              <a:rPr lang="en-US" noProof="0">
                <a:solidFill>
                  <a:schemeClr val="bg1"/>
                </a:solidFill>
              </a:rPr>
              <a:t> %</a:t>
            </a:r>
          </a:p>
        </p:txBody>
      </p:sp>
      <p:sp>
        <p:nvSpPr>
          <p:cNvPr id="5" name="Oval 4">
            <a:extLst>
              <a:ext uri="{FF2B5EF4-FFF2-40B4-BE49-F238E27FC236}">
                <a16:creationId xmlns:a16="http://schemas.microsoft.com/office/drawing/2014/main" id="{B6D0EB4F-B262-9A63-35F9-5C9D94048824}"/>
              </a:ext>
            </a:extLst>
          </p:cNvPr>
          <p:cNvSpPr>
            <a:spLocks noGrp="1" noRot="1" noMove="1" noResize="1" noEditPoints="1" noAdjustHandles="1" noChangeArrowheads="1" noChangeShapeType="1"/>
          </p:cNvSpPr>
          <p:nvPr/>
        </p:nvSpPr>
        <p:spPr>
          <a:xfrm>
            <a:off x="4444205" y="1979295"/>
            <a:ext cx="3327400" cy="3327400"/>
          </a:xfrm>
          <a:prstGeom prst="ellipse">
            <a:avLst/>
          </a:prstGeom>
          <a:solidFill>
            <a:schemeClr val="accent2"/>
          </a:solidFill>
          <a:ln w="63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274320" tIns="548640" rIns="0" rtlCol="0" anchor="ctr"/>
          <a:lstStyle/>
          <a:p>
            <a:pPr algn="ctr">
              <a:spcAft>
                <a:spcPts val="1200"/>
              </a:spcAft>
            </a:pPr>
            <a:r>
              <a:rPr lang="en-US" sz="5400" b="1" noProof="0"/>
              <a:t>+13%</a:t>
            </a:r>
          </a:p>
          <a:p>
            <a:pPr algn="ctr"/>
            <a:r>
              <a:rPr lang="en-US" noProof="0"/>
              <a:t>Volume </a:t>
            </a:r>
            <a:r>
              <a:rPr lang="en-US" noProof="0" err="1"/>
              <a:t>evol</a:t>
            </a:r>
            <a:r>
              <a:rPr lang="en-US" noProof="0"/>
              <a:t> %</a:t>
            </a:r>
          </a:p>
        </p:txBody>
      </p:sp>
      <p:sp>
        <p:nvSpPr>
          <p:cNvPr id="7" name="Oval 6">
            <a:extLst>
              <a:ext uri="{FF2B5EF4-FFF2-40B4-BE49-F238E27FC236}">
                <a16:creationId xmlns:a16="http://schemas.microsoft.com/office/drawing/2014/main" id="{DECCC26D-27D6-E069-0FD2-E48AA69E6C25}"/>
              </a:ext>
            </a:extLst>
          </p:cNvPr>
          <p:cNvSpPr>
            <a:spLocks noGrp="1" noRot="1" noMove="1" noResize="1" noEditPoints="1" noAdjustHandles="1" noChangeArrowheads="1" noChangeShapeType="1"/>
          </p:cNvSpPr>
          <p:nvPr/>
        </p:nvSpPr>
        <p:spPr>
          <a:xfrm>
            <a:off x="1599405" y="1979295"/>
            <a:ext cx="3327400" cy="3327400"/>
          </a:xfrm>
          <a:prstGeom prst="ellipse">
            <a:avLst/>
          </a:prstGeom>
          <a:ln w="63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548640" rtlCol="0" anchor="ctr"/>
          <a:lstStyle/>
          <a:p>
            <a:pPr algn="ctr">
              <a:spcAft>
                <a:spcPts val="1200"/>
              </a:spcAft>
            </a:pPr>
            <a:r>
              <a:rPr lang="en-US" sz="5400" b="1" noProof="0"/>
              <a:t>+10,1%</a:t>
            </a:r>
          </a:p>
          <a:p>
            <a:pPr algn="ctr"/>
            <a:r>
              <a:rPr lang="en-US" noProof="0"/>
              <a:t>Value </a:t>
            </a:r>
            <a:r>
              <a:rPr lang="en-US" noProof="0" err="1"/>
              <a:t>evol</a:t>
            </a:r>
            <a:r>
              <a:rPr lang="en-US" noProof="0"/>
              <a:t>%</a:t>
            </a:r>
          </a:p>
        </p:txBody>
      </p:sp>
      <p:pic>
        <p:nvPicPr>
          <p:cNvPr id="9" name="Gráfico 106">
            <a:extLst>
              <a:ext uri="{FF2B5EF4-FFF2-40B4-BE49-F238E27FC236}">
                <a16:creationId xmlns:a16="http://schemas.microsoft.com/office/drawing/2014/main" id="{6B68CC92-0C4D-0893-A5A0-8EE17E4B2B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26561" y="2614514"/>
            <a:ext cx="457200" cy="457200"/>
          </a:xfrm>
          <a:prstGeom prst="rect">
            <a:avLst/>
          </a:prstGeom>
        </p:spPr>
      </p:pic>
      <p:pic>
        <p:nvPicPr>
          <p:cNvPr id="11" name="Gráfico 108">
            <a:extLst>
              <a:ext uri="{FF2B5EF4-FFF2-40B4-BE49-F238E27FC236}">
                <a16:creationId xmlns:a16="http://schemas.microsoft.com/office/drawing/2014/main" id="{4FCA527C-CBB9-7D9C-66B7-F1496F78681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81761" y="2614514"/>
            <a:ext cx="457200" cy="457200"/>
          </a:xfrm>
          <a:prstGeom prst="rect">
            <a:avLst/>
          </a:prstGeom>
        </p:spPr>
      </p:pic>
      <p:pic>
        <p:nvPicPr>
          <p:cNvPr id="13" name="Gráfico 112">
            <a:extLst>
              <a:ext uri="{FF2B5EF4-FFF2-40B4-BE49-F238E27FC236}">
                <a16:creationId xmlns:a16="http://schemas.microsoft.com/office/drawing/2014/main" id="{6D09AB25-02E8-9CF2-9D0D-82BFC1917BE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034505" y="2614514"/>
            <a:ext cx="457200" cy="457200"/>
          </a:xfrm>
          <a:prstGeom prst="rect">
            <a:avLst/>
          </a:prstGeom>
        </p:spPr>
      </p:pic>
      <p:sp>
        <p:nvSpPr>
          <p:cNvPr id="8" name="Text Placeholder 12">
            <a:extLst>
              <a:ext uri="{FF2B5EF4-FFF2-40B4-BE49-F238E27FC236}">
                <a16:creationId xmlns:a16="http://schemas.microsoft.com/office/drawing/2014/main" id="{A117D1DE-EE59-E18D-6739-AF1CF59A1E3E}"/>
              </a:ext>
            </a:extLst>
          </p:cNvPr>
          <p:cNvSpPr>
            <a:spLocks noGrp="1"/>
          </p:cNvSpPr>
          <p:nvPr>
            <p:ph type="body" sz="quarter" idx="28"/>
          </p:nvPr>
        </p:nvSpPr>
        <p:spPr>
          <a:xfrm>
            <a:off x="4159202" y="6082643"/>
            <a:ext cx="7315200" cy="163512"/>
          </a:xfrm>
        </p:spPr>
        <p:txBody>
          <a:bodyPr/>
          <a:lstStyle/>
          <a:p>
            <a:r>
              <a:rPr lang="en-US" noProof="0"/>
              <a:t>Source Circana Retail Tracking Service, Belgium YTD September 20</a:t>
            </a:r>
            <a:r>
              <a:rPr lang="en-US" baseline="30000" noProof="0"/>
              <a:t>th</a:t>
            </a:r>
            <a:r>
              <a:rPr lang="en-US" noProof="0"/>
              <a:t> 2026</a:t>
            </a:r>
          </a:p>
        </p:txBody>
      </p:sp>
      <p:sp>
        <p:nvSpPr>
          <p:cNvPr id="4" name="Espace réservé du texte 3">
            <a:extLst>
              <a:ext uri="{FF2B5EF4-FFF2-40B4-BE49-F238E27FC236}">
                <a16:creationId xmlns:a16="http://schemas.microsoft.com/office/drawing/2014/main" id="{972BDC48-5239-232A-CAE7-90F2C7E552E6}"/>
              </a:ext>
            </a:extLst>
          </p:cNvPr>
          <p:cNvSpPr>
            <a:spLocks noGrp="1"/>
          </p:cNvSpPr>
          <p:nvPr>
            <p:ph type="body" sz="quarter" idx="29"/>
          </p:nvPr>
        </p:nvSpPr>
        <p:spPr/>
        <p:txBody>
          <a:bodyPr/>
          <a:lstStyle/>
          <a:p>
            <a:endParaRPr lang="fr-FR"/>
          </a:p>
        </p:txBody>
      </p:sp>
      <p:sp>
        <p:nvSpPr>
          <p:cNvPr id="10" name="Espace réservé du texte 6">
            <a:extLst>
              <a:ext uri="{FF2B5EF4-FFF2-40B4-BE49-F238E27FC236}">
                <a16:creationId xmlns:a16="http://schemas.microsoft.com/office/drawing/2014/main" id="{7BAE8AE5-81C9-7FF5-BDFE-3C620C8A97C9}"/>
              </a:ext>
            </a:extLst>
          </p:cNvPr>
          <p:cNvSpPr>
            <a:spLocks noGrp="1"/>
          </p:cNvSpPr>
          <p:nvPr>
            <p:ph type="body" sz="quarter" idx="14"/>
          </p:nvPr>
        </p:nvSpPr>
        <p:spPr>
          <a:xfrm>
            <a:off x="601435" y="1292953"/>
            <a:ext cx="6521450" cy="457200"/>
          </a:xfrm>
        </p:spPr>
        <p:txBody>
          <a:bodyPr/>
          <a:lstStyle/>
          <a:p>
            <a:r>
              <a:rPr lang="fr-FR"/>
              <a:t>2026 </a:t>
            </a:r>
            <a:r>
              <a:rPr lang="fr-FR" err="1"/>
              <a:t>is</a:t>
            </a:r>
            <a:r>
              <a:rPr lang="fr-FR"/>
              <a:t> </a:t>
            </a:r>
            <a:r>
              <a:rPr lang="fr-FR" err="1"/>
              <a:t>even</a:t>
            </a:r>
            <a:r>
              <a:rPr lang="fr-FR"/>
              <a:t> more </a:t>
            </a:r>
            <a:r>
              <a:rPr lang="fr-FR" err="1"/>
              <a:t>dynamic</a:t>
            </a:r>
            <a:r>
              <a:rPr lang="fr-FR"/>
              <a:t> </a:t>
            </a:r>
            <a:r>
              <a:rPr lang="fr-FR" err="1"/>
              <a:t>than</a:t>
            </a:r>
            <a:r>
              <a:rPr lang="fr-FR"/>
              <a:t> last </a:t>
            </a:r>
            <a:r>
              <a:rPr lang="fr-FR" err="1"/>
              <a:t>year</a:t>
            </a:r>
            <a:r>
              <a:rPr lang="fr-FR"/>
              <a:t> </a:t>
            </a:r>
            <a:r>
              <a:rPr lang="fr-FR" err="1"/>
              <a:t>growth</a:t>
            </a:r>
            <a:r>
              <a:rPr lang="fr-FR"/>
              <a:t> (+8,3%)</a:t>
            </a:r>
          </a:p>
        </p:txBody>
      </p:sp>
    </p:spTree>
    <p:custDataLst>
      <p:tags r:id="rId1"/>
    </p:custDataLst>
    <p:extLst>
      <p:ext uri="{BB962C8B-B14F-4D97-AF65-F5344CB8AC3E}">
        <p14:creationId xmlns:p14="http://schemas.microsoft.com/office/powerpoint/2010/main" val="1818643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74077-31F3-FCA4-2752-1EF30CF91074}"/>
            </a:ext>
          </a:extLst>
        </p:cNvPr>
        <p:cNvGrpSpPr/>
        <p:nvPr/>
      </p:nvGrpSpPr>
      <p:grpSpPr>
        <a:xfrm>
          <a:off x="0" y="0"/>
          <a:ext cx="0" cy="0"/>
          <a:chOff x="0" y="0"/>
          <a:chExt cx="0" cy="0"/>
        </a:xfrm>
      </p:grpSpPr>
      <p:pic>
        <p:nvPicPr>
          <p:cNvPr id="45" name="Picture 44">
            <a:extLst>
              <a:ext uri="{FF2B5EF4-FFF2-40B4-BE49-F238E27FC236}">
                <a16:creationId xmlns:a16="http://schemas.microsoft.com/office/drawing/2014/main" id="{BDC4E896-4810-15D8-F352-21F1CE92A2E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flipH="1">
            <a:off x="310243" y="0"/>
            <a:ext cx="8360228" cy="5706533"/>
          </a:xfrm>
          <a:prstGeom prst="rect">
            <a:avLst/>
          </a:prstGeom>
        </p:spPr>
      </p:pic>
      <p:sp>
        <p:nvSpPr>
          <p:cNvPr id="5" name="Freeform: Shape 4">
            <a:extLst>
              <a:ext uri="{FF2B5EF4-FFF2-40B4-BE49-F238E27FC236}">
                <a16:creationId xmlns:a16="http://schemas.microsoft.com/office/drawing/2014/main" id="{BD0C0257-8456-4F77-21DB-E2AD061D133F}"/>
              </a:ext>
            </a:extLst>
          </p:cNvPr>
          <p:cNvSpPr>
            <a:spLocks noGrp="1" noRot="1" noMove="1" noResize="1" noEditPoints="1" noAdjustHandles="1" noChangeArrowheads="1" noChangeShapeType="1"/>
          </p:cNvSpPr>
          <p:nvPr/>
        </p:nvSpPr>
        <p:spPr>
          <a:xfrm>
            <a:off x="1" y="-1"/>
            <a:ext cx="12191999" cy="5715000"/>
          </a:xfrm>
          <a:custGeom>
            <a:avLst/>
            <a:gdLst>
              <a:gd name="csX0" fmla="*/ 5678839 w 12191999"/>
              <a:gd name="csY0" fmla="*/ 1242340 h 5715000"/>
              <a:gd name="csX1" fmla="*/ 5270381 w 12191999"/>
              <a:gd name="csY1" fmla="*/ 1650798 h 5715000"/>
              <a:gd name="csX2" fmla="*/ 5270381 w 12191999"/>
              <a:gd name="csY2" fmla="*/ 4889907 h 5715000"/>
              <a:gd name="csX3" fmla="*/ 5678839 w 12191999"/>
              <a:gd name="csY3" fmla="*/ 5298366 h 5715000"/>
              <a:gd name="csX4" fmla="*/ 6186622 w 12191999"/>
              <a:gd name="csY4" fmla="*/ 5298366 h 5715000"/>
              <a:gd name="csX5" fmla="*/ 6595080 w 12191999"/>
              <a:gd name="csY5" fmla="*/ 4889907 h 5715000"/>
              <a:gd name="csX6" fmla="*/ 6595080 w 12191999"/>
              <a:gd name="csY6" fmla="*/ 1650798 h 5715000"/>
              <a:gd name="csX7" fmla="*/ 6186622 w 12191999"/>
              <a:gd name="csY7" fmla="*/ 1242340 h 5715000"/>
              <a:gd name="csX8" fmla="*/ 1307331 w 12191999"/>
              <a:gd name="csY8" fmla="*/ 1242340 h 5715000"/>
              <a:gd name="csX9" fmla="*/ 898873 w 12191999"/>
              <a:gd name="csY9" fmla="*/ 1650798 h 5715000"/>
              <a:gd name="csX10" fmla="*/ 898873 w 12191999"/>
              <a:gd name="csY10" fmla="*/ 4889907 h 5715000"/>
              <a:gd name="csX11" fmla="*/ 1307331 w 12191999"/>
              <a:gd name="csY11" fmla="*/ 5298366 h 5715000"/>
              <a:gd name="csX12" fmla="*/ 1815114 w 12191999"/>
              <a:gd name="csY12" fmla="*/ 5298366 h 5715000"/>
              <a:gd name="csX13" fmla="*/ 2223572 w 12191999"/>
              <a:gd name="csY13" fmla="*/ 4889907 h 5715000"/>
              <a:gd name="csX14" fmla="*/ 2223572 w 12191999"/>
              <a:gd name="csY14" fmla="*/ 1650798 h 5715000"/>
              <a:gd name="csX15" fmla="*/ 1815114 w 12191999"/>
              <a:gd name="csY15" fmla="*/ 1242340 h 5715000"/>
              <a:gd name="csX16" fmla="*/ 2764501 w 12191999"/>
              <a:gd name="csY16" fmla="*/ 719084 h 5715000"/>
              <a:gd name="csX17" fmla="*/ 2356042 w 12191999"/>
              <a:gd name="csY17" fmla="*/ 1127542 h 5715000"/>
              <a:gd name="csX18" fmla="*/ 2356042 w 12191999"/>
              <a:gd name="csY18" fmla="*/ 5250888 h 5715000"/>
              <a:gd name="csX19" fmla="*/ 2764501 w 12191999"/>
              <a:gd name="csY19" fmla="*/ 5659346 h 5715000"/>
              <a:gd name="csX20" fmla="*/ 3272284 w 12191999"/>
              <a:gd name="csY20" fmla="*/ 5659346 h 5715000"/>
              <a:gd name="csX21" fmla="*/ 3680742 w 12191999"/>
              <a:gd name="csY21" fmla="*/ 5250888 h 5715000"/>
              <a:gd name="csX22" fmla="*/ 3680742 w 12191999"/>
              <a:gd name="csY22" fmla="*/ 1127542 h 5715000"/>
              <a:gd name="csX23" fmla="*/ 3272284 w 12191999"/>
              <a:gd name="csY23" fmla="*/ 719084 h 5715000"/>
              <a:gd name="csX24" fmla="*/ 6825342 w 12191999"/>
              <a:gd name="csY24" fmla="*/ 0 h 5715000"/>
              <a:gd name="csX25" fmla="*/ 12191999 w 12191999"/>
              <a:gd name="csY25" fmla="*/ 0 h 5715000"/>
              <a:gd name="csX26" fmla="*/ 12191999 w 12191999"/>
              <a:gd name="csY26" fmla="*/ 5706533 h 5715000"/>
              <a:gd name="csX27" fmla="*/ 7031256 w 12191999"/>
              <a:gd name="csY27" fmla="*/ 5706533 h 5715000"/>
              <a:gd name="csX28" fmla="*/ 7031256 w 12191999"/>
              <a:gd name="csY28" fmla="*/ 5715000 h 5715000"/>
              <a:gd name="csX29" fmla="*/ 0 w 12191999"/>
              <a:gd name="csY29" fmla="*/ 5715000 h 5715000"/>
              <a:gd name="csX30" fmla="*/ 0 w 12191999"/>
              <a:gd name="csY30" fmla="*/ 1 h 5715000"/>
              <a:gd name="csX31" fmla="*/ 3813211 w 12191999"/>
              <a:gd name="csY31" fmla="*/ 1 h 5715000"/>
              <a:gd name="csX32" fmla="*/ 3813211 w 12191999"/>
              <a:gd name="csY32" fmla="*/ 4400873 h 5715000"/>
              <a:gd name="csX33" fmla="*/ 4221669 w 12191999"/>
              <a:gd name="csY33" fmla="*/ 4809331 h 5715000"/>
              <a:gd name="csX34" fmla="*/ 4729452 w 12191999"/>
              <a:gd name="csY34" fmla="*/ 4809331 h 5715000"/>
              <a:gd name="csX35" fmla="*/ 5137911 w 12191999"/>
              <a:gd name="csY35" fmla="*/ 4400873 h 5715000"/>
              <a:gd name="csX36" fmla="*/ 5137911 w 12191999"/>
              <a:gd name="csY36" fmla="*/ 1 h 5715000"/>
              <a:gd name="csX37" fmla="*/ 6825342 w 12191999"/>
              <a:gd name="csY37" fmla="*/ 1 h 5715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2191999" h="5715000">
                <a:moveTo>
                  <a:pt x="5678839" y="1242340"/>
                </a:moveTo>
                <a:cubicBezTo>
                  <a:pt x="5453253" y="1242340"/>
                  <a:pt x="5270381" y="1425213"/>
                  <a:pt x="5270381" y="1650798"/>
                </a:cubicBezTo>
                <a:lnTo>
                  <a:pt x="5270381" y="4889907"/>
                </a:lnTo>
                <a:cubicBezTo>
                  <a:pt x="5270381" y="5115493"/>
                  <a:pt x="5453253" y="5298366"/>
                  <a:pt x="5678839" y="5298366"/>
                </a:cubicBezTo>
                <a:lnTo>
                  <a:pt x="6186622" y="5298366"/>
                </a:lnTo>
                <a:cubicBezTo>
                  <a:pt x="6412207" y="5298366"/>
                  <a:pt x="6595080" y="5115493"/>
                  <a:pt x="6595080" y="4889907"/>
                </a:cubicBezTo>
                <a:lnTo>
                  <a:pt x="6595080" y="1650798"/>
                </a:lnTo>
                <a:cubicBezTo>
                  <a:pt x="6595080" y="1425213"/>
                  <a:pt x="6412207" y="1242340"/>
                  <a:pt x="6186622" y="1242340"/>
                </a:cubicBezTo>
                <a:close/>
                <a:moveTo>
                  <a:pt x="1307331" y="1242340"/>
                </a:moveTo>
                <a:cubicBezTo>
                  <a:pt x="1081746" y="1242340"/>
                  <a:pt x="898873" y="1425213"/>
                  <a:pt x="898873" y="1650798"/>
                </a:cubicBezTo>
                <a:lnTo>
                  <a:pt x="898873" y="4889907"/>
                </a:lnTo>
                <a:cubicBezTo>
                  <a:pt x="898873" y="5115493"/>
                  <a:pt x="1081746" y="5298366"/>
                  <a:pt x="1307331" y="5298366"/>
                </a:cubicBezTo>
                <a:lnTo>
                  <a:pt x="1815114" y="5298366"/>
                </a:lnTo>
                <a:cubicBezTo>
                  <a:pt x="2040700" y="5298366"/>
                  <a:pt x="2223572" y="5115493"/>
                  <a:pt x="2223572" y="4889907"/>
                </a:cubicBezTo>
                <a:lnTo>
                  <a:pt x="2223572" y="1650798"/>
                </a:lnTo>
                <a:cubicBezTo>
                  <a:pt x="2223572" y="1425213"/>
                  <a:pt x="2040700" y="1242340"/>
                  <a:pt x="1815114" y="1242340"/>
                </a:cubicBezTo>
                <a:close/>
                <a:moveTo>
                  <a:pt x="2764501" y="719084"/>
                </a:moveTo>
                <a:cubicBezTo>
                  <a:pt x="2538915" y="719084"/>
                  <a:pt x="2356042" y="901956"/>
                  <a:pt x="2356042" y="1127542"/>
                </a:cubicBezTo>
                <a:lnTo>
                  <a:pt x="2356042" y="5250888"/>
                </a:lnTo>
                <a:cubicBezTo>
                  <a:pt x="2356042" y="5476473"/>
                  <a:pt x="2538915" y="5659346"/>
                  <a:pt x="2764501" y="5659346"/>
                </a:cubicBezTo>
                <a:lnTo>
                  <a:pt x="3272284" y="5659346"/>
                </a:lnTo>
                <a:cubicBezTo>
                  <a:pt x="3497869" y="5659346"/>
                  <a:pt x="3680742" y="5476473"/>
                  <a:pt x="3680742" y="5250888"/>
                </a:cubicBezTo>
                <a:lnTo>
                  <a:pt x="3680742" y="1127542"/>
                </a:lnTo>
                <a:cubicBezTo>
                  <a:pt x="3680742" y="901956"/>
                  <a:pt x="3497869" y="719084"/>
                  <a:pt x="3272284" y="719084"/>
                </a:cubicBezTo>
                <a:close/>
                <a:moveTo>
                  <a:pt x="6825342" y="0"/>
                </a:moveTo>
                <a:lnTo>
                  <a:pt x="12191999" y="0"/>
                </a:lnTo>
                <a:lnTo>
                  <a:pt x="12191999" y="5706533"/>
                </a:lnTo>
                <a:lnTo>
                  <a:pt x="7031256" y="5706533"/>
                </a:lnTo>
                <a:lnTo>
                  <a:pt x="7031256" y="5715000"/>
                </a:lnTo>
                <a:lnTo>
                  <a:pt x="0" y="5715000"/>
                </a:lnTo>
                <a:lnTo>
                  <a:pt x="0" y="1"/>
                </a:lnTo>
                <a:lnTo>
                  <a:pt x="3813211" y="1"/>
                </a:lnTo>
                <a:lnTo>
                  <a:pt x="3813211" y="4400873"/>
                </a:lnTo>
                <a:cubicBezTo>
                  <a:pt x="3813211" y="4626458"/>
                  <a:pt x="3996084" y="4809331"/>
                  <a:pt x="4221669" y="4809331"/>
                </a:cubicBezTo>
                <a:lnTo>
                  <a:pt x="4729452" y="4809331"/>
                </a:lnTo>
                <a:cubicBezTo>
                  <a:pt x="4955038" y="4809331"/>
                  <a:pt x="5137911" y="4626458"/>
                  <a:pt x="5137911" y="4400873"/>
                </a:cubicBezTo>
                <a:lnTo>
                  <a:pt x="5137911" y="1"/>
                </a:lnTo>
                <a:lnTo>
                  <a:pt x="6825342"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1"/>
              </a:solidFill>
            </a:endParaRPr>
          </a:p>
        </p:txBody>
      </p:sp>
      <p:sp>
        <p:nvSpPr>
          <p:cNvPr id="2" name="Text Placeholder 1">
            <a:extLst>
              <a:ext uri="{FF2B5EF4-FFF2-40B4-BE49-F238E27FC236}">
                <a16:creationId xmlns:a16="http://schemas.microsoft.com/office/drawing/2014/main" id="{C121DDFD-CC50-B64D-0C3D-1C1C221975B6}"/>
              </a:ext>
            </a:extLst>
          </p:cNvPr>
          <p:cNvSpPr>
            <a:spLocks noGrp="1"/>
          </p:cNvSpPr>
          <p:nvPr>
            <p:ph type="body" sz="quarter" idx="28"/>
          </p:nvPr>
        </p:nvSpPr>
        <p:spPr/>
        <p:txBody>
          <a:bodyPr/>
          <a:lstStyle/>
          <a:p>
            <a:r>
              <a:rPr lang="en-US"/>
              <a:t>Source </a:t>
            </a:r>
            <a:r>
              <a:rPr lang="en-US" err="1"/>
              <a:t>Circana</a:t>
            </a:r>
            <a:r>
              <a:rPr lang="en-US"/>
              <a:t> Retail Tracking Service, Belgium YTD September 20</a:t>
            </a:r>
            <a:r>
              <a:rPr lang="en-US" baseline="30000"/>
              <a:t>th</a:t>
            </a:r>
            <a:r>
              <a:rPr lang="en-US"/>
              <a:t> 2026</a:t>
            </a:r>
          </a:p>
        </p:txBody>
      </p:sp>
      <p:sp>
        <p:nvSpPr>
          <p:cNvPr id="10" name="TextBox 11">
            <a:extLst>
              <a:ext uri="{FF2B5EF4-FFF2-40B4-BE49-F238E27FC236}">
                <a16:creationId xmlns:a16="http://schemas.microsoft.com/office/drawing/2014/main" id="{C77A3FE1-E94B-B313-FE03-A48A3B4516FC}"/>
              </a:ext>
            </a:extLst>
          </p:cNvPr>
          <p:cNvSpPr txBox="1"/>
          <p:nvPr/>
        </p:nvSpPr>
        <p:spPr>
          <a:xfrm>
            <a:off x="6869983" y="4087036"/>
            <a:ext cx="4931229" cy="646331"/>
          </a:xfrm>
          <a:prstGeom prst="rect">
            <a:avLst/>
          </a:prstGeom>
          <a:noFill/>
        </p:spPr>
        <p:txBody>
          <a:bodyPr wrap="square">
            <a:spAutoFit/>
          </a:bodyPr>
          <a:lstStyle/>
          <a:p>
            <a:pPr fontAlgn="t">
              <a:lnSpc>
                <a:spcPct val="100000"/>
              </a:lnSpc>
              <a:buNone/>
            </a:pPr>
            <a:r>
              <a:rPr lang="fr-FR">
                <a:solidFill>
                  <a:schemeClr val="accent1"/>
                </a:solidFill>
              </a:rPr>
              <a:t>While </a:t>
            </a:r>
            <a:r>
              <a:rPr lang="fr-FR" err="1">
                <a:solidFill>
                  <a:schemeClr val="accent1"/>
                </a:solidFill>
              </a:rPr>
              <a:t>both</a:t>
            </a:r>
            <a:r>
              <a:rPr lang="fr-FR">
                <a:solidFill>
                  <a:schemeClr val="accent1"/>
                </a:solidFill>
              </a:rPr>
              <a:t> channels are </a:t>
            </a:r>
            <a:r>
              <a:rPr lang="fr-FR" err="1">
                <a:solidFill>
                  <a:schemeClr val="accent1"/>
                </a:solidFill>
              </a:rPr>
              <a:t>growing</a:t>
            </a:r>
            <a:r>
              <a:rPr lang="fr-FR">
                <a:solidFill>
                  <a:schemeClr val="accent1"/>
                </a:solidFill>
              </a:rPr>
              <a:t>, </a:t>
            </a:r>
            <a:r>
              <a:rPr lang="fr-FR" err="1">
                <a:solidFill>
                  <a:schemeClr val="accent1"/>
                </a:solidFill>
              </a:rPr>
              <a:t>consumers</a:t>
            </a:r>
            <a:r>
              <a:rPr lang="fr-FR">
                <a:solidFill>
                  <a:schemeClr val="accent1"/>
                </a:solidFill>
              </a:rPr>
              <a:t> have </a:t>
            </a:r>
            <a:r>
              <a:rPr lang="fr-FR" err="1">
                <a:solidFill>
                  <a:schemeClr val="accent1"/>
                </a:solidFill>
              </a:rPr>
              <a:t>shown</a:t>
            </a:r>
            <a:r>
              <a:rPr lang="fr-FR">
                <a:solidFill>
                  <a:schemeClr val="accent1"/>
                </a:solidFill>
              </a:rPr>
              <a:t> a </a:t>
            </a:r>
            <a:r>
              <a:rPr lang="fr-FR" err="1">
                <a:solidFill>
                  <a:schemeClr val="accent1"/>
                </a:solidFill>
              </a:rPr>
              <a:t>preference</a:t>
            </a:r>
            <a:r>
              <a:rPr lang="fr-FR">
                <a:solidFill>
                  <a:schemeClr val="accent1"/>
                </a:solidFill>
              </a:rPr>
              <a:t> for brick-and-</a:t>
            </a:r>
            <a:r>
              <a:rPr lang="fr-FR" err="1">
                <a:solidFill>
                  <a:schemeClr val="accent1"/>
                </a:solidFill>
              </a:rPr>
              <a:t>mortar</a:t>
            </a:r>
            <a:r>
              <a:rPr lang="fr-FR">
                <a:solidFill>
                  <a:schemeClr val="accent1"/>
                </a:solidFill>
              </a:rPr>
              <a:t> stores.</a:t>
            </a:r>
          </a:p>
        </p:txBody>
      </p:sp>
      <p:sp>
        <p:nvSpPr>
          <p:cNvPr id="12" name="CuadroTexto 14">
            <a:extLst>
              <a:ext uri="{FF2B5EF4-FFF2-40B4-BE49-F238E27FC236}">
                <a16:creationId xmlns:a16="http://schemas.microsoft.com/office/drawing/2014/main" id="{FEF78555-175B-5B41-56AD-23724B6402C4}"/>
              </a:ext>
            </a:extLst>
          </p:cNvPr>
          <p:cNvSpPr txBox="1"/>
          <p:nvPr/>
        </p:nvSpPr>
        <p:spPr>
          <a:xfrm>
            <a:off x="7167106" y="921411"/>
            <a:ext cx="3842795" cy="32008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600" b="1">
                <a:solidFill>
                  <a:schemeClr val="accent1"/>
                </a:solidFill>
                <a:latin typeface="Roboto Condensed" panose="02000000000000000000" pitchFamily="2" charset="0"/>
              </a:rPr>
              <a:t>66%</a:t>
            </a:r>
            <a:br>
              <a:rPr kumimoji="0" lang="en-US" sz="3600" b="1" i="0" u="none" strike="noStrike" kern="1200" cap="none" spc="0" normalizeH="0" baseline="0" noProof="0">
                <a:ln>
                  <a:noFill/>
                </a:ln>
                <a:solidFill>
                  <a:schemeClr val="accent1"/>
                </a:solidFill>
                <a:effectLst/>
                <a:uLnTx/>
                <a:uFillTx/>
                <a:latin typeface="Roboto Condensed" panose="02000000000000000000" pitchFamily="2" charset="0"/>
                <a:ea typeface="+mn-ea"/>
                <a:cs typeface="+mn-cs"/>
              </a:rPr>
            </a:br>
            <a:r>
              <a:rPr kumimoji="0" lang="en-US" sz="3600" b="1" i="0" u="none" strike="noStrike" kern="1200" cap="none" spc="0" normalizeH="0" baseline="0" noProof="0">
                <a:ln>
                  <a:noFill/>
                </a:ln>
                <a:solidFill>
                  <a:schemeClr val="accent1"/>
                </a:solidFill>
                <a:effectLst/>
                <a:uLnTx/>
                <a:uFillTx/>
                <a:latin typeface="Roboto Condensed" panose="02000000000000000000" pitchFamily="2" charset="0"/>
                <a:ea typeface="+mn-ea"/>
                <a:cs typeface="+mn-cs"/>
              </a:rPr>
              <a:t>In-store sales (€)</a:t>
            </a:r>
          </a:p>
        </p:txBody>
      </p:sp>
      <p:sp>
        <p:nvSpPr>
          <p:cNvPr id="14" name="Espace réservé du texte 6">
            <a:extLst>
              <a:ext uri="{FF2B5EF4-FFF2-40B4-BE49-F238E27FC236}">
                <a16:creationId xmlns:a16="http://schemas.microsoft.com/office/drawing/2014/main" id="{2C4100CC-C51E-621A-D60D-CB63707AFC69}"/>
              </a:ext>
            </a:extLst>
          </p:cNvPr>
          <p:cNvSpPr txBox="1">
            <a:spLocks/>
          </p:cNvSpPr>
          <p:nvPr/>
        </p:nvSpPr>
        <p:spPr>
          <a:xfrm>
            <a:off x="7854292" y="4826788"/>
            <a:ext cx="992947" cy="592141"/>
          </a:xfrm>
          <a:prstGeom prst="rect">
            <a:avLst/>
          </a:prstGeom>
        </p:spPr>
        <p:txBody>
          <a:bodyPr vert="horz" lIns="0" tIns="0" rIns="0" bIns="0" rtlCol="0" anchor="ctr">
            <a:noAutofit/>
          </a:bodyPr>
          <a:lstStyle>
            <a:lvl1pPr marL="0" indent="0" algn="l" defTabSz="914400" rtl="0" eaLnBrk="1" latinLnBrk="0" hangingPunct="1">
              <a:lnSpc>
                <a:spcPct val="90000"/>
              </a:lnSpc>
              <a:spcBef>
                <a:spcPts val="0"/>
              </a:spcBef>
              <a:spcAft>
                <a:spcPts val="1400"/>
              </a:spcAft>
              <a:buClr>
                <a:schemeClr val="accent2"/>
              </a:buClr>
              <a:buSzPct val="80000"/>
              <a:buFontTx/>
              <a:buNone/>
              <a:defRPr sz="2000" b="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bg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bg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bg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bg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b="1">
                <a:solidFill>
                  <a:schemeClr val="accent1"/>
                </a:solidFill>
              </a:rPr>
              <a:t>+11% </a:t>
            </a:r>
            <a:r>
              <a:rPr lang="fr-FR" sz="1600" err="1">
                <a:solidFill>
                  <a:schemeClr val="accent1"/>
                </a:solidFill>
              </a:rPr>
              <a:t>evol</a:t>
            </a:r>
            <a:r>
              <a:rPr lang="fr-FR" sz="1600">
                <a:solidFill>
                  <a:schemeClr val="accent1"/>
                </a:solidFill>
              </a:rPr>
              <a:t> €%</a:t>
            </a:r>
          </a:p>
        </p:txBody>
      </p:sp>
      <p:sp>
        <p:nvSpPr>
          <p:cNvPr id="16" name="Espace réservé du texte 6">
            <a:extLst>
              <a:ext uri="{FF2B5EF4-FFF2-40B4-BE49-F238E27FC236}">
                <a16:creationId xmlns:a16="http://schemas.microsoft.com/office/drawing/2014/main" id="{C5CA8850-65D2-F608-6570-5D50162BC3E4}"/>
              </a:ext>
            </a:extLst>
          </p:cNvPr>
          <p:cNvSpPr txBox="1">
            <a:spLocks/>
          </p:cNvSpPr>
          <p:nvPr/>
        </p:nvSpPr>
        <p:spPr>
          <a:xfrm>
            <a:off x="9989237" y="4923879"/>
            <a:ext cx="992947" cy="592141"/>
          </a:xfrm>
          <a:prstGeom prst="rect">
            <a:avLst/>
          </a:prstGeom>
        </p:spPr>
        <p:txBody>
          <a:bodyPr vert="horz" lIns="0" tIns="0" rIns="0" bIns="0" rtlCol="0" anchor="ctr">
            <a:noAutofit/>
          </a:bodyPr>
          <a:lstStyle>
            <a:lvl1pPr marL="0" indent="0" algn="l" defTabSz="914400" rtl="0" eaLnBrk="1" latinLnBrk="0" hangingPunct="1">
              <a:lnSpc>
                <a:spcPct val="90000"/>
              </a:lnSpc>
              <a:spcBef>
                <a:spcPts val="0"/>
              </a:spcBef>
              <a:spcAft>
                <a:spcPts val="1400"/>
              </a:spcAft>
              <a:buClr>
                <a:schemeClr val="accent2"/>
              </a:buClr>
              <a:buSzPct val="80000"/>
              <a:buFontTx/>
              <a:buNone/>
              <a:defRPr sz="2000" b="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bg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bg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bg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bg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b="1">
                <a:solidFill>
                  <a:schemeClr val="accent1"/>
                </a:solidFill>
              </a:rPr>
              <a:t>+9%     </a:t>
            </a:r>
            <a:r>
              <a:rPr lang="fr-FR" sz="1600" err="1">
                <a:solidFill>
                  <a:schemeClr val="accent1"/>
                </a:solidFill>
              </a:rPr>
              <a:t>evol</a:t>
            </a:r>
            <a:r>
              <a:rPr lang="fr-FR" sz="1600">
                <a:solidFill>
                  <a:schemeClr val="accent1"/>
                </a:solidFill>
              </a:rPr>
              <a:t> €%</a:t>
            </a:r>
          </a:p>
        </p:txBody>
      </p:sp>
      <p:pic>
        <p:nvPicPr>
          <p:cNvPr id="20" name="Icon 40 - Store">
            <a:extLst>
              <a:ext uri="{FF2B5EF4-FFF2-40B4-BE49-F238E27FC236}">
                <a16:creationId xmlns:a16="http://schemas.microsoft.com/office/drawing/2014/main" id="{AC99A638-C7CC-ABD4-54D0-89A1511CBC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25941" y="4799275"/>
            <a:ext cx="661754" cy="661754"/>
          </a:xfrm>
          <a:prstGeom prst="rect">
            <a:avLst/>
          </a:prstGeom>
        </p:spPr>
      </p:pic>
      <p:pic>
        <p:nvPicPr>
          <p:cNvPr id="22" name="Icon 34 - Shopping Cart Add">
            <a:extLst>
              <a:ext uri="{FF2B5EF4-FFF2-40B4-BE49-F238E27FC236}">
                <a16:creationId xmlns:a16="http://schemas.microsoft.com/office/drawing/2014/main" id="{C3FFC1BC-7694-A0B9-854A-4D5289EFAC3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335598" y="4841803"/>
            <a:ext cx="661754" cy="661754"/>
          </a:xfrm>
          <a:prstGeom prst="rect">
            <a:avLst/>
          </a:prstGeom>
        </p:spPr>
      </p:pic>
      <p:pic>
        <p:nvPicPr>
          <p:cNvPr id="26" name="Icon 40 - Store">
            <a:extLst>
              <a:ext uri="{FF2B5EF4-FFF2-40B4-BE49-F238E27FC236}">
                <a16:creationId xmlns:a16="http://schemas.microsoft.com/office/drawing/2014/main" id="{E526AFF0-CF65-8ED1-73E2-2C23044DCFA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23568" y="581701"/>
            <a:ext cx="661754" cy="661754"/>
          </a:xfrm>
          <a:prstGeom prst="rect">
            <a:avLst/>
          </a:prstGeom>
        </p:spPr>
      </p:pic>
    </p:spTree>
    <p:extLst>
      <p:ext uri="{BB962C8B-B14F-4D97-AF65-F5344CB8AC3E}">
        <p14:creationId xmlns:p14="http://schemas.microsoft.com/office/powerpoint/2010/main" val="6611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ECD3-6FE3-5601-8F1B-83CD616C88A9}"/>
            </a:ext>
          </a:extLst>
        </p:cNvPr>
        <p:cNvGrpSpPr/>
        <p:nvPr/>
      </p:nvGrpSpPr>
      <p:grpSpPr>
        <a:xfrm>
          <a:off x="0" y="0"/>
          <a:ext cx="0" cy="0"/>
          <a:chOff x="0" y="0"/>
          <a:chExt cx="0" cy="0"/>
        </a:xfrm>
      </p:grpSpPr>
      <p:graphicFrame>
        <p:nvGraphicFramePr>
          <p:cNvPr id="6" name="Graphique 5">
            <a:extLst>
              <a:ext uri="{FF2B5EF4-FFF2-40B4-BE49-F238E27FC236}">
                <a16:creationId xmlns:a16="http://schemas.microsoft.com/office/drawing/2014/main" id="{7893ABB7-6F1D-6216-7462-ED00E34F4A7F}"/>
              </a:ext>
            </a:extLst>
          </p:cNvPr>
          <p:cNvGraphicFramePr/>
          <p:nvPr>
            <p:extLst>
              <p:ext uri="{D42A27DB-BD31-4B8C-83A1-F6EECF244321}">
                <p14:modId xmlns:p14="http://schemas.microsoft.com/office/powerpoint/2010/main" val="3506758147"/>
              </p:ext>
            </p:extLst>
          </p:nvPr>
        </p:nvGraphicFramePr>
        <p:xfrm>
          <a:off x="133086" y="2134910"/>
          <a:ext cx="11953007" cy="433451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2BB5F813-55A0-6044-F10F-56BB15F3CE4E}"/>
              </a:ext>
            </a:extLst>
          </p:cNvPr>
          <p:cNvSpPr>
            <a:spLocks noGrp="1"/>
          </p:cNvSpPr>
          <p:nvPr>
            <p:ph type="title"/>
          </p:nvPr>
        </p:nvSpPr>
        <p:spPr>
          <a:xfrm>
            <a:off x="479915" y="167196"/>
            <a:ext cx="11606178" cy="1063021"/>
          </a:xfrm>
        </p:spPr>
        <p:txBody>
          <a:bodyPr/>
          <a:lstStyle/>
          <a:p>
            <a:pPr fontAlgn="t"/>
            <a:r>
              <a:rPr lang="fr-FR"/>
              <a:t>Overall, </a:t>
            </a:r>
            <a:r>
              <a:rPr lang="fr-FR" err="1"/>
              <a:t>almost</a:t>
            </a:r>
            <a:r>
              <a:rPr lang="fr-FR"/>
              <a:t> all </a:t>
            </a:r>
            <a:r>
              <a:rPr lang="fr-FR" err="1"/>
              <a:t>weeks</a:t>
            </a:r>
            <a:r>
              <a:rPr lang="fr-FR"/>
              <a:t> in 2026 </a:t>
            </a:r>
            <a:r>
              <a:rPr lang="fr-FR" err="1"/>
              <a:t>delivered</a:t>
            </a:r>
            <a:r>
              <a:rPr lang="fr-FR"/>
              <a:t> </a:t>
            </a:r>
            <a:r>
              <a:rPr lang="fr-FR" err="1"/>
              <a:t>year</a:t>
            </a:r>
            <a:r>
              <a:rPr lang="fr-FR"/>
              <a:t>-on-</a:t>
            </a:r>
            <a:r>
              <a:rPr lang="fr-FR" err="1"/>
              <a:t>year</a:t>
            </a:r>
            <a:r>
              <a:rPr lang="fr-FR"/>
              <a:t> </a:t>
            </a:r>
            <a:r>
              <a:rPr lang="fr-FR" err="1"/>
              <a:t>growth</a:t>
            </a:r>
            <a:r>
              <a:rPr lang="fr-FR"/>
              <a:t>, </a:t>
            </a:r>
            <a:r>
              <a:rPr lang="fr-FR" err="1"/>
              <a:t>regardless</a:t>
            </a:r>
            <a:r>
              <a:rPr lang="fr-FR"/>
              <a:t> of </a:t>
            </a:r>
            <a:r>
              <a:rPr lang="fr-FR" err="1"/>
              <a:t>whether</a:t>
            </a:r>
            <a:r>
              <a:rPr lang="fr-FR"/>
              <a:t> </a:t>
            </a:r>
            <a:r>
              <a:rPr lang="fr-FR" err="1"/>
              <a:t>they</a:t>
            </a:r>
            <a:r>
              <a:rPr lang="fr-FR"/>
              <a:t> </a:t>
            </a:r>
            <a:r>
              <a:rPr lang="fr-FR" err="1"/>
              <a:t>were</a:t>
            </a:r>
            <a:r>
              <a:rPr lang="fr-FR"/>
              <a:t> </a:t>
            </a:r>
            <a:r>
              <a:rPr lang="fr-FR" err="1"/>
              <a:t>event-driven</a:t>
            </a:r>
            <a:r>
              <a:rPr lang="fr-FR"/>
              <a:t> or not.</a:t>
            </a:r>
          </a:p>
        </p:txBody>
      </p:sp>
      <p:sp>
        <p:nvSpPr>
          <p:cNvPr id="24" name="TextBox 23">
            <a:extLst>
              <a:ext uri="{FF2B5EF4-FFF2-40B4-BE49-F238E27FC236}">
                <a16:creationId xmlns:a16="http://schemas.microsoft.com/office/drawing/2014/main" id="{64346E7A-0283-1A1D-E1B4-A6B159F0E8B9}"/>
              </a:ext>
            </a:extLst>
          </p:cNvPr>
          <p:cNvSpPr txBox="1"/>
          <p:nvPr/>
        </p:nvSpPr>
        <p:spPr>
          <a:xfrm>
            <a:off x="560070" y="1857911"/>
            <a:ext cx="2103154" cy="27699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FFFFFF"/>
                </a:solidFill>
                <a:effectLst/>
                <a:uLnTx/>
                <a:uFillTx/>
                <a:latin typeface="Roboto Condensed"/>
                <a:ea typeface="+mn-ea"/>
                <a:cs typeface="+mn-cs"/>
              </a:rPr>
              <a:t>Bar Header</a:t>
            </a:r>
          </a:p>
        </p:txBody>
      </p:sp>
      <p:sp>
        <p:nvSpPr>
          <p:cNvPr id="7" name="Rectangle: Top Corners Rounded 50">
            <a:extLst>
              <a:ext uri="{FF2B5EF4-FFF2-40B4-BE49-F238E27FC236}">
                <a16:creationId xmlns:a16="http://schemas.microsoft.com/office/drawing/2014/main" id="{F142B142-AEA6-5270-BC36-82418481D956}"/>
              </a:ext>
            </a:extLst>
          </p:cNvPr>
          <p:cNvSpPr/>
          <p:nvPr/>
        </p:nvSpPr>
        <p:spPr>
          <a:xfrm>
            <a:off x="0" y="1480576"/>
            <a:ext cx="11953007" cy="403974"/>
          </a:xfrm>
          <a:prstGeom prst="round2SameRect">
            <a:avLst>
              <a:gd name="adj1" fmla="val 24686"/>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latin typeface="Roboto Condensed"/>
              </a:rPr>
              <a:t>Panel value weekly sales</a:t>
            </a:r>
            <a:endParaRPr kumimoji="0" lang="en-PH" sz="1600" b="0" i="0" u="none" strike="noStrike" kern="1200" cap="none" spc="0" normalizeH="0" baseline="0" noProof="0">
              <a:ln>
                <a:noFill/>
              </a:ln>
              <a:solidFill>
                <a:schemeClr val="tx1"/>
              </a:solidFill>
              <a:effectLst/>
              <a:uLnTx/>
              <a:uFillTx/>
              <a:latin typeface="Roboto Condensed"/>
              <a:ea typeface="+mn-ea"/>
              <a:cs typeface="+mn-cs"/>
            </a:endParaRPr>
          </a:p>
        </p:txBody>
      </p:sp>
      <p:pic>
        <p:nvPicPr>
          <p:cNvPr id="21" name="Espace réservé pour une image  35" descr="Une image contenant Pâques, Lapins et lièvres, peinture, lapereau&#10;&#10;Le contenu généré par l’IA peut être incorrect.">
            <a:extLst>
              <a:ext uri="{FF2B5EF4-FFF2-40B4-BE49-F238E27FC236}">
                <a16:creationId xmlns:a16="http://schemas.microsoft.com/office/drawing/2014/main" id="{CE5DD21C-B095-994D-F76F-E39830F6C3E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111050" y="2101032"/>
            <a:ext cx="612000" cy="612000"/>
          </a:xfrm>
          <a:custGeom>
            <a:avLst/>
            <a:gdLst>
              <a:gd name="connsiteX0" fmla="*/ 1047569 w 2095138"/>
              <a:gd name="connsiteY0" fmla="*/ 0 h 2095138"/>
              <a:gd name="connsiteX1" fmla="*/ 2095138 w 2095138"/>
              <a:gd name="connsiteY1" fmla="*/ 1047569 h 2095138"/>
              <a:gd name="connsiteX2" fmla="*/ 1047569 w 2095138"/>
              <a:gd name="connsiteY2" fmla="*/ 2095138 h 2095138"/>
              <a:gd name="connsiteX3" fmla="*/ 0 w 2095138"/>
              <a:gd name="connsiteY3" fmla="*/ 1047569 h 2095138"/>
              <a:gd name="connsiteX4" fmla="*/ 1047569 w 2095138"/>
              <a:gd name="connsiteY4" fmla="*/ 0 h 209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138" h="2095138">
                <a:moveTo>
                  <a:pt x="1047569" y="0"/>
                </a:moveTo>
                <a:cubicBezTo>
                  <a:pt x="1626125" y="0"/>
                  <a:pt x="2095138" y="469013"/>
                  <a:pt x="2095138" y="1047569"/>
                </a:cubicBezTo>
                <a:cubicBezTo>
                  <a:pt x="2095138" y="1626125"/>
                  <a:pt x="1626125" y="2095138"/>
                  <a:pt x="1047569" y="2095138"/>
                </a:cubicBezTo>
                <a:cubicBezTo>
                  <a:pt x="469013" y="2095138"/>
                  <a:pt x="0" y="1626125"/>
                  <a:pt x="0" y="1047569"/>
                </a:cubicBezTo>
                <a:cubicBezTo>
                  <a:pt x="0" y="469013"/>
                  <a:pt x="469013" y="0"/>
                  <a:pt x="1047569" y="0"/>
                </a:cubicBezTo>
                <a:close/>
              </a:path>
            </a:pathLst>
          </a:custGeom>
        </p:spPr>
      </p:pic>
      <p:pic>
        <p:nvPicPr>
          <p:cNvPr id="23" name="Espace réservé pour une image  2048">
            <a:extLst>
              <a:ext uri="{FF2B5EF4-FFF2-40B4-BE49-F238E27FC236}">
                <a16:creationId xmlns:a16="http://schemas.microsoft.com/office/drawing/2014/main" id="{420B0254-8AEB-6EB1-DF56-7BA703CCF26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540240" y="3236987"/>
            <a:ext cx="650883" cy="612000"/>
          </a:xfrm>
          <a:custGeom>
            <a:avLst/>
            <a:gdLst>
              <a:gd name="connsiteX0" fmla="*/ 1047569 w 2095138"/>
              <a:gd name="connsiteY0" fmla="*/ 0 h 2095138"/>
              <a:gd name="connsiteX1" fmla="*/ 2095138 w 2095138"/>
              <a:gd name="connsiteY1" fmla="*/ 1047569 h 2095138"/>
              <a:gd name="connsiteX2" fmla="*/ 1047569 w 2095138"/>
              <a:gd name="connsiteY2" fmla="*/ 2095138 h 2095138"/>
              <a:gd name="connsiteX3" fmla="*/ 0 w 2095138"/>
              <a:gd name="connsiteY3" fmla="*/ 1047569 h 2095138"/>
              <a:gd name="connsiteX4" fmla="*/ 1047569 w 2095138"/>
              <a:gd name="connsiteY4" fmla="*/ 0 h 209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138" h="2095138">
                <a:moveTo>
                  <a:pt x="1047569" y="0"/>
                </a:moveTo>
                <a:cubicBezTo>
                  <a:pt x="1626125" y="0"/>
                  <a:pt x="2095138" y="469013"/>
                  <a:pt x="2095138" y="1047569"/>
                </a:cubicBezTo>
                <a:cubicBezTo>
                  <a:pt x="2095138" y="1626125"/>
                  <a:pt x="1626125" y="2095138"/>
                  <a:pt x="1047569" y="2095138"/>
                </a:cubicBezTo>
                <a:cubicBezTo>
                  <a:pt x="469013" y="2095138"/>
                  <a:pt x="0" y="1626125"/>
                  <a:pt x="0" y="1047569"/>
                </a:cubicBezTo>
                <a:cubicBezTo>
                  <a:pt x="0" y="469013"/>
                  <a:pt x="469013" y="0"/>
                  <a:pt x="1047569" y="0"/>
                </a:cubicBezTo>
                <a:close/>
              </a:path>
            </a:pathLst>
          </a:custGeom>
        </p:spPr>
      </p:pic>
      <p:pic>
        <p:nvPicPr>
          <p:cNvPr id="28" name="Espace réservé pour une image  2056">
            <a:extLst>
              <a:ext uri="{FF2B5EF4-FFF2-40B4-BE49-F238E27FC236}">
                <a16:creationId xmlns:a16="http://schemas.microsoft.com/office/drawing/2014/main" id="{9561800B-298F-2EEA-A8C2-1439CAF17FC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216849" y="3236987"/>
            <a:ext cx="612000" cy="612000"/>
          </a:xfrm>
          <a:custGeom>
            <a:avLst/>
            <a:gdLst>
              <a:gd name="connsiteX0" fmla="*/ 1047569 w 2095138"/>
              <a:gd name="connsiteY0" fmla="*/ 0 h 2095138"/>
              <a:gd name="connsiteX1" fmla="*/ 2095138 w 2095138"/>
              <a:gd name="connsiteY1" fmla="*/ 1047569 h 2095138"/>
              <a:gd name="connsiteX2" fmla="*/ 1047569 w 2095138"/>
              <a:gd name="connsiteY2" fmla="*/ 2095138 h 2095138"/>
              <a:gd name="connsiteX3" fmla="*/ 0 w 2095138"/>
              <a:gd name="connsiteY3" fmla="*/ 1047569 h 2095138"/>
              <a:gd name="connsiteX4" fmla="*/ 1047569 w 2095138"/>
              <a:gd name="connsiteY4" fmla="*/ 0 h 209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138" h="2095138">
                <a:moveTo>
                  <a:pt x="1047569" y="0"/>
                </a:moveTo>
                <a:cubicBezTo>
                  <a:pt x="1626125" y="0"/>
                  <a:pt x="2095138" y="469013"/>
                  <a:pt x="2095138" y="1047569"/>
                </a:cubicBezTo>
                <a:cubicBezTo>
                  <a:pt x="2095138" y="1626125"/>
                  <a:pt x="1626125" y="2095138"/>
                  <a:pt x="1047569" y="2095138"/>
                </a:cubicBezTo>
                <a:cubicBezTo>
                  <a:pt x="469013" y="2095138"/>
                  <a:pt x="0" y="1626125"/>
                  <a:pt x="0" y="1047569"/>
                </a:cubicBezTo>
                <a:cubicBezTo>
                  <a:pt x="0" y="469013"/>
                  <a:pt x="469013" y="0"/>
                  <a:pt x="1047569" y="0"/>
                </a:cubicBezTo>
                <a:close/>
              </a:path>
            </a:pathLst>
          </a:custGeom>
        </p:spPr>
      </p:pic>
      <p:pic>
        <p:nvPicPr>
          <p:cNvPr id="35" name="Espace réservé pour une image  2056">
            <a:extLst>
              <a:ext uri="{FF2B5EF4-FFF2-40B4-BE49-F238E27FC236}">
                <a16:creationId xmlns:a16="http://schemas.microsoft.com/office/drawing/2014/main" id="{C9F8AF04-E770-3F19-7A01-B58DBEF39B3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295122" y="3195681"/>
            <a:ext cx="612000" cy="612000"/>
          </a:xfrm>
          <a:custGeom>
            <a:avLst/>
            <a:gdLst>
              <a:gd name="connsiteX0" fmla="*/ 1047569 w 2095138"/>
              <a:gd name="connsiteY0" fmla="*/ 0 h 2095138"/>
              <a:gd name="connsiteX1" fmla="*/ 2095138 w 2095138"/>
              <a:gd name="connsiteY1" fmla="*/ 1047569 h 2095138"/>
              <a:gd name="connsiteX2" fmla="*/ 1047569 w 2095138"/>
              <a:gd name="connsiteY2" fmla="*/ 2095138 h 2095138"/>
              <a:gd name="connsiteX3" fmla="*/ 0 w 2095138"/>
              <a:gd name="connsiteY3" fmla="*/ 1047569 h 2095138"/>
              <a:gd name="connsiteX4" fmla="*/ 1047569 w 2095138"/>
              <a:gd name="connsiteY4" fmla="*/ 0 h 209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138" h="2095138">
                <a:moveTo>
                  <a:pt x="1047569" y="0"/>
                </a:moveTo>
                <a:cubicBezTo>
                  <a:pt x="1626125" y="0"/>
                  <a:pt x="2095138" y="469013"/>
                  <a:pt x="2095138" y="1047569"/>
                </a:cubicBezTo>
                <a:cubicBezTo>
                  <a:pt x="2095138" y="1626125"/>
                  <a:pt x="1626125" y="2095138"/>
                  <a:pt x="1047569" y="2095138"/>
                </a:cubicBezTo>
                <a:cubicBezTo>
                  <a:pt x="469013" y="2095138"/>
                  <a:pt x="0" y="1626125"/>
                  <a:pt x="0" y="1047569"/>
                </a:cubicBezTo>
                <a:cubicBezTo>
                  <a:pt x="0" y="469013"/>
                  <a:pt x="469013" y="0"/>
                  <a:pt x="1047569" y="0"/>
                </a:cubicBezTo>
                <a:close/>
              </a:path>
            </a:pathLst>
          </a:custGeom>
        </p:spPr>
      </p:pic>
      <p:pic>
        <p:nvPicPr>
          <p:cNvPr id="44" name="Espace réservé pour une image  2060">
            <a:extLst>
              <a:ext uri="{FF2B5EF4-FFF2-40B4-BE49-F238E27FC236}">
                <a16:creationId xmlns:a16="http://schemas.microsoft.com/office/drawing/2014/main" id="{DD348F86-919E-04AC-B85E-A9AA0BA593E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8209554" y="2946430"/>
            <a:ext cx="612000" cy="612000"/>
          </a:xfrm>
          <a:custGeom>
            <a:avLst/>
            <a:gdLst>
              <a:gd name="connsiteX0" fmla="*/ 1047569 w 2095138"/>
              <a:gd name="connsiteY0" fmla="*/ 0 h 2095138"/>
              <a:gd name="connsiteX1" fmla="*/ 2095138 w 2095138"/>
              <a:gd name="connsiteY1" fmla="*/ 1047569 h 2095138"/>
              <a:gd name="connsiteX2" fmla="*/ 1047569 w 2095138"/>
              <a:gd name="connsiteY2" fmla="*/ 2095138 h 2095138"/>
              <a:gd name="connsiteX3" fmla="*/ 0 w 2095138"/>
              <a:gd name="connsiteY3" fmla="*/ 1047569 h 2095138"/>
              <a:gd name="connsiteX4" fmla="*/ 1047569 w 2095138"/>
              <a:gd name="connsiteY4" fmla="*/ 0 h 209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138" h="2095138">
                <a:moveTo>
                  <a:pt x="1047569" y="0"/>
                </a:moveTo>
                <a:cubicBezTo>
                  <a:pt x="1626125" y="0"/>
                  <a:pt x="2095138" y="469013"/>
                  <a:pt x="2095138" y="1047569"/>
                </a:cubicBezTo>
                <a:cubicBezTo>
                  <a:pt x="2095138" y="1626125"/>
                  <a:pt x="1626125" y="2095138"/>
                  <a:pt x="1047569" y="2095138"/>
                </a:cubicBezTo>
                <a:cubicBezTo>
                  <a:pt x="469013" y="2095138"/>
                  <a:pt x="0" y="1626125"/>
                  <a:pt x="0" y="1047569"/>
                </a:cubicBezTo>
                <a:cubicBezTo>
                  <a:pt x="0" y="469013"/>
                  <a:pt x="469013" y="0"/>
                  <a:pt x="1047569" y="0"/>
                </a:cubicBezTo>
                <a:close/>
              </a:path>
            </a:pathLst>
          </a:custGeom>
        </p:spPr>
      </p:pic>
      <p:pic>
        <p:nvPicPr>
          <p:cNvPr id="10" name="Image 9" descr="Logo Pokémon PNG transparents - StickPNG">
            <a:extLst>
              <a:ext uri="{FF2B5EF4-FFF2-40B4-BE49-F238E27FC236}">
                <a16:creationId xmlns:a16="http://schemas.microsoft.com/office/drawing/2014/main" id="{A844696B-926C-EA4D-8D01-2CD2E821CF80}"/>
              </a:ext>
            </a:extLst>
          </p:cNvPr>
          <p:cNvPicPr>
            <a:picLocks noChangeAspect="1"/>
          </p:cNvPicPr>
          <p:nvPr/>
        </p:nvPicPr>
        <p:blipFill>
          <a:blip r:embed="rId8" cstate="screen">
            <a:extLst>
              <a:ext uri="{28A0092B-C50C-407E-A947-70E740481C1C}">
                <a14:useLocalDpi xmlns:a14="http://schemas.microsoft.com/office/drawing/2010/main"/>
              </a:ext>
            </a:extLst>
          </a:blip>
          <a:srcRect l="1" t="27760" r="-1969" b="28141"/>
          <a:stretch>
            <a:fillRect/>
          </a:stretch>
        </p:blipFill>
        <p:spPr>
          <a:xfrm>
            <a:off x="11423116" y="3336022"/>
            <a:ext cx="766109" cy="331318"/>
          </a:xfrm>
          <a:prstGeom prst="rect">
            <a:avLst/>
          </a:prstGeom>
        </p:spPr>
      </p:pic>
      <p:pic>
        <p:nvPicPr>
          <p:cNvPr id="12" name="Image 11" descr="Logo Pokémon PNG transparents - StickPNG">
            <a:extLst>
              <a:ext uri="{FF2B5EF4-FFF2-40B4-BE49-F238E27FC236}">
                <a16:creationId xmlns:a16="http://schemas.microsoft.com/office/drawing/2014/main" id="{6B7319D5-FC8D-15E6-73DE-7D9CAD221C4C}"/>
              </a:ext>
            </a:extLst>
          </p:cNvPr>
          <p:cNvPicPr>
            <a:picLocks noChangeAspect="1"/>
          </p:cNvPicPr>
          <p:nvPr/>
        </p:nvPicPr>
        <p:blipFill>
          <a:blip r:embed="rId8" cstate="screen">
            <a:extLst>
              <a:ext uri="{28A0092B-C50C-407E-A947-70E740481C1C}">
                <a14:useLocalDpi xmlns:a14="http://schemas.microsoft.com/office/drawing/2010/main"/>
              </a:ext>
            </a:extLst>
          </a:blip>
          <a:srcRect l="1" t="27760" r="-1969" b="28141"/>
          <a:stretch>
            <a:fillRect/>
          </a:stretch>
        </p:blipFill>
        <p:spPr>
          <a:xfrm>
            <a:off x="2113780" y="3948022"/>
            <a:ext cx="549444" cy="237617"/>
          </a:xfrm>
          <a:prstGeom prst="rect">
            <a:avLst/>
          </a:prstGeom>
        </p:spPr>
      </p:pic>
      <p:pic>
        <p:nvPicPr>
          <p:cNvPr id="13" name="Image 12" descr="140+ &lt;b&gt;Annual Leave Icon&lt;/b&gt; Illustrations - iStock">
            <a:extLst>
              <a:ext uri="{FF2B5EF4-FFF2-40B4-BE49-F238E27FC236}">
                <a16:creationId xmlns:a16="http://schemas.microsoft.com/office/drawing/2014/main" id="{1AC78242-916E-9E5E-0AB7-ECD1D340DA62}"/>
              </a:ext>
            </a:extLst>
          </p:cNvPr>
          <p:cNvPicPr>
            <a:picLocks noChangeAspect="1"/>
          </p:cNvPicPr>
          <p:nvPr/>
        </p:nvPicPr>
        <p:blipFill>
          <a:blip r:embed="rId9"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a:xfrm>
            <a:off x="6828849" y="3172106"/>
            <a:ext cx="586813" cy="463882"/>
          </a:xfrm>
          <a:prstGeom prst="rect">
            <a:avLst/>
          </a:prstGeom>
        </p:spPr>
      </p:pic>
      <p:sp>
        <p:nvSpPr>
          <p:cNvPr id="16" name="Rectangle 15">
            <a:extLst>
              <a:ext uri="{FF2B5EF4-FFF2-40B4-BE49-F238E27FC236}">
                <a16:creationId xmlns:a16="http://schemas.microsoft.com/office/drawing/2014/main" id="{4CB832DD-7B7B-3ECB-ED15-820A4F6FA87C}"/>
              </a:ext>
            </a:extLst>
          </p:cNvPr>
          <p:cNvSpPr/>
          <p:nvPr/>
        </p:nvSpPr>
        <p:spPr>
          <a:xfrm>
            <a:off x="8858879" y="1492379"/>
            <a:ext cx="2353407" cy="10630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a:p>
            <a:pPr algn="ctr"/>
            <a:endParaRPr lang="fr-FR" sz="1600"/>
          </a:p>
          <a:p>
            <a:pPr algn="ctr"/>
            <a:endParaRPr lang="fr-FR" sz="1600"/>
          </a:p>
          <a:p>
            <a:pPr algn="ctr"/>
            <a:endParaRPr lang="fr-FR" sz="1600"/>
          </a:p>
          <a:p>
            <a:pPr algn="ctr"/>
            <a:endParaRPr lang="fr-FR" sz="1600"/>
          </a:p>
          <a:p>
            <a:pPr algn="ctr"/>
            <a:r>
              <a:rPr lang="fr-FR" sz="1600" err="1"/>
              <a:t>Recasted</a:t>
            </a:r>
            <a:r>
              <a:rPr lang="fr-FR" sz="1600"/>
              <a:t> Easter </a:t>
            </a:r>
            <a:r>
              <a:rPr lang="fr-FR" sz="1600" err="1"/>
              <a:t>Calendar</a:t>
            </a:r>
            <a:endParaRPr lang="fr-FR" sz="1600"/>
          </a:p>
          <a:p>
            <a:pPr algn="ctr"/>
            <a:endParaRPr lang="fr-FR" sz="1600"/>
          </a:p>
          <a:p>
            <a:pPr algn="ctr"/>
            <a:endParaRPr lang="fr-FR" sz="1600"/>
          </a:p>
        </p:txBody>
      </p:sp>
      <p:pic>
        <p:nvPicPr>
          <p:cNvPr id="18" name="Espace réservé pour une image  35" descr="Une image contenant Pâques, Lapins et lièvres, peinture, lapereau&#10;&#10;Le contenu généré par l’IA peut être incorrect.">
            <a:extLst>
              <a:ext uri="{FF2B5EF4-FFF2-40B4-BE49-F238E27FC236}">
                <a16:creationId xmlns:a16="http://schemas.microsoft.com/office/drawing/2014/main" id="{B16B2327-50C5-DA02-9E48-0A85A1F2B862}"/>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8725384" y="1266151"/>
            <a:ext cx="900679" cy="900679"/>
          </a:xfrm>
          <a:custGeom>
            <a:avLst/>
            <a:gdLst>
              <a:gd name="connsiteX0" fmla="*/ 1047569 w 2095138"/>
              <a:gd name="connsiteY0" fmla="*/ 0 h 2095138"/>
              <a:gd name="connsiteX1" fmla="*/ 2095138 w 2095138"/>
              <a:gd name="connsiteY1" fmla="*/ 1047569 h 2095138"/>
              <a:gd name="connsiteX2" fmla="*/ 1047569 w 2095138"/>
              <a:gd name="connsiteY2" fmla="*/ 2095138 h 2095138"/>
              <a:gd name="connsiteX3" fmla="*/ 0 w 2095138"/>
              <a:gd name="connsiteY3" fmla="*/ 1047569 h 2095138"/>
              <a:gd name="connsiteX4" fmla="*/ 1047569 w 2095138"/>
              <a:gd name="connsiteY4" fmla="*/ 0 h 209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138" h="2095138">
                <a:moveTo>
                  <a:pt x="1047569" y="0"/>
                </a:moveTo>
                <a:cubicBezTo>
                  <a:pt x="1626125" y="0"/>
                  <a:pt x="2095138" y="469013"/>
                  <a:pt x="2095138" y="1047569"/>
                </a:cubicBezTo>
                <a:cubicBezTo>
                  <a:pt x="2095138" y="1626125"/>
                  <a:pt x="1626125" y="2095138"/>
                  <a:pt x="1047569" y="2095138"/>
                </a:cubicBezTo>
                <a:cubicBezTo>
                  <a:pt x="469013" y="2095138"/>
                  <a:pt x="0" y="1626125"/>
                  <a:pt x="0" y="1047569"/>
                </a:cubicBezTo>
                <a:cubicBezTo>
                  <a:pt x="0" y="469013"/>
                  <a:pt x="469013" y="0"/>
                  <a:pt x="1047569" y="0"/>
                </a:cubicBezTo>
                <a:close/>
              </a:path>
            </a:pathLst>
          </a:custGeom>
        </p:spPr>
      </p:pic>
      <p:sp>
        <p:nvSpPr>
          <p:cNvPr id="19" name="ZoneTexte 18">
            <a:extLst>
              <a:ext uri="{FF2B5EF4-FFF2-40B4-BE49-F238E27FC236}">
                <a16:creationId xmlns:a16="http://schemas.microsoft.com/office/drawing/2014/main" id="{A6DA9785-6A47-74F4-C368-0644DBE9BE56}"/>
              </a:ext>
            </a:extLst>
          </p:cNvPr>
          <p:cNvSpPr txBox="1"/>
          <p:nvPr/>
        </p:nvSpPr>
        <p:spPr>
          <a:xfrm>
            <a:off x="9759557" y="1613610"/>
            <a:ext cx="1322099" cy="646331"/>
          </a:xfrm>
          <a:prstGeom prst="rect">
            <a:avLst/>
          </a:prstGeom>
          <a:noFill/>
        </p:spPr>
        <p:txBody>
          <a:bodyPr wrap="square" rtlCol="0">
            <a:spAutoFit/>
          </a:bodyPr>
          <a:lstStyle/>
          <a:p>
            <a:r>
              <a:rPr lang="fr-FR" sz="3600" b="1">
                <a:solidFill>
                  <a:schemeClr val="bg1"/>
                </a:solidFill>
              </a:rPr>
              <a:t>+12%</a:t>
            </a:r>
          </a:p>
        </p:txBody>
      </p:sp>
      <p:sp>
        <p:nvSpPr>
          <p:cNvPr id="26" name="Text Placeholder 1">
            <a:extLst>
              <a:ext uri="{FF2B5EF4-FFF2-40B4-BE49-F238E27FC236}">
                <a16:creationId xmlns:a16="http://schemas.microsoft.com/office/drawing/2014/main" id="{67DE88DA-BD7D-0535-00E7-0921D4070E36}"/>
              </a:ext>
            </a:extLst>
          </p:cNvPr>
          <p:cNvSpPr>
            <a:spLocks noGrp="1"/>
          </p:cNvSpPr>
          <p:nvPr>
            <p:ph type="body" sz="quarter" idx="28"/>
          </p:nvPr>
        </p:nvSpPr>
        <p:spPr>
          <a:xfrm>
            <a:off x="4439026" y="6087103"/>
            <a:ext cx="7315200" cy="163512"/>
          </a:xfrm>
        </p:spPr>
        <p:txBody>
          <a:bodyPr/>
          <a:lstStyle/>
          <a:p>
            <a:r>
              <a:rPr lang="en-US"/>
              <a:t>Source </a:t>
            </a:r>
            <a:r>
              <a:rPr lang="en-US" err="1"/>
              <a:t>Circana</a:t>
            </a:r>
            <a:r>
              <a:rPr lang="en-US"/>
              <a:t> Retail Tracking Service, Belgium YTD September 20</a:t>
            </a:r>
            <a:r>
              <a:rPr lang="en-US" baseline="30000"/>
              <a:t>th</a:t>
            </a:r>
            <a:r>
              <a:rPr lang="en-US"/>
              <a:t> 2026</a:t>
            </a:r>
          </a:p>
        </p:txBody>
      </p:sp>
    </p:spTree>
    <p:extLst>
      <p:ext uri="{BB962C8B-B14F-4D97-AF65-F5344CB8AC3E}">
        <p14:creationId xmlns:p14="http://schemas.microsoft.com/office/powerpoint/2010/main" val="398258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E756E171-262D-57FE-2536-F308AE3497B7}"/>
              </a:ext>
            </a:extLst>
          </p:cNvPr>
          <p:cNvPicPr>
            <a:picLocks noGrp="1" noChangeAspect="1"/>
          </p:cNvPicPr>
          <p:nvPr>
            <p:ph type="pic" sz="quarter" idx="42"/>
          </p:nvPr>
        </p:nvPicPr>
        <p:blipFill>
          <a:blip r:embed="rId3" cstate="screen">
            <a:extLst>
              <a:ext uri="{28A0092B-C50C-407E-A947-70E740481C1C}">
                <a14:useLocalDpi xmlns:a14="http://schemas.microsoft.com/office/drawing/2010/main"/>
              </a:ext>
            </a:extLst>
          </a:blip>
          <a:srcRect/>
          <a:stretch/>
        </p:blipFill>
        <p:spPr>
          <a:xfrm>
            <a:off x="509584" y="4198356"/>
            <a:ext cx="2649535" cy="1562364"/>
          </a:xfrm>
          <a:solidFill>
            <a:srgbClr val="FFFFFF">
              <a:lumMod val="95000"/>
            </a:srgbClr>
          </a:solidFill>
        </p:spPr>
      </p:pic>
      <p:pic>
        <p:nvPicPr>
          <p:cNvPr id="21" name="Picture Placeholder 20">
            <a:extLst>
              <a:ext uri="{FF2B5EF4-FFF2-40B4-BE49-F238E27FC236}">
                <a16:creationId xmlns:a16="http://schemas.microsoft.com/office/drawing/2014/main" id="{EFFA52F2-582C-D13C-33AE-422F72DB50BA}"/>
              </a:ext>
            </a:extLst>
          </p:cNvPr>
          <p:cNvPicPr>
            <a:picLocks noGrp="1" noChangeAspect="1"/>
          </p:cNvPicPr>
          <p:nvPr>
            <p:ph type="pic" sz="quarter" idx="43"/>
          </p:nvPr>
        </p:nvPicPr>
        <p:blipFill>
          <a:blip r:embed="rId4" cstate="screen">
            <a:extLst>
              <a:ext uri="{28A0092B-C50C-407E-A947-70E740481C1C}">
                <a14:useLocalDpi xmlns:a14="http://schemas.microsoft.com/office/drawing/2010/main"/>
              </a:ext>
            </a:extLst>
          </a:blip>
          <a:srcRect/>
          <a:stretch/>
        </p:blipFill>
        <p:spPr>
          <a:xfrm>
            <a:off x="3348689" y="4198356"/>
            <a:ext cx="2649535" cy="1562364"/>
          </a:xfrm>
          <a:solidFill>
            <a:srgbClr val="FFFFFF">
              <a:lumMod val="95000"/>
            </a:srgbClr>
          </a:solidFill>
        </p:spPr>
      </p:pic>
      <p:pic>
        <p:nvPicPr>
          <p:cNvPr id="23" name="Picture Placeholder 22">
            <a:extLst>
              <a:ext uri="{FF2B5EF4-FFF2-40B4-BE49-F238E27FC236}">
                <a16:creationId xmlns:a16="http://schemas.microsoft.com/office/drawing/2014/main" id="{476B1223-8791-ACA4-C97B-6DFA7D3C8AD3}"/>
              </a:ext>
            </a:extLst>
          </p:cNvPr>
          <p:cNvPicPr>
            <a:picLocks noGrp="1" noChangeAspect="1"/>
          </p:cNvPicPr>
          <p:nvPr>
            <p:ph type="pic" sz="quarter" idx="44"/>
          </p:nvPr>
        </p:nvPicPr>
        <p:blipFill>
          <a:blip r:embed="rId5" cstate="screen">
            <a:extLst>
              <a:ext uri="{28A0092B-C50C-407E-A947-70E740481C1C}">
                <a14:useLocalDpi xmlns:a14="http://schemas.microsoft.com/office/drawing/2010/main"/>
              </a:ext>
            </a:extLst>
          </a:blip>
          <a:srcRect/>
          <a:stretch/>
        </p:blipFill>
        <p:spPr>
          <a:xfrm>
            <a:off x="6187806" y="4198356"/>
            <a:ext cx="2649535" cy="1562364"/>
          </a:xfrm>
          <a:solidFill>
            <a:srgbClr val="FFFFFF">
              <a:lumMod val="95000"/>
            </a:srgbClr>
          </a:solidFill>
        </p:spPr>
      </p:pic>
      <p:pic>
        <p:nvPicPr>
          <p:cNvPr id="25" name="Picture Placeholder 24">
            <a:extLst>
              <a:ext uri="{FF2B5EF4-FFF2-40B4-BE49-F238E27FC236}">
                <a16:creationId xmlns:a16="http://schemas.microsoft.com/office/drawing/2014/main" id="{0BA055A5-844E-24C1-6C6C-AEDE056DAE8F}"/>
              </a:ext>
            </a:extLst>
          </p:cNvPr>
          <p:cNvPicPr>
            <a:picLocks noGrp="1" noChangeAspect="1"/>
          </p:cNvPicPr>
          <p:nvPr>
            <p:ph type="pic" sz="quarter" idx="45"/>
          </p:nvPr>
        </p:nvPicPr>
        <p:blipFill>
          <a:blip r:embed="rId6" cstate="screen">
            <a:extLst>
              <a:ext uri="{28A0092B-C50C-407E-A947-70E740481C1C}">
                <a14:useLocalDpi xmlns:a14="http://schemas.microsoft.com/office/drawing/2010/main"/>
              </a:ext>
            </a:extLst>
          </a:blip>
          <a:srcRect/>
          <a:stretch/>
        </p:blipFill>
        <p:spPr>
          <a:xfrm>
            <a:off x="9026908" y="4198356"/>
            <a:ext cx="2649535" cy="1562364"/>
          </a:xfrm>
          <a:solidFill>
            <a:srgbClr val="FFFFFF">
              <a:lumMod val="95000"/>
            </a:srgbClr>
          </a:solidFill>
        </p:spPr>
      </p:pic>
      <p:sp>
        <p:nvSpPr>
          <p:cNvPr id="6" name="Title 5">
            <a:extLst>
              <a:ext uri="{FF2B5EF4-FFF2-40B4-BE49-F238E27FC236}">
                <a16:creationId xmlns:a16="http://schemas.microsoft.com/office/drawing/2014/main" id="{8C74099A-FC1B-8832-40FE-7F6F08C65C99}"/>
              </a:ext>
            </a:extLst>
          </p:cNvPr>
          <p:cNvSpPr>
            <a:spLocks noGrp="1"/>
          </p:cNvSpPr>
          <p:nvPr>
            <p:ph type="title"/>
          </p:nvPr>
        </p:nvSpPr>
        <p:spPr>
          <a:xfrm>
            <a:off x="514350" y="580801"/>
            <a:ext cx="11187113" cy="548640"/>
          </a:xfrm>
        </p:spPr>
        <p:txBody>
          <a:bodyPr/>
          <a:lstStyle/>
          <a:p>
            <a:r>
              <a:rPr lang="en-US"/>
              <a:t>Market boosters</a:t>
            </a:r>
          </a:p>
        </p:txBody>
      </p:sp>
      <p:sp>
        <p:nvSpPr>
          <p:cNvPr id="7" name="Text Placeholder 6">
            <a:extLst>
              <a:ext uri="{FF2B5EF4-FFF2-40B4-BE49-F238E27FC236}">
                <a16:creationId xmlns:a16="http://schemas.microsoft.com/office/drawing/2014/main" id="{31289BBF-21F5-AFD5-E28B-550BF43EDB9D}"/>
              </a:ext>
            </a:extLst>
          </p:cNvPr>
          <p:cNvSpPr>
            <a:spLocks noGrp="1"/>
          </p:cNvSpPr>
          <p:nvPr>
            <p:ph type="body" sz="quarter" idx="14"/>
          </p:nvPr>
        </p:nvSpPr>
        <p:spPr>
          <a:xfrm>
            <a:off x="514350" y="1050980"/>
            <a:ext cx="11187113" cy="457200"/>
          </a:xfrm>
        </p:spPr>
        <p:txBody>
          <a:bodyPr/>
          <a:lstStyle/>
          <a:p>
            <a:endParaRPr lang="en-US"/>
          </a:p>
        </p:txBody>
      </p:sp>
      <p:sp>
        <p:nvSpPr>
          <p:cNvPr id="8" name="Text Placeholder 7">
            <a:extLst>
              <a:ext uri="{FF2B5EF4-FFF2-40B4-BE49-F238E27FC236}">
                <a16:creationId xmlns:a16="http://schemas.microsoft.com/office/drawing/2014/main" id="{6C8AA2DC-2F34-4687-CC7D-5CC442A49920}"/>
              </a:ext>
            </a:extLst>
          </p:cNvPr>
          <p:cNvSpPr>
            <a:spLocks noGrp="1"/>
          </p:cNvSpPr>
          <p:nvPr>
            <p:ph type="body" sz="quarter" idx="46"/>
          </p:nvPr>
        </p:nvSpPr>
        <p:spPr>
          <a:xfrm>
            <a:off x="656233" y="1739693"/>
            <a:ext cx="2328267" cy="288000"/>
          </a:xfrm>
        </p:spPr>
        <p:txBody>
          <a:bodyPr/>
          <a:lstStyle/>
          <a:p>
            <a:pPr algn="ctr"/>
            <a:r>
              <a:rPr lang="en-US" sz="2400"/>
              <a:t>Licenses</a:t>
            </a:r>
          </a:p>
        </p:txBody>
      </p:sp>
      <p:sp>
        <p:nvSpPr>
          <p:cNvPr id="9" name="Text Placeholder 8">
            <a:extLst>
              <a:ext uri="{FF2B5EF4-FFF2-40B4-BE49-F238E27FC236}">
                <a16:creationId xmlns:a16="http://schemas.microsoft.com/office/drawing/2014/main" id="{16FFCF34-8593-54C2-752F-7CCE52BE92FB}"/>
              </a:ext>
            </a:extLst>
          </p:cNvPr>
          <p:cNvSpPr>
            <a:spLocks noGrp="1"/>
          </p:cNvSpPr>
          <p:nvPr>
            <p:ph type="body" sz="quarter" idx="47"/>
          </p:nvPr>
        </p:nvSpPr>
        <p:spPr>
          <a:xfrm>
            <a:off x="3493278" y="1739693"/>
            <a:ext cx="2323322" cy="288000"/>
          </a:xfrm>
        </p:spPr>
        <p:txBody>
          <a:bodyPr/>
          <a:lstStyle/>
          <a:p>
            <a:pPr algn="ctr"/>
            <a:r>
              <a:rPr lang="en-US" sz="2400"/>
              <a:t>Collection</a:t>
            </a:r>
          </a:p>
        </p:txBody>
      </p:sp>
      <p:sp>
        <p:nvSpPr>
          <p:cNvPr id="10" name="Text Placeholder 9">
            <a:extLst>
              <a:ext uri="{FF2B5EF4-FFF2-40B4-BE49-F238E27FC236}">
                <a16:creationId xmlns:a16="http://schemas.microsoft.com/office/drawing/2014/main" id="{5603A80E-3EEF-99EE-AF31-0CC5F6C9E2B8}"/>
              </a:ext>
            </a:extLst>
          </p:cNvPr>
          <p:cNvSpPr>
            <a:spLocks noGrp="1"/>
          </p:cNvSpPr>
          <p:nvPr>
            <p:ph type="body" sz="quarter" idx="48"/>
          </p:nvPr>
        </p:nvSpPr>
        <p:spPr>
          <a:xfrm>
            <a:off x="6331848" y="1739693"/>
            <a:ext cx="2413064" cy="288000"/>
          </a:xfrm>
        </p:spPr>
        <p:txBody>
          <a:bodyPr/>
          <a:lstStyle/>
          <a:p>
            <a:pPr algn="ctr"/>
            <a:r>
              <a:rPr lang="en-US" sz="2400"/>
              <a:t>Newness</a:t>
            </a:r>
          </a:p>
        </p:txBody>
      </p:sp>
      <p:sp>
        <p:nvSpPr>
          <p:cNvPr id="11" name="Text Placeholder 10">
            <a:extLst>
              <a:ext uri="{FF2B5EF4-FFF2-40B4-BE49-F238E27FC236}">
                <a16:creationId xmlns:a16="http://schemas.microsoft.com/office/drawing/2014/main" id="{FC1113CA-1458-3DD5-EAD5-ADB9BE5BE393}"/>
              </a:ext>
            </a:extLst>
          </p:cNvPr>
          <p:cNvSpPr>
            <a:spLocks noGrp="1"/>
          </p:cNvSpPr>
          <p:nvPr>
            <p:ph type="body" sz="quarter" idx="49"/>
          </p:nvPr>
        </p:nvSpPr>
        <p:spPr>
          <a:xfrm>
            <a:off x="9169460" y="1739693"/>
            <a:ext cx="2366307" cy="288000"/>
          </a:xfrm>
        </p:spPr>
        <p:txBody>
          <a:bodyPr/>
          <a:lstStyle/>
          <a:p>
            <a:pPr algn="ctr"/>
            <a:r>
              <a:rPr lang="en-US" sz="2400"/>
              <a:t>Teens &amp; Adults</a:t>
            </a:r>
          </a:p>
        </p:txBody>
      </p:sp>
      <p:sp>
        <p:nvSpPr>
          <p:cNvPr id="12" name="Text Placeholder 11">
            <a:extLst>
              <a:ext uri="{FF2B5EF4-FFF2-40B4-BE49-F238E27FC236}">
                <a16:creationId xmlns:a16="http://schemas.microsoft.com/office/drawing/2014/main" id="{59ABEE28-714B-D218-2C30-4A2F5CA5C2A1}"/>
              </a:ext>
            </a:extLst>
          </p:cNvPr>
          <p:cNvSpPr>
            <a:spLocks noGrp="1"/>
          </p:cNvSpPr>
          <p:nvPr>
            <p:ph type="body" sz="quarter" idx="54"/>
          </p:nvPr>
        </p:nvSpPr>
        <p:spPr>
          <a:xfrm>
            <a:off x="656234" y="2216284"/>
            <a:ext cx="2328266" cy="1584000"/>
          </a:xfrm>
        </p:spPr>
        <p:txBody>
          <a:bodyPr anchor="ctr"/>
          <a:lstStyle/>
          <a:p>
            <a:pPr marL="0" indent="0" algn="ctr">
              <a:buNone/>
            </a:pPr>
            <a:r>
              <a:rPr lang="en-US" sz="3600" b="1">
                <a:solidFill>
                  <a:srgbClr val="4E106F"/>
                </a:solidFill>
                <a:ea typeface="Roboto Condensed"/>
                <a:cs typeface="Roboto Condensed"/>
              </a:rPr>
              <a:t>+13%</a:t>
            </a:r>
          </a:p>
          <a:p>
            <a:pPr marL="0" indent="0" algn="ctr">
              <a:buNone/>
            </a:pPr>
            <a:endParaRPr lang="en-US" sz="1100">
              <a:solidFill>
                <a:srgbClr val="4E106F"/>
              </a:solidFill>
            </a:endParaRPr>
          </a:p>
          <a:p>
            <a:pPr marL="0" indent="0" algn="ctr">
              <a:buNone/>
            </a:pPr>
            <a:r>
              <a:rPr lang="en-US">
                <a:ea typeface="Roboto Condensed"/>
                <a:cs typeface="Roboto Condensed"/>
              </a:rPr>
              <a:t>32% of sales €</a:t>
            </a:r>
          </a:p>
        </p:txBody>
      </p:sp>
      <p:sp>
        <p:nvSpPr>
          <p:cNvPr id="13" name="Text Placeholder 12">
            <a:extLst>
              <a:ext uri="{FF2B5EF4-FFF2-40B4-BE49-F238E27FC236}">
                <a16:creationId xmlns:a16="http://schemas.microsoft.com/office/drawing/2014/main" id="{90B1482D-23AD-4C50-2314-6D356EC5C80D}"/>
              </a:ext>
            </a:extLst>
          </p:cNvPr>
          <p:cNvSpPr>
            <a:spLocks noGrp="1"/>
          </p:cNvSpPr>
          <p:nvPr>
            <p:ph type="body" sz="quarter" idx="55"/>
          </p:nvPr>
        </p:nvSpPr>
        <p:spPr>
          <a:xfrm>
            <a:off x="3493278" y="2216284"/>
            <a:ext cx="2323322" cy="1584000"/>
          </a:xfrm>
        </p:spPr>
        <p:txBody>
          <a:bodyPr anchor="ctr"/>
          <a:lstStyle/>
          <a:p>
            <a:pPr marL="0" indent="0" algn="ctr">
              <a:buNone/>
            </a:pPr>
            <a:r>
              <a:rPr lang="en-US" sz="3200" b="1">
                <a:solidFill>
                  <a:schemeClr val="accent2"/>
                </a:solidFill>
              </a:rPr>
              <a:t>+57%</a:t>
            </a:r>
          </a:p>
          <a:p>
            <a:pPr marL="0" indent="0" algn="ctr">
              <a:buNone/>
            </a:pPr>
            <a:endParaRPr lang="en-US" sz="1050">
              <a:solidFill>
                <a:srgbClr val="4E106F"/>
              </a:solidFill>
            </a:endParaRPr>
          </a:p>
          <a:p>
            <a:pPr marL="0" indent="0" algn="ctr">
              <a:buNone/>
            </a:pPr>
            <a:r>
              <a:rPr lang="en-US"/>
              <a:t>16% of sales €</a:t>
            </a:r>
          </a:p>
        </p:txBody>
      </p:sp>
      <p:sp>
        <p:nvSpPr>
          <p:cNvPr id="14" name="Text Placeholder 13">
            <a:extLst>
              <a:ext uri="{FF2B5EF4-FFF2-40B4-BE49-F238E27FC236}">
                <a16:creationId xmlns:a16="http://schemas.microsoft.com/office/drawing/2014/main" id="{82F08DF1-24A2-5F03-6601-B01E439CBF36}"/>
              </a:ext>
            </a:extLst>
          </p:cNvPr>
          <p:cNvSpPr>
            <a:spLocks noGrp="1"/>
          </p:cNvSpPr>
          <p:nvPr>
            <p:ph type="body" sz="quarter" idx="56"/>
          </p:nvPr>
        </p:nvSpPr>
        <p:spPr>
          <a:xfrm>
            <a:off x="6331848" y="2216284"/>
            <a:ext cx="2413064" cy="1584000"/>
          </a:xfrm>
        </p:spPr>
        <p:txBody>
          <a:bodyPr anchor="ctr"/>
          <a:lstStyle/>
          <a:p>
            <a:pPr marL="0" indent="0" algn="ctr">
              <a:buNone/>
            </a:pPr>
            <a:r>
              <a:rPr lang="en-US" sz="3200" b="1">
                <a:solidFill>
                  <a:schemeClr val="accent3"/>
                </a:solidFill>
              </a:rPr>
              <a:t>+23%</a:t>
            </a:r>
          </a:p>
          <a:p>
            <a:pPr marL="0" indent="0" algn="ctr">
              <a:buNone/>
            </a:pPr>
            <a:endParaRPr lang="en-US" sz="1050">
              <a:solidFill>
                <a:srgbClr val="4E106F"/>
              </a:solidFill>
            </a:endParaRPr>
          </a:p>
          <a:p>
            <a:pPr marL="0" indent="0" algn="ctr">
              <a:buNone/>
            </a:pPr>
            <a:r>
              <a:rPr lang="en-US"/>
              <a:t>29% of sales €</a:t>
            </a:r>
          </a:p>
        </p:txBody>
      </p:sp>
      <p:sp>
        <p:nvSpPr>
          <p:cNvPr id="15" name="Text Placeholder 14">
            <a:extLst>
              <a:ext uri="{FF2B5EF4-FFF2-40B4-BE49-F238E27FC236}">
                <a16:creationId xmlns:a16="http://schemas.microsoft.com/office/drawing/2014/main" id="{51827D67-C8E6-AC1B-9876-277B4FB079B8}"/>
              </a:ext>
            </a:extLst>
          </p:cNvPr>
          <p:cNvSpPr>
            <a:spLocks noGrp="1"/>
          </p:cNvSpPr>
          <p:nvPr>
            <p:ph type="body" sz="quarter" idx="57"/>
          </p:nvPr>
        </p:nvSpPr>
        <p:spPr>
          <a:xfrm>
            <a:off x="9169460" y="2216284"/>
            <a:ext cx="2366306" cy="1584000"/>
          </a:xfrm>
        </p:spPr>
        <p:txBody>
          <a:bodyPr anchor="ctr"/>
          <a:lstStyle/>
          <a:p>
            <a:pPr marL="0" indent="0" algn="ctr">
              <a:buNone/>
            </a:pPr>
            <a:r>
              <a:rPr lang="en-US" sz="3200" b="1">
                <a:solidFill>
                  <a:srgbClr val="FF8275"/>
                </a:solidFill>
              </a:rPr>
              <a:t>+26%</a:t>
            </a:r>
          </a:p>
          <a:p>
            <a:pPr marL="0" indent="0" algn="ctr">
              <a:buNone/>
            </a:pPr>
            <a:endParaRPr lang="en-US" sz="1050">
              <a:solidFill>
                <a:srgbClr val="4E106F"/>
              </a:solidFill>
            </a:endParaRPr>
          </a:p>
          <a:p>
            <a:pPr marL="0" indent="0" algn="ctr">
              <a:buNone/>
            </a:pPr>
            <a:endParaRPr lang="en-US" sz="1050">
              <a:solidFill>
                <a:srgbClr val="4E106F"/>
              </a:solidFill>
            </a:endParaRPr>
          </a:p>
        </p:txBody>
      </p:sp>
      <p:sp>
        <p:nvSpPr>
          <p:cNvPr id="5" name="Text Placeholder 88">
            <a:extLst>
              <a:ext uri="{FF2B5EF4-FFF2-40B4-BE49-F238E27FC236}">
                <a16:creationId xmlns:a16="http://schemas.microsoft.com/office/drawing/2014/main" id="{39E5638B-965B-4615-8DA6-75C8B83F9750}"/>
              </a:ext>
            </a:extLst>
          </p:cNvPr>
          <p:cNvSpPr txBox="1">
            <a:spLocks/>
          </p:cNvSpPr>
          <p:nvPr/>
        </p:nvSpPr>
        <p:spPr>
          <a:xfrm>
            <a:off x="4091969" y="6112607"/>
            <a:ext cx="7315200" cy="164592"/>
          </a:xfrm>
          <a:prstGeom prst="rect">
            <a:avLst/>
          </a:prstGeom>
        </p:spPr>
        <p:txBody>
          <a:bodyPr vert="horz" lIns="0" tIns="0" rIns="0" bIns="0" rtlCol="0" anchor="b" anchorCtr="0">
            <a:noAutofit/>
          </a:bodyPr>
          <a:lstStyle>
            <a:lvl1pPr marL="0" indent="0" algn="r" defTabSz="914400" rtl="0" eaLnBrk="1" latinLnBrk="0" hangingPunct="1">
              <a:lnSpc>
                <a:spcPct val="90000"/>
              </a:lnSpc>
              <a:spcBef>
                <a:spcPts val="0"/>
              </a:spcBef>
              <a:spcAft>
                <a:spcPts val="0"/>
              </a:spcAft>
              <a:buClr>
                <a:schemeClr val="accent2"/>
              </a:buClr>
              <a:buSzPct val="80000"/>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Source Circana Retail Tracking Service, Belgium YTD September 20</a:t>
            </a:r>
            <a:r>
              <a:rPr lang="en-US" baseline="30000"/>
              <a:t>th</a:t>
            </a:r>
            <a:r>
              <a:rPr lang="en-US"/>
              <a:t> 2026</a:t>
            </a:r>
          </a:p>
        </p:txBody>
      </p:sp>
    </p:spTree>
    <p:extLst>
      <p:ext uri="{BB962C8B-B14F-4D97-AF65-F5344CB8AC3E}">
        <p14:creationId xmlns:p14="http://schemas.microsoft.com/office/powerpoint/2010/main" val="397008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FAEE1-4083-1F3F-08B1-0C445C92806C}"/>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B1D30E11-4E29-ED55-6913-31E308E6469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0" y="1"/>
            <a:ext cx="12191998" cy="6857998"/>
          </a:xfrm>
          <a:prstGeom prst="rect">
            <a:avLst/>
          </a:prstGeom>
        </p:spPr>
      </p:pic>
      <p:sp>
        <p:nvSpPr>
          <p:cNvPr id="24" name="Freeform: Shape 10">
            <a:extLst>
              <a:ext uri="{FF2B5EF4-FFF2-40B4-BE49-F238E27FC236}">
                <a16:creationId xmlns:a16="http://schemas.microsoft.com/office/drawing/2014/main" id="{8209451A-16E5-0EEE-7AFF-91B5399084A8}"/>
              </a:ext>
            </a:extLst>
          </p:cNvPr>
          <p:cNvSpPr>
            <a:spLocks noGrp="1" noRot="1" noMove="1" noResize="1" noEditPoints="1" noAdjustHandles="1" noChangeArrowheads="1" noChangeShapeType="1"/>
          </p:cNvSpPr>
          <p:nvPr/>
        </p:nvSpPr>
        <p:spPr>
          <a:xfrm>
            <a:off x="-2" y="-2"/>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3195406 w 12192000"/>
              <a:gd name="connsiteY5" fmla="*/ 1138349 h 6858000"/>
              <a:gd name="connsiteX6" fmla="*/ 1045954 w 12192000"/>
              <a:gd name="connsiteY6" fmla="*/ 3287801 h 6858000"/>
              <a:gd name="connsiteX7" fmla="*/ 3195406 w 12192000"/>
              <a:gd name="connsiteY7" fmla="*/ 5437253 h 6858000"/>
              <a:gd name="connsiteX8" fmla="*/ 5344858 w 12192000"/>
              <a:gd name="connsiteY8" fmla="*/ 3287801 h 6858000"/>
              <a:gd name="connsiteX9" fmla="*/ 3195406 w 12192000"/>
              <a:gd name="connsiteY9" fmla="*/ 113834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3195406" y="1138349"/>
                </a:moveTo>
                <a:cubicBezTo>
                  <a:pt x="2008296" y="1138349"/>
                  <a:pt x="1045954" y="2100691"/>
                  <a:pt x="1045954" y="3287801"/>
                </a:cubicBezTo>
                <a:cubicBezTo>
                  <a:pt x="1045954" y="4474911"/>
                  <a:pt x="2008296" y="5437253"/>
                  <a:pt x="3195406" y="5437253"/>
                </a:cubicBezTo>
                <a:cubicBezTo>
                  <a:pt x="4382516" y="5437253"/>
                  <a:pt x="5344858" y="4474911"/>
                  <a:pt x="5344858" y="3287801"/>
                </a:cubicBezTo>
                <a:cubicBezTo>
                  <a:pt x="5344858" y="2100691"/>
                  <a:pt x="4382516" y="1138349"/>
                  <a:pt x="3195406" y="1138349"/>
                </a:cubicBezTo>
                <a:close/>
              </a:path>
            </a:pathLst>
          </a:custGeom>
          <a:solidFill>
            <a:srgbClr val="38185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Rectángulo: esquinas superiores redondeadas 15">
            <a:extLst>
              <a:ext uri="{FF2B5EF4-FFF2-40B4-BE49-F238E27FC236}">
                <a16:creationId xmlns:a16="http://schemas.microsoft.com/office/drawing/2014/main" id="{7871C6D1-A717-4A24-AC0E-21C3D9F39616}"/>
              </a:ext>
            </a:extLst>
          </p:cNvPr>
          <p:cNvSpPr/>
          <p:nvPr/>
        </p:nvSpPr>
        <p:spPr>
          <a:xfrm rot="10800000">
            <a:off x="6561133" y="-5"/>
            <a:ext cx="5139956" cy="6229925"/>
          </a:xfrm>
          <a:prstGeom prst="round2SameRect">
            <a:avLst>
              <a:gd name="adj1" fmla="val 6608"/>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TextBox 11">
            <a:extLst>
              <a:ext uri="{FF2B5EF4-FFF2-40B4-BE49-F238E27FC236}">
                <a16:creationId xmlns:a16="http://schemas.microsoft.com/office/drawing/2014/main" id="{B77DE478-11D0-9E28-4F18-A0C51B1A67A2}"/>
              </a:ext>
            </a:extLst>
          </p:cNvPr>
          <p:cNvSpPr txBox="1"/>
          <p:nvPr/>
        </p:nvSpPr>
        <p:spPr>
          <a:xfrm>
            <a:off x="7159476" y="845366"/>
            <a:ext cx="4339064" cy="584775"/>
          </a:xfrm>
          <a:prstGeom prst="rect">
            <a:avLst/>
          </a:prstGeom>
          <a:noFill/>
        </p:spPr>
        <p:txBody>
          <a:bodyPr wrap="square">
            <a:spAutoFit/>
          </a:bodyPr>
          <a:lstStyle/>
          <a:p>
            <a:pPr fontAlgn="t">
              <a:lnSpc>
                <a:spcPct val="100000"/>
              </a:lnSpc>
              <a:buNone/>
            </a:pPr>
            <a:r>
              <a:rPr lang="fr-FR" sz="1600">
                <a:solidFill>
                  <a:schemeClr val="bg1"/>
                </a:solidFill>
              </a:rPr>
              <a:t>Football </a:t>
            </a:r>
            <a:r>
              <a:rPr lang="fr-FR" sz="1600" err="1">
                <a:solidFill>
                  <a:schemeClr val="bg1"/>
                </a:solidFill>
              </a:rPr>
              <a:t>is</a:t>
            </a:r>
            <a:r>
              <a:rPr lang="fr-FR" sz="1600">
                <a:solidFill>
                  <a:schemeClr val="bg1"/>
                </a:solidFill>
              </a:rPr>
              <a:t> the main </a:t>
            </a:r>
            <a:r>
              <a:rPr lang="fr-FR" sz="1600" err="1">
                <a:solidFill>
                  <a:schemeClr val="bg1"/>
                </a:solidFill>
              </a:rPr>
              <a:t>growth</a:t>
            </a:r>
            <a:r>
              <a:rPr lang="fr-FR" sz="1600">
                <a:solidFill>
                  <a:schemeClr val="bg1"/>
                </a:solidFill>
              </a:rPr>
              <a:t> driver, but Sports </a:t>
            </a:r>
            <a:r>
              <a:rPr lang="fr-FR" sz="1600" err="1">
                <a:solidFill>
                  <a:schemeClr val="bg1"/>
                </a:solidFill>
              </a:rPr>
              <a:t>should</a:t>
            </a:r>
            <a:r>
              <a:rPr lang="fr-FR" sz="1600">
                <a:solidFill>
                  <a:schemeClr val="bg1"/>
                </a:solidFill>
              </a:rPr>
              <a:t> not </a:t>
            </a:r>
            <a:r>
              <a:rPr lang="fr-FR" sz="1600" err="1">
                <a:solidFill>
                  <a:schemeClr val="bg1"/>
                </a:solidFill>
              </a:rPr>
              <a:t>be</a:t>
            </a:r>
            <a:r>
              <a:rPr lang="fr-FR" sz="1600">
                <a:solidFill>
                  <a:schemeClr val="bg1"/>
                </a:solidFill>
              </a:rPr>
              <a:t> </a:t>
            </a:r>
            <a:r>
              <a:rPr lang="fr-FR" sz="1600" err="1">
                <a:solidFill>
                  <a:schemeClr val="bg1"/>
                </a:solidFill>
              </a:rPr>
              <a:t>reduced</a:t>
            </a:r>
            <a:r>
              <a:rPr lang="fr-FR" sz="1600">
                <a:solidFill>
                  <a:schemeClr val="bg1"/>
                </a:solidFill>
              </a:rPr>
              <a:t> to Football </a:t>
            </a:r>
            <a:r>
              <a:rPr lang="fr-FR" sz="1600" err="1">
                <a:solidFill>
                  <a:schemeClr val="bg1"/>
                </a:solidFill>
              </a:rPr>
              <a:t>alone</a:t>
            </a:r>
            <a:endParaRPr lang="fr-FR" sz="1600">
              <a:solidFill>
                <a:schemeClr val="bg1"/>
              </a:solidFill>
            </a:endParaRPr>
          </a:p>
        </p:txBody>
      </p:sp>
      <p:sp>
        <p:nvSpPr>
          <p:cNvPr id="30" name="CuadroTexto 14">
            <a:extLst>
              <a:ext uri="{FF2B5EF4-FFF2-40B4-BE49-F238E27FC236}">
                <a16:creationId xmlns:a16="http://schemas.microsoft.com/office/drawing/2014/main" id="{5B41F24D-92C6-B453-F5DE-1ED2E44D0E5E}"/>
              </a:ext>
            </a:extLst>
          </p:cNvPr>
          <p:cNvSpPr txBox="1"/>
          <p:nvPr/>
        </p:nvSpPr>
        <p:spPr>
          <a:xfrm>
            <a:off x="6858000" y="300073"/>
            <a:ext cx="4325659" cy="33393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a:solidFill>
                  <a:schemeClr val="bg1"/>
                </a:solidFill>
                <a:latin typeface="Roboto Condensed" panose="02000000000000000000" pitchFamily="2" charset="0"/>
              </a:rPr>
              <a:t>SPORT THEME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i="0" u="none" strike="noStrike" kern="1200" cap="none" spc="0" normalizeH="0" baseline="0" noProof="0">
              <a:ln>
                <a:noFill/>
              </a:ln>
              <a:solidFill>
                <a:schemeClr val="bg1"/>
              </a:solidFill>
              <a:effectLst/>
              <a:uLnTx/>
              <a:uFillTx/>
              <a:latin typeface="Roboto Condensed" panose="020000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500" noProof="0">
                <a:solidFill>
                  <a:schemeClr val="bg1"/>
                </a:solidFill>
                <a:latin typeface="Roboto Condensed" panose="02000000000000000000" pitchFamily="2" charset="0"/>
              </a:rPr>
              <a:t>+62%</a:t>
            </a:r>
            <a:br>
              <a:rPr kumimoji="0" lang="en-US" sz="3200" i="0" u="none" strike="noStrike" kern="1200" cap="none" spc="0" normalizeH="0" baseline="0" noProof="0">
                <a:ln>
                  <a:noFill/>
                </a:ln>
                <a:solidFill>
                  <a:schemeClr val="bg1"/>
                </a:solidFill>
                <a:effectLst/>
                <a:uLnTx/>
                <a:uFillTx/>
                <a:latin typeface="Roboto Condensed" panose="02000000000000000000" pitchFamily="2" charset="0"/>
                <a:ea typeface="+mn-ea"/>
                <a:cs typeface="+mn-cs"/>
              </a:rPr>
            </a:br>
            <a:r>
              <a:rPr kumimoji="0" lang="en-US" sz="3200" i="0" u="none" strike="noStrike" kern="1200" cap="none" spc="0" normalizeH="0" baseline="0" noProof="0" err="1">
                <a:ln>
                  <a:noFill/>
                </a:ln>
                <a:solidFill>
                  <a:schemeClr val="bg1"/>
                </a:solidFill>
                <a:effectLst/>
                <a:uLnTx/>
                <a:uFillTx/>
                <a:latin typeface="Roboto Condensed" panose="02000000000000000000" pitchFamily="2" charset="0"/>
                <a:ea typeface="+mn-ea"/>
                <a:cs typeface="+mn-cs"/>
              </a:rPr>
              <a:t>evol</a:t>
            </a:r>
            <a:r>
              <a:rPr kumimoji="0" lang="en-US" sz="3200" i="0" u="none" strike="noStrike" kern="1200" cap="none" spc="0" normalizeH="0" baseline="0" noProof="0">
                <a:ln>
                  <a:noFill/>
                </a:ln>
                <a:solidFill>
                  <a:schemeClr val="bg1"/>
                </a:solidFill>
                <a:effectLst/>
                <a:uLnTx/>
                <a:uFillTx/>
                <a:latin typeface="Roboto Condensed" panose="02000000000000000000" pitchFamily="2" charset="0"/>
                <a:ea typeface="+mn-ea"/>
                <a:cs typeface="+mn-cs"/>
              </a:rPr>
              <a:t>€%</a:t>
            </a:r>
            <a:endParaRPr kumimoji="0" lang="en-US" sz="3600" b="1" i="0" u="none" strike="noStrike" kern="1200" cap="none" spc="0" normalizeH="0" baseline="0" noProof="0">
              <a:ln>
                <a:noFill/>
              </a:ln>
              <a:solidFill>
                <a:schemeClr val="bg1"/>
              </a:solidFill>
              <a:effectLst/>
              <a:uLnTx/>
              <a:uFillTx/>
              <a:latin typeface="Roboto Condensed" panose="02000000000000000000" pitchFamily="2" charset="0"/>
              <a:ea typeface="+mn-ea"/>
              <a:cs typeface="+mn-cs"/>
            </a:endParaRPr>
          </a:p>
        </p:txBody>
      </p:sp>
      <p:sp>
        <p:nvSpPr>
          <p:cNvPr id="10" name="Slide Number Placeholder 167">
            <a:extLst>
              <a:ext uri="{FF2B5EF4-FFF2-40B4-BE49-F238E27FC236}">
                <a16:creationId xmlns:a16="http://schemas.microsoft.com/office/drawing/2014/main" id="{5FF8F643-12D3-7A56-C14B-FCCA7EB09C60}"/>
              </a:ext>
            </a:extLst>
          </p:cNvPr>
          <p:cNvSpPr txBox="1">
            <a:spLocks noGrp="1" noRot="1" noMove="1" noResize="1" noEditPoints="1" noAdjustHandles="1" noChangeArrowheads="1" noChangeShapeType="1"/>
          </p:cNvSpPr>
          <p:nvPr/>
        </p:nvSpPr>
        <p:spPr>
          <a:xfrm>
            <a:off x="11417625" y="6327648"/>
            <a:ext cx="283464" cy="138499"/>
          </a:xfrm>
          <a:prstGeom prst="rect">
            <a:avLst/>
          </a:prstGeom>
        </p:spPr>
        <p:txBody>
          <a:bodyPr vert="horz" lIns="0" tIns="0" rIns="0" bIns="0" rtlCol="0" anchor="b" anchorCtr="0">
            <a:spAutoFit/>
          </a:bodyPr>
          <a:lstStyle>
            <a:defPPr>
              <a:defRPr lang="en-US"/>
            </a:defPPr>
            <a:lvl1pPr marL="0" algn="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ACA9D80-AB25-435A-8FE8-312BAE251715}" type="slidenum">
              <a:rPr kumimoji="0" lang="en-US" sz="900" b="0" i="0" u="none" strike="noStrike" kern="1200" cap="none" spc="0" normalizeH="0" baseline="0" noProof="0" smtClean="0">
                <a:ln>
                  <a:noFill/>
                </a:ln>
                <a:solidFill>
                  <a:srgbClr val="FFFFFF"/>
                </a:solidFill>
                <a:effectLst/>
                <a:uLnTx/>
                <a:uFillTx/>
                <a:latin typeface="Roboto Condense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12" name="Text Placeholder 27">
            <a:extLst>
              <a:ext uri="{FF2B5EF4-FFF2-40B4-BE49-F238E27FC236}">
                <a16:creationId xmlns:a16="http://schemas.microsoft.com/office/drawing/2014/main" id="{3C7DDC0F-0FC1-63B1-83AB-D62563863587}"/>
              </a:ext>
            </a:extLst>
          </p:cNvPr>
          <p:cNvSpPr txBox="1">
            <a:spLocks noGrp="1" noRot="1" noMove="1" noResize="1" noEditPoints="1" noAdjustHandles="1" noChangeArrowheads="1" noChangeShapeType="1"/>
          </p:cNvSpPr>
          <p:nvPr/>
        </p:nvSpPr>
        <p:spPr>
          <a:xfrm>
            <a:off x="7578369" y="6309360"/>
            <a:ext cx="3839256" cy="181081"/>
          </a:xfrm>
          <a:prstGeom prst="rect">
            <a:avLst/>
          </a:prstGeom>
          <a:noFill/>
        </p:spPr>
        <p:txBody>
          <a:bodyPr lIns="0" tIns="0" rIns="0" bIns="0" anchor="ctr" anchorCtr="0"/>
          <a:lstStyle>
            <a:lvl1pPr marL="0" indent="0" algn="r" defTabSz="914400" rtl="0" eaLnBrk="1" latinLnBrk="0" hangingPunct="1">
              <a:lnSpc>
                <a:spcPct val="90000"/>
              </a:lnSpc>
              <a:spcBef>
                <a:spcPts val="600"/>
              </a:spcBef>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4114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2pPr>
            <a:lvl3pPr marL="6400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3pPr>
            <a:lvl4pPr marL="640080" indent="0" algn="l" defTabSz="914400" rtl="0" eaLnBrk="1" latinLnBrk="0" hangingPunct="1">
              <a:lnSpc>
                <a:spcPct val="90000"/>
              </a:lnSpc>
              <a:spcBef>
                <a:spcPts val="600"/>
              </a:spcBef>
              <a:buFont typeface="Arial" panose="020B0604020202020204" pitchFamily="34" charset="0"/>
              <a:buNone/>
              <a:defRPr sz="800" kern="1200">
                <a:solidFill>
                  <a:schemeClr val="tx1"/>
                </a:solidFill>
                <a:latin typeface="+mn-lt"/>
                <a:ea typeface="Roboto Condensed" panose="02000000000000000000" pitchFamily="2" charset="0"/>
                <a:cs typeface="Roboto Condensed" panose="02000000000000000000" pitchFamily="2" charset="0"/>
              </a:defRPr>
            </a:lvl4pPr>
            <a:lvl5pPr marL="1097280" indent="-2286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Roboto Condensed" panose="02000000000000000000" pitchFamily="2" charset="0"/>
                <a:cs typeface="Roboto Condensed"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0" marR="0" lvl="3" indent="0" algn="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900" b="0" i="0" u="none" strike="noStrike" kern="1200" cap="none" spc="0" normalizeH="0" baseline="0" noProof="0">
                <a:ln>
                  <a:noFill/>
                </a:ln>
                <a:solidFill>
                  <a:srgbClr val="FFFFFF"/>
                </a:solidFill>
                <a:effectLst/>
                <a:uLnTx/>
                <a:uFillTx/>
                <a:latin typeface="Roboto Condensed"/>
                <a:ea typeface="Roboto Condensed" panose="02000000000000000000" pitchFamily="2" charset="0"/>
              </a:rPr>
              <a:t>Circana, LLC  |  Proprietary and confidential</a:t>
            </a:r>
          </a:p>
        </p:txBody>
      </p:sp>
      <p:pic>
        <p:nvPicPr>
          <p:cNvPr id="3" name="Graphic 2">
            <a:extLst>
              <a:ext uri="{FF2B5EF4-FFF2-40B4-BE49-F238E27FC236}">
                <a16:creationId xmlns:a16="http://schemas.microsoft.com/office/drawing/2014/main" id="{2AE8E66A-0DDC-58D0-5DAF-6C866D9D5B20}"/>
              </a:ext>
            </a:extLst>
          </p:cNvPr>
          <p:cNvPicPr>
            <a:picLocks noGrp="1" noRo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345998" y="5946794"/>
            <a:ext cx="1676400" cy="685800"/>
          </a:xfrm>
          <a:prstGeom prst="rect">
            <a:avLst/>
          </a:prstGeom>
        </p:spPr>
      </p:pic>
      <p:graphicFrame>
        <p:nvGraphicFramePr>
          <p:cNvPr id="7" name="Chart 16">
            <a:extLst>
              <a:ext uri="{FF2B5EF4-FFF2-40B4-BE49-F238E27FC236}">
                <a16:creationId xmlns:a16="http://schemas.microsoft.com/office/drawing/2014/main" id="{2C3CE9C6-FCF2-FE13-FAE0-9E43EF91E8C5}"/>
              </a:ext>
            </a:extLst>
          </p:cNvPr>
          <p:cNvGraphicFramePr/>
          <p:nvPr/>
        </p:nvGraphicFramePr>
        <p:xfrm>
          <a:off x="6858000" y="3718888"/>
          <a:ext cx="2849527" cy="1875030"/>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18">
            <a:extLst>
              <a:ext uri="{FF2B5EF4-FFF2-40B4-BE49-F238E27FC236}">
                <a16:creationId xmlns:a16="http://schemas.microsoft.com/office/drawing/2014/main" id="{75CD4386-50ED-9221-777D-C426F381972F}"/>
              </a:ext>
            </a:extLst>
          </p:cNvPr>
          <p:cNvSpPr txBox="1"/>
          <p:nvPr/>
        </p:nvSpPr>
        <p:spPr>
          <a:xfrm>
            <a:off x="7215672" y="4259026"/>
            <a:ext cx="2134182"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Roboto Condensed" panose="02000000000000000000" pitchFamily="2" charset="0"/>
                <a:ea typeface="+mn-ea"/>
                <a:cs typeface="+mn-cs"/>
              </a:rPr>
              <a:t>60%</a:t>
            </a:r>
            <a:endParaRPr kumimoji="0" lang="en-US" sz="4400" b="0" i="0" u="none" strike="noStrike" kern="1200" cap="none" spc="0" normalizeH="0" baseline="0" noProof="0">
              <a:ln>
                <a:noFill/>
              </a:ln>
              <a:solidFill>
                <a:srgbClr val="FFFFFF"/>
              </a:solidFill>
              <a:effectLst/>
              <a:uLnTx/>
              <a:uFillTx/>
              <a:latin typeface="Roboto Condensed"/>
              <a:ea typeface="+mn-ea"/>
              <a:cs typeface="+mn-cs"/>
            </a:endParaRPr>
          </a:p>
        </p:txBody>
      </p:sp>
      <p:sp>
        <p:nvSpPr>
          <p:cNvPr id="13" name="TextBox 11">
            <a:extLst>
              <a:ext uri="{FF2B5EF4-FFF2-40B4-BE49-F238E27FC236}">
                <a16:creationId xmlns:a16="http://schemas.microsoft.com/office/drawing/2014/main" id="{5D53269D-EB17-663F-8D6B-447AF8A772D9}"/>
              </a:ext>
            </a:extLst>
          </p:cNvPr>
          <p:cNvSpPr txBox="1"/>
          <p:nvPr/>
        </p:nvSpPr>
        <p:spPr>
          <a:xfrm>
            <a:off x="9169562" y="4484814"/>
            <a:ext cx="2134182" cy="646331"/>
          </a:xfrm>
          <a:prstGeom prst="rect">
            <a:avLst/>
          </a:prstGeom>
          <a:noFill/>
        </p:spPr>
        <p:txBody>
          <a:bodyPr wrap="square">
            <a:spAutoFit/>
          </a:bodyPr>
          <a:lstStyle/>
          <a:p>
            <a:pPr fontAlgn="t">
              <a:lnSpc>
                <a:spcPct val="100000"/>
              </a:lnSpc>
              <a:buNone/>
            </a:pPr>
            <a:r>
              <a:rPr lang="fr-FR">
                <a:solidFill>
                  <a:schemeClr val="bg1"/>
                </a:solidFill>
              </a:rPr>
              <a:t>Sports sales come </a:t>
            </a:r>
            <a:r>
              <a:rPr lang="fr-FR" err="1">
                <a:solidFill>
                  <a:schemeClr val="bg1"/>
                </a:solidFill>
              </a:rPr>
              <a:t>from</a:t>
            </a:r>
            <a:r>
              <a:rPr lang="fr-FR">
                <a:solidFill>
                  <a:schemeClr val="bg1"/>
                </a:solidFill>
              </a:rPr>
              <a:t> </a:t>
            </a:r>
            <a:r>
              <a:rPr lang="fr-FR" b="1">
                <a:solidFill>
                  <a:schemeClr val="bg1"/>
                </a:solidFill>
              </a:rPr>
              <a:t>Football</a:t>
            </a:r>
          </a:p>
        </p:txBody>
      </p:sp>
      <p:cxnSp>
        <p:nvCxnSpPr>
          <p:cNvPr id="6" name="Connecteur droit 5">
            <a:extLst>
              <a:ext uri="{FF2B5EF4-FFF2-40B4-BE49-F238E27FC236}">
                <a16:creationId xmlns:a16="http://schemas.microsoft.com/office/drawing/2014/main" id="{64156853-DF38-87CA-4214-1052828654C8}"/>
              </a:ext>
            </a:extLst>
          </p:cNvPr>
          <p:cNvCxnSpPr>
            <a:cxnSpLocks/>
          </p:cNvCxnSpPr>
          <p:nvPr/>
        </p:nvCxnSpPr>
        <p:spPr>
          <a:xfrm>
            <a:off x="8102009" y="3639449"/>
            <a:ext cx="2658140" cy="185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88">
            <a:extLst>
              <a:ext uri="{FF2B5EF4-FFF2-40B4-BE49-F238E27FC236}">
                <a16:creationId xmlns:a16="http://schemas.microsoft.com/office/drawing/2014/main" id="{AD430ADB-1630-48DD-AF89-DC811A8C5C7A}"/>
              </a:ext>
            </a:extLst>
          </p:cNvPr>
          <p:cNvSpPr txBox="1">
            <a:spLocks/>
          </p:cNvSpPr>
          <p:nvPr/>
        </p:nvSpPr>
        <p:spPr>
          <a:xfrm>
            <a:off x="4256553" y="6217729"/>
            <a:ext cx="7315200" cy="164592"/>
          </a:xfrm>
          <a:prstGeom prst="rect">
            <a:avLst/>
          </a:prstGeom>
        </p:spPr>
        <p:txBody>
          <a:bodyPr vert="horz" lIns="0" tIns="0" rIns="0" bIns="0" rtlCol="0" anchor="b" anchorCtr="0">
            <a:noAutofit/>
          </a:bodyPr>
          <a:lstStyle>
            <a:lvl1pPr marL="0" indent="0" algn="r" defTabSz="914400" rtl="0" eaLnBrk="1" latinLnBrk="0" hangingPunct="1">
              <a:lnSpc>
                <a:spcPct val="90000"/>
              </a:lnSpc>
              <a:spcBef>
                <a:spcPts val="0"/>
              </a:spcBef>
              <a:spcAft>
                <a:spcPts val="0"/>
              </a:spcAft>
              <a:buClr>
                <a:schemeClr val="accent2"/>
              </a:buClr>
              <a:buSzPct val="80000"/>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Source Circana Retail Tracking Service, Belgium YTD September 20</a:t>
            </a:r>
            <a:r>
              <a:rPr lang="en-US" baseline="30000"/>
              <a:t>th</a:t>
            </a:r>
            <a:r>
              <a:rPr lang="en-US"/>
              <a:t> 2026</a:t>
            </a:r>
          </a:p>
        </p:txBody>
      </p:sp>
      <p:sp>
        <p:nvSpPr>
          <p:cNvPr id="16" name="Text Placeholder 88">
            <a:extLst>
              <a:ext uri="{FF2B5EF4-FFF2-40B4-BE49-F238E27FC236}">
                <a16:creationId xmlns:a16="http://schemas.microsoft.com/office/drawing/2014/main" id="{806E076C-BF9B-0E1C-D207-177876F1366B}"/>
              </a:ext>
            </a:extLst>
          </p:cNvPr>
          <p:cNvSpPr txBox="1">
            <a:spLocks/>
          </p:cNvSpPr>
          <p:nvPr/>
        </p:nvSpPr>
        <p:spPr>
          <a:xfrm>
            <a:off x="4183340" y="6447697"/>
            <a:ext cx="7315200" cy="164592"/>
          </a:xfrm>
          <a:prstGeom prst="rect">
            <a:avLst/>
          </a:prstGeom>
        </p:spPr>
        <p:txBody>
          <a:bodyPr vert="horz" lIns="0" tIns="0" rIns="0" bIns="0" rtlCol="0" anchor="b" anchorCtr="0">
            <a:noAutofit/>
          </a:bodyPr>
          <a:lstStyle>
            <a:lvl1pPr marL="0" indent="0" algn="r" defTabSz="914400" rtl="0" eaLnBrk="1" latinLnBrk="0" hangingPunct="1">
              <a:lnSpc>
                <a:spcPct val="90000"/>
              </a:lnSpc>
              <a:spcBef>
                <a:spcPts val="0"/>
              </a:spcBef>
              <a:spcAft>
                <a:spcPts val="0"/>
              </a:spcAft>
              <a:buClr>
                <a:schemeClr val="accent2"/>
              </a:buClr>
              <a:buSzPct val="80000"/>
              <a:buFont typeface="Arial" panose="020B0604020202020204" pitchFamily="34" charset="0"/>
              <a:buNone/>
              <a:defRPr sz="900" i="1"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Source </a:t>
            </a:r>
            <a:r>
              <a:rPr lang="en-US" err="1">
                <a:solidFill>
                  <a:schemeClr val="bg1"/>
                </a:solidFill>
              </a:rPr>
              <a:t>Circana</a:t>
            </a:r>
            <a:r>
              <a:rPr lang="en-US">
                <a:solidFill>
                  <a:schemeClr val="bg1"/>
                </a:solidFill>
              </a:rPr>
              <a:t> Retail Tracking Service, Belgium YTD September 20</a:t>
            </a:r>
            <a:r>
              <a:rPr lang="en-US" baseline="30000">
                <a:solidFill>
                  <a:schemeClr val="bg1"/>
                </a:solidFill>
              </a:rPr>
              <a:t>th</a:t>
            </a:r>
            <a:r>
              <a:rPr lang="en-US">
                <a:solidFill>
                  <a:schemeClr val="bg1"/>
                </a:solidFill>
              </a:rPr>
              <a:t> 2026</a:t>
            </a:r>
          </a:p>
        </p:txBody>
      </p:sp>
    </p:spTree>
    <p:extLst>
      <p:ext uri="{BB962C8B-B14F-4D97-AF65-F5344CB8AC3E}">
        <p14:creationId xmlns:p14="http://schemas.microsoft.com/office/powerpoint/2010/main" val="943518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68B98-DFBB-3ABD-B633-68A04CA62F4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CCC942-60BA-F566-D762-955C7C0B52AB}"/>
              </a:ext>
            </a:extLst>
          </p:cNvPr>
          <p:cNvSpPr>
            <a:spLocks noGrp="1"/>
          </p:cNvSpPr>
          <p:nvPr>
            <p:ph type="title"/>
          </p:nvPr>
        </p:nvSpPr>
        <p:spPr>
          <a:xfrm>
            <a:off x="514351" y="302865"/>
            <a:ext cx="7056881" cy="548640"/>
          </a:xfrm>
        </p:spPr>
        <p:txBody>
          <a:bodyPr/>
          <a:lstStyle/>
          <a:p>
            <a:r>
              <a:rPr lang="en-US" dirty="0"/>
              <a:t>4 </a:t>
            </a:r>
            <a:r>
              <a:rPr lang="en-US" dirty="0" err="1"/>
              <a:t>supercategories</a:t>
            </a:r>
            <a:r>
              <a:rPr lang="en-US" dirty="0"/>
              <a:t> displayed</a:t>
            </a:r>
            <a:br>
              <a:rPr lang="en-US" dirty="0"/>
            </a:br>
            <a:r>
              <a:rPr lang="en-US" dirty="0"/>
              <a:t>2-digit growth rate</a:t>
            </a:r>
            <a:endParaRPr lang="en-US" noProof="0" dirty="0"/>
          </a:p>
        </p:txBody>
      </p:sp>
      <p:sp>
        <p:nvSpPr>
          <p:cNvPr id="7" name="Espace réservé du texte 6">
            <a:extLst>
              <a:ext uri="{FF2B5EF4-FFF2-40B4-BE49-F238E27FC236}">
                <a16:creationId xmlns:a16="http://schemas.microsoft.com/office/drawing/2014/main" id="{B2418451-8E81-5038-CCCF-E453CB6535A6}"/>
              </a:ext>
            </a:extLst>
          </p:cNvPr>
          <p:cNvSpPr>
            <a:spLocks noGrp="1"/>
          </p:cNvSpPr>
          <p:nvPr>
            <p:ph type="body" sz="quarter" idx="14"/>
          </p:nvPr>
        </p:nvSpPr>
        <p:spPr>
          <a:xfrm>
            <a:off x="445276" y="1205750"/>
            <a:ext cx="6521450" cy="457200"/>
          </a:xfrm>
        </p:spPr>
        <p:txBody>
          <a:bodyPr/>
          <a:lstStyle/>
          <a:p>
            <a:r>
              <a:rPr lang="fr-FR" dirty="0"/>
              <a:t>Games/Puzzles </a:t>
            </a:r>
            <a:r>
              <a:rPr lang="fr-FR" dirty="0" err="1"/>
              <a:t>including</a:t>
            </a:r>
            <a:r>
              <a:rPr lang="fr-FR" dirty="0"/>
              <a:t> STCG </a:t>
            </a:r>
            <a:r>
              <a:rPr lang="fr-FR" dirty="0" err="1"/>
              <a:t>is</a:t>
            </a:r>
            <a:r>
              <a:rPr lang="fr-FR" dirty="0"/>
              <a:t> the </a:t>
            </a:r>
            <a:r>
              <a:rPr lang="fr-FR" dirty="0" err="1"/>
              <a:t>largest</a:t>
            </a:r>
            <a:r>
              <a:rPr lang="fr-FR" dirty="0"/>
              <a:t> </a:t>
            </a:r>
            <a:r>
              <a:rPr lang="fr-FR" dirty="0" err="1"/>
              <a:t>contributor</a:t>
            </a:r>
            <a:r>
              <a:rPr lang="fr-FR" dirty="0"/>
              <a:t> to the </a:t>
            </a:r>
            <a:r>
              <a:rPr lang="fr-FR" dirty="0" err="1"/>
              <a:t>market</a:t>
            </a:r>
            <a:r>
              <a:rPr lang="fr-FR" dirty="0"/>
              <a:t> </a:t>
            </a:r>
            <a:r>
              <a:rPr lang="fr-FR" dirty="0" err="1"/>
              <a:t>growth</a:t>
            </a:r>
            <a:r>
              <a:rPr lang="fr-FR" dirty="0"/>
              <a:t> </a:t>
            </a:r>
          </a:p>
        </p:txBody>
      </p:sp>
      <p:sp>
        <p:nvSpPr>
          <p:cNvPr id="3" name="ZoneTexte 2">
            <a:extLst>
              <a:ext uri="{FF2B5EF4-FFF2-40B4-BE49-F238E27FC236}">
                <a16:creationId xmlns:a16="http://schemas.microsoft.com/office/drawing/2014/main" id="{D9450C09-F92D-72E4-E0C4-D2CB8B7F499C}"/>
              </a:ext>
            </a:extLst>
          </p:cNvPr>
          <p:cNvSpPr txBox="1"/>
          <p:nvPr/>
        </p:nvSpPr>
        <p:spPr>
          <a:xfrm>
            <a:off x="229475" y="1922317"/>
            <a:ext cx="378960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a:latin typeface="Roboto Condensed"/>
              </a:rPr>
              <a:t>Supercategories €% - YTD’26</a:t>
            </a:r>
            <a:endParaRPr kumimoji="0" lang="fr-FR" sz="1400" b="1" i="0" u="none" strike="noStrike" kern="1200" cap="none" spc="0" normalizeH="0" baseline="0" noProof="0">
              <a:ln>
                <a:noFill/>
              </a:ln>
              <a:effectLst/>
              <a:uLnTx/>
              <a:uFillTx/>
              <a:latin typeface="Roboto Condensed"/>
              <a:ea typeface="+mn-ea"/>
              <a:cs typeface="+mn-cs"/>
            </a:endParaRPr>
          </a:p>
        </p:txBody>
      </p:sp>
      <p:graphicFrame>
        <p:nvGraphicFramePr>
          <p:cNvPr id="12" name="Graphique 11">
            <a:extLst>
              <a:ext uri="{FF2B5EF4-FFF2-40B4-BE49-F238E27FC236}">
                <a16:creationId xmlns:a16="http://schemas.microsoft.com/office/drawing/2014/main" id="{090D5203-9702-17E8-14BF-B8667A606F00}"/>
              </a:ext>
            </a:extLst>
          </p:cNvPr>
          <p:cNvGraphicFramePr/>
          <p:nvPr/>
        </p:nvGraphicFramePr>
        <p:xfrm>
          <a:off x="0" y="2142624"/>
          <a:ext cx="5050971" cy="43460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Graphique 16">
            <a:extLst>
              <a:ext uri="{FF2B5EF4-FFF2-40B4-BE49-F238E27FC236}">
                <a16:creationId xmlns:a16="http://schemas.microsoft.com/office/drawing/2014/main" id="{3ABE6C27-75BE-4496-C049-0F90CE41459C}"/>
              </a:ext>
            </a:extLst>
          </p:cNvPr>
          <p:cNvGraphicFramePr/>
          <p:nvPr/>
        </p:nvGraphicFramePr>
        <p:xfrm>
          <a:off x="4647710" y="2140762"/>
          <a:ext cx="3369137" cy="4346093"/>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 Placeholder 12">
            <a:extLst>
              <a:ext uri="{FF2B5EF4-FFF2-40B4-BE49-F238E27FC236}">
                <a16:creationId xmlns:a16="http://schemas.microsoft.com/office/drawing/2014/main" id="{DE5C48D7-1336-B20E-4E43-4D42089F577F}"/>
              </a:ext>
            </a:extLst>
          </p:cNvPr>
          <p:cNvSpPr>
            <a:spLocks noGrp="1"/>
          </p:cNvSpPr>
          <p:nvPr>
            <p:ph type="body" sz="quarter" idx="28"/>
          </p:nvPr>
        </p:nvSpPr>
        <p:spPr>
          <a:xfrm>
            <a:off x="4059189" y="6133295"/>
            <a:ext cx="7315200" cy="163512"/>
          </a:xfrm>
        </p:spPr>
        <p:txBody>
          <a:bodyPr/>
          <a:lstStyle/>
          <a:p>
            <a:r>
              <a:rPr lang="en-US" noProof="0"/>
              <a:t>Source Circana Retail Tracking Service, Belgium YTD September 20</a:t>
            </a:r>
            <a:r>
              <a:rPr lang="en-US" baseline="30000" noProof="0"/>
              <a:t>th</a:t>
            </a:r>
            <a:r>
              <a:rPr lang="en-US" noProof="0"/>
              <a:t> 2026</a:t>
            </a:r>
          </a:p>
        </p:txBody>
      </p:sp>
      <p:sp>
        <p:nvSpPr>
          <p:cNvPr id="26" name="ZoneTexte 25">
            <a:extLst>
              <a:ext uri="{FF2B5EF4-FFF2-40B4-BE49-F238E27FC236}">
                <a16:creationId xmlns:a16="http://schemas.microsoft.com/office/drawing/2014/main" id="{0D7D50B0-4AAC-45E4-CBCF-51CAEAC83756}"/>
              </a:ext>
            </a:extLst>
          </p:cNvPr>
          <p:cNvSpPr txBox="1"/>
          <p:nvPr/>
        </p:nvSpPr>
        <p:spPr>
          <a:xfrm>
            <a:off x="4912398" y="1923821"/>
            <a:ext cx="167578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effectLst/>
                <a:uLnTx/>
                <a:uFillTx/>
                <a:latin typeface="Roboto Condensed"/>
                <a:ea typeface="+mn-ea"/>
                <a:cs typeface="+mn-cs"/>
              </a:rPr>
              <a:t>Evol</a:t>
            </a:r>
            <a:r>
              <a:rPr lang="fr-FR" sz="1400" b="1">
                <a:latin typeface="Roboto Condensed"/>
              </a:rPr>
              <a:t> €% vs. YTD’25</a:t>
            </a:r>
            <a:endParaRPr kumimoji="0" lang="fr-FR" sz="1400" b="1" i="0" u="none" strike="noStrike" kern="1200" cap="none" spc="0" normalizeH="0" baseline="0" noProof="0">
              <a:ln>
                <a:noFill/>
              </a:ln>
              <a:effectLst/>
              <a:uLnTx/>
              <a:uFillTx/>
              <a:latin typeface="Roboto Condensed"/>
              <a:ea typeface="+mn-ea"/>
              <a:cs typeface="+mn-cs"/>
            </a:endParaRPr>
          </a:p>
        </p:txBody>
      </p:sp>
      <p:pic>
        <p:nvPicPr>
          <p:cNvPr id="33" name="Picture Placeholder 10">
            <a:extLst>
              <a:ext uri="{FF2B5EF4-FFF2-40B4-BE49-F238E27FC236}">
                <a16:creationId xmlns:a16="http://schemas.microsoft.com/office/drawing/2014/main" id="{466A6CEA-620D-E448-87C8-846AE1892FA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481506" y="1662950"/>
            <a:ext cx="1892060" cy="3039679"/>
          </a:xfrm>
          <a:prstGeom prst="roundRect">
            <a:avLst>
              <a:gd name="adj" fmla="val 15325"/>
            </a:avLst>
          </a:prstGeom>
          <a:noFill/>
        </p:spPr>
      </p:pic>
      <p:pic>
        <p:nvPicPr>
          <p:cNvPr id="39" name="Espace réservé pour une image  38" descr="Enfant jouant avec des blocs">
            <a:extLst>
              <a:ext uri="{FF2B5EF4-FFF2-40B4-BE49-F238E27FC236}">
                <a16:creationId xmlns:a16="http://schemas.microsoft.com/office/drawing/2014/main" id="{CBA7F9DA-1227-1EEE-582F-CEF89F0D7C70}"/>
              </a:ext>
            </a:extLst>
          </p:cNvPr>
          <p:cNvPicPr>
            <a:picLocks noGrp="1" noChangeAspect="1"/>
          </p:cNvPicPr>
          <p:nvPr>
            <p:ph type="pic" sz="quarter" idx="32"/>
          </p:nvPr>
        </p:nvPicPr>
        <p:blipFill>
          <a:blip r:embed="rId6" cstate="screen">
            <a:extLst>
              <a:ext uri="{28A0092B-C50C-407E-A947-70E740481C1C}">
                <a14:useLocalDpi xmlns:a14="http://schemas.microsoft.com/office/drawing/2010/main"/>
              </a:ext>
            </a:extLst>
          </a:blip>
          <a:srcRect/>
          <a:stretch>
            <a:fillRect/>
          </a:stretch>
        </p:blipFill>
        <p:spPr>
          <a:xfrm>
            <a:off x="9585677" y="117618"/>
            <a:ext cx="1893600" cy="2941373"/>
          </a:xfrm>
        </p:spPr>
      </p:pic>
      <p:pic>
        <p:nvPicPr>
          <p:cNvPr id="43" name="Espace réservé pour une image  42" descr="Joueur de football debout sur le terrain, avec le pied sur le ballon et les spectateurs sur les gradins">
            <a:extLst>
              <a:ext uri="{FF2B5EF4-FFF2-40B4-BE49-F238E27FC236}">
                <a16:creationId xmlns:a16="http://schemas.microsoft.com/office/drawing/2014/main" id="{C095D3A7-7821-8034-736E-00F5DD1A519A}"/>
              </a:ext>
            </a:extLst>
          </p:cNvPr>
          <p:cNvPicPr>
            <a:picLocks noGrp="1" noChangeAspect="1"/>
          </p:cNvPicPr>
          <p:nvPr>
            <p:ph type="pic" sz="quarter" idx="33"/>
          </p:nvPr>
        </p:nvPicPr>
        <p:blipFill>
          <a:blip r:embed="rId7" cstate="screen">
            <a:extLst>
              <a:ext uri="{28A0092B-C50C-407E-A947-70E740481C1C}">
                <a14:useLocalDpi xmlns:a14="http://schemas.microsoft.com/office/drawing/2010/main"/>
              </a:ext>
            </a:extLst>
          </a:blip>
          <a:srcRect/>
          <a:stretch>
            <a:fillRect/>
          </a:stretch>
        </p:blipFill>
        <p:spPr>
          <a:xfrm>
            <a:off x="9585677" y="3125543"/>
            <a:ext cx="1892060" cy="2941200"/>
          </a:xfrm>
        </p:spPr>
      </p:pic>
      <p:sp>
        <p:nvSpPr>
          <p:cNvPr id="15" name="ZoneTexte 14">
            <a:extLst>
              <a:ext uri="{FF2B5EF4-FFF2-40B4-BE49-F238E27FC236}">
                <a16:creationId xmlns:a16="http://schemas.microsoft.com/office/drawing/2014/main" id="{5D26518C-621D-844F-C08F-A2A62B5507BF}"/>
              </a:ext>
            </a:extLst>
          </p:cNvPr>
          <p:cNvSpPr txBox="1"/>
          <p:nvPr/>
        </p:nvSpPr>
        <p:spPr>
          <a:xfrm>
            <a:off x="3048000" y="3244334"/>
            <a:ext cx="6096000" cy="369332"/>
          </a:xfrm>
          <a:prstGeom prst="rect">
            <a:avLst/>
          </a:prstGeom>
          <a:noFill/>
        </p:spPr>
        <p:txBody>
          <a:bodyPr wrap="square">
            <a:spAutoFit/>
          </a:bodyPr>
          <a:lstStyle/>
          <a:p>
            <a:r>
              <a:rPr lang="fr-FR"/>
              <a:t> </a:t>
            </a:r>
          </a:p>
        </p:txBody>
      </p:sp>
      <p:sp>
        <p:nvSpPr>
          <p:cNvPr id="18" name="ZoneTexte 17">
            <a:extLst>
              <a:ext uri="{FF2B5EF4-FFF2-40B4-BE49-F238E27FC236}">
                <a16:creationId xmlns:a16="http://schemas.microsoft.com/office/drawing/2014/main" id="{B14325C8-1B83-2A60-7646-4A9FF706C06E}"/>
              </a:ext>
            </a:extLst>
          </p:cNvPr>
          <p:cNvSpPr txBox="1"/>
          <p:nvPr/>
        </p:nvSpPr>
        <p:spPr>
          <a:xfrm>
            <a:off x="3048000" y="3244334"/>
            <a:ext cx="6096000" cy="369332"/>
          </a:xfrm>
          <a:prstGeom prst="rect">
            <a:avLst/>
          </a:prstGeom>
          <a:noFill/>
        </p:spPr>
        <p:txBody>
          <a:bodyPr wrap="square">
            <a:spAutoFit/>
          </a:bodyPr>
          <a:lstStyle/>
          <a:p>
            <a:r>
              <a:rPr lang="fr-FR"/>
              <a:t> </a:t>
            </a:r>
          </a:p>
        </p:txBody>
      </p:sp>
    </p:spTree>
    <p:extLst>
      <p:ext uri="{BB962C8B-B14F-4D97-AF65-F5344CB8AC3E}">
        <p14:creationId xmlns:p14="http://schemas.microsoft.com/office/powerpoint/2010/main" val="382971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8CA76-32E0-ED92-B79E-4B48162FA90F}"/>
              </a:ext>
            </a:extLst>
          </p:cNvPr>
          <p:cNvSpPr>
            <a:spLocks noGrp="1"/>
          </p:cNvSpPr>
          <p:nvPr>
            <p:ph type="title"/>
          </p:nvPr>
        </p:nvSpPr>
        <p:spPr>
          <a:xfrm>
            <a:off x="514350" y="580801"/>
            <a:ext cx="11187113" cy="548640"/>
          </a:xfrm>
        </p:spPr>
        <p:txBody>
          <a:bodyPr/>
          <a:lstStyle/>
          <a:p>
            <a:r>
              <a:rPr lang="en-US"/>
              <a:t>Top 10 largest growing subclasses</a:t>
            </a:r>
          </a:p>
        </p:txBody>
      </p:sp>
      <p:sp>
        <p:nvSpPr>
          <p:cNvPr id="3" name="Text Placeholder 2">
            <a:extLst>
              <a:ext uri="{FF2B5EF4-FFF2-40B4-BE49-F238E27FC236}">
                <a16:creationId xmlns:a16="http://schemas.microsoft.com/office/drawing/2014/main" id="{E56D6DA7-EBCD-D1D0-FCF0-E4781EB64C61}"/>
              </a:ext>
            </a:extLst>
          </p:cNvPr>
          <p:cNvSpPr>
            <a:spLocks noGrp="1"/>
          </p:cNvSpPr>
          <p:nvPr>
            <p:ph type="body" sz="quarter" idx="14"/>
          </p:nvPr>
        </p:nvSpPr>
        <p:spPr>
          <a:xfrm>
            <a:off x="514350" y="1116317"/>
            <a:ext cx="11187113" cy="457200"/>
          </a:xfrm>
        </p:spPr>
        <p:txBody>
          <a:bodyPr/>
          <a:lstStyle/>
          <a:p>
            <a:pPr fontAlgn="t"/>
            <a:r>
              <a:rPr lang="fr-FR"/>
              <a:t>Building sets, </a:t>
            </a:r>
            <a:r>
              <a:rPr lang="fr-FR" err="1"/>
              <a:t>collectibles</a:t>
            </a:r>
            <a:r>
              <a:rPr lang="fr-FR"/>
              <a:t>, and the impact of the </a:t>
            </a:r>
            <a:r>
              <a:rPr lang="fr-FR" err="1"/>
              <a:t>heatwave</a:t>
            </a:r>
            <a:r>
              <a:rPr lang="fr-FR"/>
              <a:t> </a:t>
            </a:r>
            <a:r>
              <a:rPr lang="fr-FR" err="1"/>
              <a:t>were</a:t>
            </a:r>
            <a:r>
              <a:rPr lang="fr-FR"/>
              <a:t> the key </a:t>
            </a:r>
            <a:r>
              <a:rPr lang="fr-FR" err="1"/>
              <a:t>growth</a:t>
            </a:r>
            <a:r>
              <a:rPr lang="fr-FR"/>
              <a:t> drivers</a:t>
            </a:r>
          </a:p>
        </p:txBody>
      </p:sp>
      <p:sp>
        <p:nvSpPr>
          <p:cNvPr id="89" name="Text Placeholder 88">
            <a:extLst>
              <a:ext uri="{FF2B5EF4-FFF2-40B4-BE49-F238E27FC236}">
                <a16:creationId xmlns:a16="http://schemas.microsoft.com/office/drawing/2014/main" id="{5C20B730-613F-467B-97A8-DCDD1CBA05B2}"/>
              </a:ext>
            </a:extLst>
          </p:cNvPr>
          <p:cNvSpPr>
            <a:spLocks noGrp="1"/>
          </p:cNvSpPr>
          <p:nvPr>
            <p:ph type="body" sz="quarter" idx="28"/>
          </p:nvPr>
        </p:nvSpPr>
        <p:spPr/>
        <p:txBody>
          <a:bodyPr/>
          <a:lstStyle/>
          <a:p>
            <a:r>
              <a:rPr lang="en-US"/>
              <a:t>Source </a:t>
            </a:r>
            <a:r>
              <a:rPr lang="en-US" err="1"/>
              <a:t>Circana</a:t>
            </a:r>
            <a:r>
              <a:rPr lang="en-US"/>
              <a:t> Retail Tracking Service, Belgium YTD September 20</a:t>
            </a:r>
            <a:r>
              <a:rPr lang="en-US" baseline="30000"/>
              <a:t>th</a:t>
            </a:r>
            <a:r>
              <a:rPr lang="en-US"/>
              <a:t> 2026</a:t>
            </a:r>
          </a:p>
        </p:txBody>
      </p:sp>
      <p:pic>
        <p:nvPicPr>
          <p:cNvPr id="7" name="Picture 6">
            <a:extLst>
              <a:ext uri="{FF2B5EF4-FFF2-40B4-BE49-F238E27FC236}">
                <a16:creationId xmlns:a16="http://schemas.microsoft.com/office/drawing/2014/main" id="{1EB27C26-3186-E324-F566-74C8E0EACFD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00062" y="1771650"/>
            <a:ext cx="2072785" cy="904642"/>
          </a:xfrm>
          <a:prstGeom prst="roundRect">
            <a:avLst/>
          </a:prstGeom>
        </p:spPr>
      </p:pic>
      <p:cxnSp>
        <p:nvCxnSpPr>
          <p:cNvPr id="10" name="Straight Connector 9">
            <a:extLst>
              <a:ext uri="{FF2B5EF4-FFF2-40B4-BE49-F238E27FC236}">
                <a16:creationId xmlns:a16="http://schemas.microsoft.com/office/drawing/2014/main" id="{91BD2CDF-E527-695E-EB8B-813422C67FBA}"/>
              </a:ext>
            </a:extLst>
          </p:cNvPr>
          <p:cNvCxnSpPr/>
          <p:nvPr/>
        </p:nvCxnSpPr>
        <p:spPr>
          <a:xfrm>
            <a:off x="2677277" y="2749484"/>
            <a:ext cx="0" cy="913070"/>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137987C-73C0-7519-7A39-F2134E180B3A}"/>
              </a:ext>
            </a:extLst>
          </p:cNvPr>
          <p:cNvCxnSpPr/>
          <p:nvPr/>
        </p:nvCxnSpPr>
        <p:spPr>
          <a:xfrm>
            <a:off x="4958922" y="2749484"/>
            <a:ext cx="0" cy="913070"/>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21C5B23-1E64-C7F3-A88D-16F219369312}"/>
              </a:ext>
            </a:extLst>
          </p:cNvPr>
          <p:cNvCxnSpPr/>
          <p:nvPr/>
        </p:nvCxnSpPr>
        <p:spPr>
          <a:xfrm>
            <a:off x="7240567" y="2749484"/>
            <a:ext cx="0" cy="913070"/>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3FB6309-D918-EBD0-BDC3-03C3CFE1650D}"/>
              </a:ext>
            </a:extLst>
          </p:cNvPr>
          <p:cNvCxnSpPr/>
          <p:nvPr/>
        </p:nvCxnSpPr>
        <p:spPr>
          <a:xfrm>
            <a:off x="9522212" y="2749484"/>
            <a:ext cx="0" cy="913070"/>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pic>
        <p:nvPicPr>
          <p:cNvPr id="14" name="Picture 13" descr="Bloc jouet en plastique coloré">
            <a:extLst>
              <a:ext uri="{FF2B5EF4-FFF2-40B4-BE49-F238E27FC236}">
                <a16:creationId xmlns:a16="http://schemas.microsoft.com/office/drawing/2014/main" id="{2B06A7B5-1F5D-C414-8CCE-B84DB2555D5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779835" y="1771650"/>
            <a:ext cx="2072785" cy="904642"/>
          </a:xfrm>
          <a:prstGeom prst="roundRect">
            <a:avLst/>
          </a:prstGeom>
        </p:spPr>
      </p:pic>
      <p:pic>
        <p:nvPicPr>
          <p:cNvPr id="15" name="Picture 14">
            <a:extLst>
              <a:ext uri="{FF2B5EF4-FFF2-40B4-BE49-F238E27FC236}">
                <a16:creationId xmlns:a16="http://schemas.microsoft.com/office/drawing/2014/main" id="{818CE4E1-B253-E46E-FFB8-322320EF03D2}"/>
              </a:ext>
            </a:extLst>
          </p:cNvPr>
          <p:cNvPicPr>
            <a:picLocks noChangeAspect="1"/>
          </p:cNvPicPr>
          <p:nvPr/>
        </p:nvPicPr>
        <p:blipFill>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a:xfrm>
            <a:off x="5059608" y="1771650"/>
            <a:ext cx="2072785" cy="904642"/>
          </a:xfrm>
          <a:prstGeom prst="roundRect">
            <a:avLst/>
          </a:prstGeom>
        </p:spPr>
      </p:pic>
      <p:pic>
        <p:nvPicPr>
          <p:cNvPr id="16" name="Picture 15" descr="Seau d’enfant sur la plage">
            <a:extLst>
              <a:ext uri="{FF2B5EF4-FFF2-40B4-BE49-F238E27FC236}">
                <a16:creationId xmlns:a16="http://schemas.microsoft.com/office/drawing/2014/main" id="{65BBAB55-A2A9-9DB3-A6A4-83A422A6638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339381" y="1771650"/>
            <a:ext cx="2072785" cy="904642"/>
          </a:xfrm>
          <a:prstGeom prst="roundRect">
            <a:avLst/>
          </a:prstGeom>
        </p:spPr>
      </p:pic>
      <p:pic>
        <p:nvPicPr>
          <p:cNvPr id="17" name="Picture 16">
            <a:extLst>
              <a:ext uri="{FF2B5EF4-FFF2-40B4-BE49-F238E27FC236}">
                <a16:creationId xmlns:a16="http://schemas.microsoft.com/office/drawing/2014/main" id="{736314CB-7828-6A23-DB2B-0458B575D157}"/>
              </a:ext>
            </a:extLst>
          </p:cNvPr>
          <p:cNvPicPr>
            <a:picLocks noChangeAspect="1"/>
          </p:cNvPicPr>
          <p:nvPr/>
        </p:nvPicPr>
        <p:blipFill>
          <a:blip r:embed="rId8" cstate="screen">
            <a:extLst>
              <a:ext uri="{28A0092B-C50C-407E-A947-70E740481C1C}">
                <a14:useLocalDpi xmlns:a14="http://schemas.microsoft.com/office/drawing/2010/main"/>
              </a:ext>
              <a:ext uri="{837473B0-CC2E-450A-ABE3-18F120FF3D39}">
                <a1611:picAttrSrcUrl xmlns:a1611="http://schemas.microsoft.com/office/drawing/2016/11/main" r:id="rId9"/>
              </a:ext>
            </a:extLst>
          </a:blip>
          <a:srcRect r="-694"/>
          <a:stretch>
            <a:fillRect/>
          </a:stretch>
        </p:blipFill>
        <p:spPr>
          <a:xfrm>
            <a:off x="9619153" y="1771650"/>
            <a:ext cx="2072785" cy="904642"/>
          </a:xfrm>
          <a:prstGeom prst="roundRect">
            <a:avLst/>
          </a:prstGeom>
        </p:spPr>
      </p:pic>
      <p:pic>
        <p:nvPicPr>
          <p:cNvPr id="18" name="Picture 17">
            <a:extLst>
              <a:ext uri="{FF2B5EF4-FFF2-40B4-BE49-F238E27FC236}">
                <a16:creationId xmlns:a16="http://schemas.microsoft.com/office/drawing/2014/main" id="{0103DBD2-9B0D-3551-4F79-AAAA8B67C1A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500062" y="3887344"/>
            <a:ext cx="2072785" cy="904642"/>
          </a:xfrm>
          <a:prstGeom prst="roundRect">
            <a:avLst/>
          </a:prstGeom>
        </p:spPr>
      </p:pic>
      <p:cxnSp>
        <p:nvCxnSpPr>
          <p:cNvPr id="19" name="Straight Connector 18">
            <a:extLst>
              <a:ext uri="{FF2B5EF4-FFF2-40B4-BE49-F238E27FC236}">
                <a16:creationId xmlns:a16="http://schemas.microsoft.com/office/drawing/2014/main" id="{87B346D7-77AD-78C2-7DFC-D28C058DD6C5}"/>
              </a:ext>
            </a:extLst>
          </p:cNvPr>
          <p:cNvCxnSpPr/>
          <p:nvPr/>
        </p:nvCxnSpPr>
        <p:spPr>
          <a:xfrm>
            <a:off x="2677277" y="4865178"/>
            <a:ext cx="0" cy="913070"/>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CD4C240-77BF-9D3A-F0AF-E1E65C8C6625}"/>
              </a:ext>
            </a:extLst>
          </p:cNvPr>
          <p:cNvCxnSpPr/>
          <p:nvPr/>
        </p:nvCxnSpPr>
        <p:spPr>
          <a:xfrm>
            <a:off x="4958922" y="4865178"/>
            <a:ext cx="0" cy="913070"/>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10E5840-91E2-A390-3AEE-B271B89435A7}"/>
              </a:ext>
            </a:extLst>
          </p:cNvPr>
          <p:cNvCxnSpPr/>
          <p:nvPr/>
        </p:nvCxnSpPr>
        <p:spPr>
          <a:xfrm>
            <a:off x="7240567" y="4865178"/>
            <a:ext cx="0" cy="913070"/>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C560C26-C90C-00F6-D72B-1D8EE22289AD}"/>
              </a:ext>
            </a:extLst>
          </p:cNvPr>
          <p:cNvCxnSpPr/>
          <p:nvPr/>
        </p:nvCxnSpPr>
        <p:spPr>
          <a:xfrm>
            <a:off x="9522212" y="4865178"/>
            <a:ext cx="0" cy="913070"/>
          </a:xfrm>
          <a:prstGeom prst="line">
            <a:avLst/>
          </a:prstGeom>
          <a:ln>
            <a:solidFill>
              <a:srgbClr val="D1D1D8"/>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48F04274-CB6A-9B04-4674-A2AB3E037DE0}"/>
              </a:ext>
            </a:extLst>
          </p:cNvPr>
          <p:cNvPicPr>
            <a:picLocks noChangeAspect="1"/>
          </p:cNvPicPr>
          <p:nvPr/>
        </p:nvPicPr>
        <p:blipFill>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rcRect/>
          <a:stretch/>
        </p:blipFill>
        <p:spPr>
          <a:xfrm>
            <a:off x="2779835" y="3887344"/>
            <a:ext cx="2072785" cy="904642"/>
          </a:xfrm>
          <a:prstGeom prst="roundRect">
            <a:avLst/>
          </a:prstGeom>
        </p:spPr>
      </p:pic>
      <p:pic>
        <p:nvPicPr>
          <p:cNvPr id="24" name="Picture 23" descr="Personnes jouant aux cartes">
            <a:extLst>
              <a:ext uri="{FF2B5EF4-FFF2-40B4-BE49-F238E27FC236}">
                <a16:creationId xmlns:a16="http://schemas.microsoft.com/office/drawing/2014/main" id="{0D70EF89-C01D-8DEF-A0F3-CC7EBF43A3AF}"/>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5059608" y="3887344"/>
            <a:ext cx="2072785" cy="904642"/>
          </a:xfrm>
          <a:prstGeom prst="roundRect">
            <a:avLst/>
          </a:prstGeom>
        </p:spPr>
      </p:pic>
      <p:pic>
        <p:nvPicPr>
          <p:cNvPr id="25" name="Picture 24">
            <a:extLst>
              <a:ext uri="{FF2B5EF4-FFF2-40B4-BE49-F238E27FC236}">
                <a16:creationId xmlns:a16="http://schemas.microsoft.com/office/drawing/2014/main" id="{14FDB241-1D61-9F92-D808-5F100331E766}"/>
              </a:ext>
            </a:extLst>
          </p:cNvPr>
          <p:cNvPicPr>
            <a:picLocks noChangeAspect="1"/>
          </p:cNvPicPr>
          <p:nvPr/>
        </p:nvPicPr>
        <p:blipFill>
          <a:blip r:embed="rId14" cstate="screen">
            <a:extLst>
              <a:ext uri="{28A0092B-C50C-407E-A947-70E740481C1C}">
                <a14:useLocalDpi xmlns:a14="http://schemas.microsoft.com/office/drawing/2010/main"/>
              </a:ext>
              <a:ext uri="{837473B0-CC2E-450A-ABE3-18F120FF3D39}">
                <a1611:picAttrSrcUrl xmlns:a1611="http://schemas.microsoft.com/office/drawing/2016/11/main" r:id="rId15"/>
              </a:ext>
            </a:extLst>
          </a:blip>
          <a:srcRect/>
          <a:stretch/>
        </p:blipFill>
        <p:spPr>
          <a:xfrm>
            <a:off x="7339381" y="3887344"/>
            <a:ext cx="2072785" cy="904642"/>
          </a:xfrm>
          <a:prstGeom prst="roundRect">
            <a:avLst/>
          </a:prstGeom>
        </p:spPr>
      </p:pic>
      <p:pic>
        <p:nvPicPr>
          <p:cNvPr id="26" name="Picture 25">
            <a:extLst>
              <a:ext uri="{FF2B5EF4-FFF2-40B4-BE49-F238E27FC236}">
                <a16:creationId xmlns:a16="http://schemas.microsoft.com/office/drawing/2014/main" id="{B32066A9-F08A-8298-4720-FD2C4779A7FD}"/>
              </a:ext>
            </a:extLst>
          </p:cNvPr>
          <p:cNvPicPr>
            <a:picLocks noChangeAspect="1"/>
          </p:cNvPicPr>
          <p:nvPr/>
        </p:nvPicPr>
        <p:blipFill>
          <a:blip r:embed="rId16" cstate="screen">
            <a:extLst>
              <a:ext uri="{28A0092B-C50C-407E-A947-70E740481C1C}">
                <a14:useLocalDpi xmlns:a14="http://schemas.microsoft.com/office/drawing/2010/main"/>
              </a:ext>
              <a:ext uri="{837473B0-CC2E-450A-ABE3-18F120FF3D39}">
                <a1611:picAttrSrcUrl xmlns:a1611="http://schemas.microsoft.com/office/drawing/2016/11/main" r:id="rId17"/>
              </a:ext>
            </a:extLst>
          </a:blip>
          <a:srcRect/>
          <a:stretch/>
        </p:blipFill>
        <p:spPr>
          <a:xfrm>
            <a:off x="9619153" y="3887344"/>
            <a:ext cx="2072785" cy="904642"/>
          </a:xfrm>
          <a:prstGeom prst="roundRect">
            <a:avLst/>
          </a:prstGeom>
        </p:spPr>
      </p:pic>
      <p:grpSp>
        <p:nvGrpSpPr>
          <p:cNvPr id="27" name="Group 26">
            <a:extLst>
              <a:ext uri="{FF2B5EF4-FFF2-40B4-BE49-F238E27FC236}">
                <a16:creationId xmlns:a16="http://schemas.microsoft.com/office/drawing/2014/main" id="{67EB00AD-1B6F-29C0-C591-8BA481AB96F3}"/>
              </a:ext>
            </a:extLst>
          </p:cNvPr>
          <p:cNvGrpSpPr/>
          <p:nvPr/>
        </p:nvGrpSpPr>
        <p:grpSpPr>
          <a:xfrm>
            <a:off x="514350" y="2711906"/>
            <a:ext cx="2058497" cy="809211"/>
            <a:chOff x="514350" y="2749484"/>
            <a:chExt cx="2058497" cy="809211"/>
          </a:xfrm>
        </p:grpSpPr>
        <p:sp>
          <p:nvSpPr>
            <p:cNvPr id="28" name="TextBox 27">
              <a:extLst>
                <a:ext uri="{FF2B5EF4-FFF2-40B4-BE49-F238E27FC236}">
                  <a16:creationId xmlns:a16="http://schemas.microsoft.com/office/drawing/2014/main" id="{01BE9341-364B-44CB-5EFB-F4F1A13B9692}"/>
                </a:ext>
              </a:extLst>
            </p:cNvPr>
            <p:cNvSpPr txBox="1"/>
            <p:nvPr/>
          </p:nvSpPr>
          <p:spPr>
            <a:xfrm>
              <a:off x="514350" y="2749484"/>
              <a:ext cx="2058497" cy="338554"/>
            </a:xfrm>
            <a:prstGeom prst="rect">
              <a:avLst/>
            </a:prstGeom>
            <a:noFill/>
          </p:spPr>
          <p:txBody>
            <a:bodyPr wrap="square" rtlCol="0">
              <a:spAutoFit/>
            </a:bodyPr>
            <a:lstStyle/>
            <a:p>
              <a:pPr algn="ctr">
                <a:buClr>
                  <a:schemeClr val="tx2"/>
                </a:buClr>
              </a:pPr>
              <a:r>
                <a:rPr lang="en-US" sz="1600" b="1">
                  <a:solidFill>
                    <a:schemeClr val="accent1"/>
                  </a:solidFill>
                </a:rPr>
                <a:t>STCG</a:t>
              </a:r>
              <a:endParaRPr lang="en-US" sz="1400">
                <a:solidFill>
                  <a:schemeClr val="accent1"/>
                </a:solidFill>
              </a:endParaRPr>
            </a:p>
          </p:txBody>
        </p:sp>
        <p:sp>
          <p:nvSpPr>
            <p:cNvPr id="31" name="Rectangle 30">
              <a:extLst>
                <a:ext uri="{FF2B5EF4-FFF2-40B4-BE49-F238E27FC236}">
                  <a16:creationId xmlns:a16="http://schemas.microsoft.com/office/drawing/2014/main" id="{00E0567F-B710-7EDB-F438-D5724FED0520}"/>
                </a:ext>
              </a:extLst>
            </p:cNvPr>
            <p:cNvSpPr/>
            <p:nvPr/>
          </p:nvSpPr>
          <p:spPr>
            <a:xfrm>
              <a:off x="947057" y="3097030"/>
              <a:ext cx="1261885"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2"/>
                  </a:solidFill>
                  <a:effectLst/>
                  <a:uLnTx/>
                  <a:uFillTx/>
                  <a:latin typeface="Roboto Condensed"/>
                  <a:ea typeface="+mn-ea"/>
                  <a:cs typeface="+mn-cs"/>
                </a:rPr>
                <a:t>+12,6M€</a:t>
              </a:r>
            </a:p>
          </p:txBody>
        </p:sp>
      </p:grpSp>
      <p:grpSp>
        <p:nvGrpSpPr>
          <p:cNvPr id="33" name="Group 32">
            <a:extLst>
              <a:ext uri="{FF2B5EF4-FFF2-40B4-BE49-F238E27FC236}">
                <a16:creationId xmlns:a16="http://schemas.microsoft.com/office/drawing/2014/main" id="{A7813822-8A61-6D27-AF33-8ABC9F132D15}"/>
              </a:ext>
            </a:extLst>
          </p:cNvPr>
          <p:cNvGrpSpPr/>
          <p:nvPr/>
        </p:nvGrpSpPr>
        <p:grpSpPr>
          <a:xfrm>
            <a:off x="2794123" y="2711906"/>
            <a:ext cx="2058497" cy="828238"/>
            <a:chOff x="514350" y="2749484"/>
            <a:chExt cx="2058497" cy="828238"/>
          </a:xfrm>
        </p:grpSpPr>
        <p:sp>
          <p:nvSpPr>
            <p:cNvPr id="34" name="TextBox 33">
              <a:extLst>
                <a:ext uri="{FF2B5EF4-FFF2-40B4-BE49-F238E27FC236}">
                  <a16:creationId xmlns:a16="http://schemas.microsoft.com/office/drawing/2014/main" id="{32C4C3CF-EA03-CE59-78E9-41FB18321E38}"/>
                </a:ext>
              </a:extLst>
            </p:cNvPr>
            <p:cNvSpPr txBox="1"/>
            <p:nvPr/>
          </p:nvSpPr>
          <p:spPr>
            <a:xfrm>
              <a:off x="514350" y="2749484"/>
              <a:ext cx="2058497" cy="338554"/>
            </a:xfrm>
            <a:prstGeom prst="rect">
              <a:avLst/>
            </a:prstGeom>
            <a:noFill/>
          </p:spPr>
          <p:txBody>
            <a:bodyPr wrap="square" rtlCol="0">
              <a:spAutoFit/>
            </a:bodyPr>
            <a:lstStyle/>
            <a:p>
              <a:pPr algn="ctr">
                <a:buClr>
                  <a:schemeClr val="tx2"/>
                </a:buClr>
              </a:pPr>
              <a:r>
                <a:rPr lang="en-US" sz="1600" b="1">
                  <a:solidFill>
                    <a:schemeClr val="accent1"/>
                  </a:solidFill>
                </a:rPr>
                <a:t>Building Sets</a:t>
              </a:r>
              <a:endParaRPr lang="en-US" sz="1400">
                <a:solidFill>
                  <a:schemeClr val="accent1"/>
                </a:solidFill>
              </a:endParaRPr>
            </a:p>
          </p:txBody>
        </p:sp>
        <p:sp>
          <p:nvSpPr>
            <p:cNvPr id="37" name="Rectangle 36">
              <a:extLst>
                <a:ext uri="{FF2B5EF4-FFF2-40B4-BE49-F238E27FC236}">
                  <a16:creationId xmlns:a16="http://schemas.microsoft.com/office/drawing/2014/main" id="{0547A02B-1675-FD30-4C69-565DEB727CFD}"/>
                </a:ext>
              </a:extLst>
            </p:cNvPr>
            <p:cNvSpPr/>
            <p:nvPr/>
          </p:nvSpPr>
          <p:spPr>
            <a:xfrm>
              <a:off x="960076" y="3116057"/>
              <a:ext cx="1106393"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2"/>
                  </a:solidFill>
                  <a:effectLst/>
                  <a:uLnTx/>
                  <a:uFillTx/>
                  <a:latin typeface="Roboto Condensed"/>
                  <a:ea typeface="+mn-ea"/>
                  <a:cs typeface="+mn-cs"/>
                </a:rPr>
                <a:t>+9,4M€</a:t>
              </a:r>
            </a:p>
          </p:txBody>
        </p:sp>
      </p:grpSp>
      <p:grpSp>
        <p:nvGrpSpPr>
          <p:cNvPr id="39" name="Group 38">
            <a:extLst>
              <a:ext uri="{FF2B5EF4-FFF2-40B4-BE49-F238E27FC236}">
                <a16:creationId xmlns:a16="http://schemas.microsoft.com/office/drawing/2014/main" id="{AEBA3B9A-5CF4-F63C-D745-959EA795B761}"/>
              </a:ext>
            </a:extLst>
          </p:cNvPr>
          <p:cNvGrpSpPr/>
          <p:nvPr/>
        </p:nvGrpSpPr>
        <p:grpSpPr>
          <a:xfrm>
            <a:off x="5078657" y="2711906"/>
            <a:ext cx="2058497" cy="804247"/>
            <a:chOff x="514350" y="2749484"/>
            <a:chExt cx="2058497" cy="804247"/>
          </a:xfrm>
        </p:grpSpPr>
        <p:sp>
          <p:nvSpPr>
            <p:cNvPr id="40" name="TextBox 39">
              <a:extLst>
                <a:ext uri="{FF2B5EF4-FFF2-40B4-BE49-F238E27FC236}">
                  <a16:creationId xmlns:a16="http://schemas.microsoft.com/office/drawing/2014/main" id="{07A127A0-0D48-F938-F100-2D28B7A33ED4}"/>
                </a:ext>
              </a:extLst>
            </p:cNvPr>
            <p:cNvSpPr txBox="1"/>
            <p:nvPr/>
          </p:nvSpPr>
          <p:spPr>
            <a:xfrm>
              <a:off x="514350" y="2749484"/>
              <a:ext cx="2058497" cy="338554"/>
            </a:xfrm>
            <a:prstGeom prst="rect">
              <a:avLst/>
            </a:prstGeom>
            <a:noFill/>
          </p:spPr>
          <p:txBody>
            <a:bodyPr wrap="square" rtlCol="0">
              <a:spAutoFit/>
            </a:bodyPr>
            <a:lstStyle/>
            <a:p>
              <a:pPr algn="ctr">
                <a:buClr>
                  <a:schemeClr val="tx2"/>
                </a:buClr>
              </a:pPr>
              <a:r>
                <a:rPr lang="en-US" sz="1600" b="1">
                  <a:solidFill>
                    <a:schemeClr val="accent1"/>
                  </a:solidFill>
                </a:rPr>
                <a:t>Cards &amp; Stickers</a:t>
              </a:r>
              <a:endParaRPr lang="en-US" sz="1400">
                <a:solidFill>
                  <a:schemeClr val="accent1"/>
                </a:solidFill>
              </a:endParaRPr>
            </a:p>
          </p:txBody>
        </p:sp>
        <p:sp>
          <p:nvSpPr>
            <p:cNvPr id="43" name="Rectangle 42">
              <a:extLst>
                <a:ext uri="{FF2B5EF4-FFF2-40B4-BE49-F238E27FC236}">
                  <a16:creationId xmlns:a16="http://schemas.microsoft.com/office/drawing/2014/main" id="{5A71CA96-6FDA-283D-77CE-6B45248A91FD}"/>
                </a:ext>
              </a:extLst>
            </p:cNvPr>
            <p:cNvSpPr/>
            <p:nvPr/>
          </p:nvSpPr>
          <p:spPr>
            <a:xfrm>
              <a:off x="978495" y="3092066"/>
              <a:ext cx="1106393"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2"/>
                  </a:solidFill>
                  <a:effectLst/>
                  <a:uLnTx/>
                  <a:uFillTx/>
                  <a:latin typeface="Roboto Condensed"/>
                  <a:ea typeface="+mn-ea"/>
                  <a:cs typeface="+mn-cs"/>
                </a:rPr>
                <a:t>+3,7M€</a:t>
              </a:r>
              <a:endParaRPr kumimoji="0" lang="en-US" sz="1400" b="0" i="0" u="none" strike="noStrike" kern="1200" cap="none" spc="0" normalizeH="0" baseline="0" noProof="0">
                <a:ln>
                  <a:noFill/>
                </a:ln>
                <a:solidFill>
                  <a:srgbClr val="000000"/>
                </a:solidFill>
                <a:effectLst/>
                <a:uLnTx/>
                <a:uFillTx/>
                <a:latin typeface="Roboto Condensed"/>
                <a:ea typeface="+mn-ea"/>
                <a:cs typeface="+mn-cs"/>
              </a:endParaRPr>
            </a:p>
          </p:txBody>
        </p:sp>
      </p:grpSp>
      <p:grpSp>
        <p:nvGrpSpPr>
          <p:cNvPr id="45" name="Group 44">
            <a:extLst>
              <a:ext uri="{FF2B5EF4-FFF2-40B4-BE49-F238E27FC236}">
                <a16:creationId xmlns:a16="http://schemas.microsoft.com/office/drawing/2014/main" id="{FE4C47D3-8724-8045-FEAF-FB2499828B60}"/>
              </a:ext>
            </a:extLst>
          </p:cNvPr>
          <p:cNvGrpSpPr/>
          <p:nvPr/>
        </p:nvGrpSpPr>
        <p:grpSpPr>
          <a:xfrm>
            <a:off x="7339380" y="2711906"/>
            <a:ext cx="2058497" cy="809210"/>
            <a:chOff x="514350" y="2749484"/>
            <a:chExt cx="2058497" cy="809210"/>
          </a:xfrm>
        </p:grpSpPr>
        <p:sp>
          <p:nvSpPr>
            <p:cNvPr id="46" name="TextBox 45">
              <a:extLst>
                <a:ext uri="{FF2B5EF4-FFF2-40B4-BE49-F238E27FC236}">
                  <a16:creationId xmlns:a16="http://schemas.microsoft.com/office/drawing/2014/main" id="{506F2E7B-AE00-0F8D-91D5-C9AB21D827BF}"/>
                </a:ext>
              </a:extLst>
            </p:cNvPr>
            <p:cNvSpPr txBox="1"/>
            <p:nvPr/>
          </p:nvSpPr>
          <p:spPr>
            <a:xfrm>
              <a:off x="514350" y="2749484"/>
              <a:ext cx="2058497" cy="338554"/>
            </a:xfrm>
            <a:prstGeom prst="rect">
              <a:avLst/>
            </a:prstGeom>
            <a:noFill/>
          </p:spPr>
          <p:txBody>
            <a:bodyPr wrap="square" rtlCol="0">
              <a:spAutoFit/>
            </a:bodyPr>
            <a:lstStyle/>
            <a:p>
              <a:pPr algn="ctr">
                <a:buClr>
                  <a:schemeClr val="tx2"/>
                </a:buClr>
              </a:pPr>
              <a:r>
                <a:rPr lang="en-US" sz="1600" b="1">
                  <a:solidFill>
                    <a:schemeClr val="accent1"/>
                  </a:solidFill>
                </a:rPr>
                <a:t>Water/Sand Toys</a:t>
              </a:r>
              <a:endParaRPr lang="en-US" sz="1400">
                <a:solidFill>
                  <a:schemeClr val="accent1"/>
                </a:solidFill>
              </a:endParaRPr>
            </a:p>
          </p:txBody>
        </p:sp>
        <p:sp>
          <p:nvSpPr>
            <p:cNvPr id="49" name="Rectangle 48">
              <a:extLst>
                <a:ext uri="{FF2B5EF4-FFF2-40B4-BE49-F238E27FC236}">
                  <a16:creationId xmlns:a16="http://schemas.microsoft.com/office/drawing/2014/main" id="{603B8D8F-FEA5-43A3-7FBB-F46F2D261239}"/>
                </a:ext>
              </a:extLst>
            </p:cNvPr>
            <p:cNvSpPr/>
            <p:nvPr/>
          </p:nvSpPr>
          <p:spPr>
            <a:xfrm>
              <a:off x="944819" y="3097029"/>
              <a:ext cx="1106393"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2"/>
                  </a:solidFill>
                  <a:effectLst/>
                  <a:uLnTx/>
                  <a:uFillTx/>
                  <a:latin typeface="Roboto Condensed"/>
                  <a:ea typeface="+mn-ea"/>
                  <a:cs typeface="+mn-cs"/>
                </a:rPr>
                <a:t>+3,5M€</a:t>
              </a:r>
            </a:p>
          </p:txBody>
        </p:sp>
      </p:grpSp>
      <p:grpSp>
        <p:nvGrpSpPr>
          <p:cNvPr id="51" name="Group 50">
            <a:extLst>
              <a:ext uri="{FF2B5EF4-FFF2-40B4-BE49-F238E27FC236}">
                <a16:creationId xmlns:a16="http://schemas.microsoft.com/office/drawing/2014/main" id="{36AAA29B-FC70-091A-C5F5-FDF3938E4DD0}"/>
              </a:ext>
            </a:extLst>
          </p:cNvPr>
          <p:cNvGrpSpPr/>
          <p:nvPr/>
        </p:nvGrpSpPr>
        <p:grpSpPr>
          <a:xfrm>
            <a:off x="9642966" y="2711906"/>
            <a:ext cx="2058497" cy="821639"/>
            <a:chOff x="514350" y="2749484"/>
            <a:chExt cx="2058497" cy="821639"/>
          </a:xfrm>
        </p:grpSpPr>
        <p:sp>
          <p:nvSpPr>
            <p:cNvPr id="52" name="TextBox 51">
              <a:extLst>
                <a:ext uri="{FF2B5EF4-FFF2-40B4-BE49-F238E27FC236}">
                  <a16:creationId xmlns:a16="http://schemas.microsoft.com/office/drawing/2014/main" id="{CB0179AD-B721-4E19-259B-DBAEED274A30}"/>
                </a:ext>
              </a:extLst>
            </p:cNvPr>
            <p:cNvSpPr txBox="1"/>
            <p:nvPr/>
          </p:nvSpPr>
          <p:spPr>
            <a:xfrm>
              <a:off x="514350" y="2749484"/>
              <a:ext cx="2058497" cy="338554"/>
            </a:xfrm>
            <a:prstGeom prst="rect">
              <a:avLst/>
            </a:prstGeom>
            <a:noFill/>
          </p:spPr>
          <p:txBody>
            <a:bodyPr wrap="square" rtlCol="0">
              <a:spAutoFit/>
            </a:bodyPr>
            <a:lstStyle/>
            <a:p>
              <a:pPr algn="ctr">
                <a:buClr>
                  <a:schemeClr val="tx2"/>
                </a:buClr>
              </a:pPr>
              <a:r>
                <a:rPr lang="en-US" sz="1600" b="1">
                  <a:solidFill>
                    <a:schemeClr val="accent1"/>
                  </a:solidFill>
                </a:rPr>
                <a:t>Miscellaneous</a:t>
              </a:r>
              <a:endParaRPr lang="en-US" sz="1400">
                <a:solidFill>
                  <a:schemeClr val="accent1"/>
                </a:solidFill>
              </a:endParaRPr>
            </a:p>
          </p:txBody>
        </p:sp>
        <p:sp>
          <p:nvSpPr>
            <p:cNvPr id="55" name="Rectangle 54">
              <a:extLst>
                <a:ext uri="{FF2B5EF4-FFF2-40B4-BE49-F238E27FC236}">
                  <a16:creationId xmlns:a16="http://schemas.microsoft.com/office/drawing/2014/main" id="{2F22CAB8-EB69-2253-7EE3-D1192B282E97}"/>
                </a:ext>
              </a:extLst>
            </p:cNvPr>
            <p:cNvSpPr/>
            <p:nvPr/>
          </p:nvSpPr>
          <p:spPr>
            <a:xfrm>
              <a:off x="983621" y="3109458"/>
              <a:ext cx="1106393"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lang="en-US" sz="2400" b="1">
                  <a:solidFill>
                    <a:schemeClr val="accent2"/>
                  </a:solidFill>
                  <a:latin typeface="Roboto Condensed"/>
                </a:rPr>
                <a:t>+1,7M€</a:t>
              </a:r>
              <a:endParaRPr kumimoji="0" lang="en-US" sz="2400" b="1" i="0" u="none" strike="noStrike" kern="1200" cap="none" spc="0" normalizeH="0" baseline="0" noProof="0">
                <a:ln>
                  <a:noFill/>
                </a:ln>
                <a:solidFill>
                  <a:schemeClr val="accent2"/>
                </a:solidFill>
                <a:effectLst/>
                <a:uLnTx/>
                <a:uFillTx/>
                <a:latin typeface="Roboto Condensed"/>
                <a:ea typeface="+mn-ea"/>
                <a:cs typeface="+mn-cs"/>
              </a:endParaRPr>
            </a:p>
          </p:txBody>
        </p:sp>
      </p:grpSp>
      <p:grpSp>
        <p:nvGrpSpPr>
          <p:cNvPr id="57" name="Group 56">
            <a:extLst>
              <a:ext uri="{FF2B5EF4-FFF2-40B4-BE49-F238E27FC236}">
                <a16:creationId xmlns:a16="http://schemas.microsoft.com/office/drawing/2014/main" id="{B930D41D-BD1D-AA07-AD11-385E16C78995}"/>
              </a:ext>
            </a:extLst>
          </p:cNvPr>
          <p:cNvGrpSpPr/>
          <p:nvPr/>
        </p:nvGrpSpPr>
        <p:grpSpPr>
          <a:xfrm>
            <a:off x="514350" y="4865178"/>
            <a:ext cx="2058497" cy="994523"/>
            <a:chOff x="514350" y="2749484"/>
            <a:chExt cx="2058497" cy="994523"/>
          </a:xfrm>
        </p:grpSpPr>
        <p:sp>
          <p:nvSpPr>
            <p:cNvPr id="58" name="TextBox 57">
              <a:extLst>
                <a:ext uri="{FF2B5EF4-FFF2-40B4-BE49-F238E27FC236}">
                  <a16:creationId xmlns:a16="http://schemas.microsoft.com/office/drawing/2014/main" id="{93BB8E4C-EC17-B643-E1DA-0DEC29807F28}"/>
                </a:ext>
              </a:extLst>
            </p:cNvPr>
            <p:cNvSpPr txBox="1"/>
            <p:nvPr/>
          </p:nvSpPr>
          <p:spPr>
            <a:xfrm>
              <a:off x="514350" y="2749484"/>
              <a:ext cx="2058497" cy="338554"/>
            </a:xfrm>
            <a:prstGeom prst="rect">
              <a:avLst/>
            </a:prstGeom>
            <a:noFill/>
          </p:spPr>
          <p:txBody>
            <a:bodyPr wrap="square" rtlCol="0">
              <a:spAutoFit/>
            </a:bodyPr>
            <a:lstStyle/>
            <a:p>
              <a:pPr algn="ctr">
                <a:buClr>
                  <a:schemeClr val="tx2"/>
                </a:buClr>
              </a:pPr>
              <a:r>
                <a:rPr lang="en-US" sz="1600" b="1">
                  <a:solidFill>
                    <a:schemeClr val="accent1"/>
                  </a:solidFill>
                </a:rPr>
                <a:t>Water Toys</a:t>
              </a:r>
              <a:endParaRPr lang="en-US" sz="1400">
                <a:solidFill>
                  <a:schemeClr val="accent1"/>
                </a:solidFill>
              </a:endParaRPr>
            </a:p>
          </p:txBody>
        </p:sp>
        <p:sp>
          <p:nvSpPr>
            <p:cNvPr id="61" name="Rectangle 60">
              <a:extLst>
                <a:ext uri="{FF2B5EF4-FFF2-40B4-BE49-F238E27FC236}">
                  <a16:creationId xmlns:a16="http://schemas.microsoft.com/office/drawing/2014/main" id="{6F6FB252-D892-5DCA-AB5C-05108C14E1CA}"/>
                </a:ext>
              </a:extLst>
            </p:cNvPr>
            <p:cNvSpPr/>
            <p:nvPr/>
          </p:nvSpPr>
          <p:spPr>
            <a:xfrm>
              <a:off x="924914" y="3282342"/>
              <a:ext cx="1106393"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lang="en-US" sz="2400" b="1">
                  <a:solidFill>
                    <a:schemeClr val="accent2"/>
                  </a:solidFill>
                  <a:latin typeface="Roboto Condensed"/>
                </a:rPr>
                <a:t>+0,9M€</a:t>
              </a:r>
              <a:endParaRPr kumimoji="0" lang="en-US" sz="2400" b="1" i="0" u="none" strike="noStrike" kern="1200" cap="none" spc="0" normalizeH="0" baseline="0" noProof="0">
                <a:ln>
                  <a:noFill/>
                </a:ln>
                <a:solidFill>
                  <a:schemeClr val="accent2"/>
                </a:solidFill>
                <a:effectLst/>
                <a:uLnTx/>
                <a:uFillTx/>
                <a:latin typeface="Roboto Condensed"/>
                <a:ea typeface="+mn-ea"/>
                <a:cs typeface="+mn-cs"/>
              </a:endParaRPr>
            </a:p>
          </p:txBody>
        </p:sp>
      </p:grpSp>
      <p:grpSp>
        <p:nvGrpSpPr>
          <p:cNvPr id="63" name="Group 62">
            <a:extLst>
              <a:ext uri="{FF2B5EF4-FFF2-40B4-BE49-F238E27FC236}">
                <a16:creationId xmlns:a16="http://schemas.microsoft.com/office/drawing/2014/main" id="{D05EABC5-A455-3FAC-A1CC-23DC73A112E6}"/>
              </a:ext>
            </a:extLst>
          </p:cNvPr>
          <p:cNvGrpSpPr/>
          <p:nvPr/>
        </p:nvGrpSpPr>
        <p:grpSpPr>
          <a:xfrm>
            <a:off x="2794123" y="4865178"/>
            <a:ext cx="2058497" cy="986907"/>
            <a:chOff x="514350" y="2749484"/>
            <a:chExt cx="2058497" cy="986907"/>
          </a:xfrm>
        </p:grpSpPr>
        <p:sp>
          <p:nvSpPr>
            <p:cNvPr id="64" name="TextBox 63">
              <a:extLst>
                <a:ext uri="{FF2B5EF4-FFF2-40B4-BE49-F238E27FC236}">
                  <a16:creationId xmlns:a16="http://schemas.microsoft.com/office/drawing/2014/main" id="{553D049D-37C8-A98B-02F3-99F6BC59F952}"/>
                </a:ext>
              </a:extLst>
            </p:cNvPr>
            <p:cNvSpPr txBox="1"/>
            <p:nvPr/>
          </p:nvSpPr>
          <p:spPr>
            <a:xfrm>
              <a:off x="514350" y="2749484"/>
              <a:ext cx="2058497" cy="338554"/>
            </a:xfrm>
            <a:prstGeom prst="rect">
              <a:avLst/>
            </a:prstGeom>
            <a:noFill/>
          </p:spPr>
          <p:txBody>
            <a:bodyPr wrap="square" rtlCol="0">
              <a:spAutoFit/>
            </a:bodyPr>
            <a:lstStyle/>
            <a:p>
              <a:pPr algn="ctr">
                <a:buClr>
                  <a:schemeClr val="tx2"/>
                </a:buClr>
              </a:pPr>
              <a:r>
                <a:rPr lang="en-US" sz="1600" b="1">
                  <a:solidFill>
                    <a:schemeClr val="accent1"/>
                  </a:solidFill>
                </a:rPr>
                <a:t>PS taking &amp; Sound </a:t>
              </a:r>
              <a:endParaRPr lang="en-US" sz="1400">
                <a:solidFill>
                  <a:schemeClr val="accent1"/>
                </a:solidFill>
              </a:endParaRPr>
            </a:p>
          </p:txBody>
        </p:sp>
        <p:sp>
          <p:nvSpPr>
            <p:cNvPr id="67" name="Rectangle 66">
              <a:extLst>
                <a:ext uri="{FF2B5EF4-FFF2-40B4-BE49-F238E27FC236}">
                  <a16:creationId xmlns:a16="http://schemas.microsoft.com/office/drawing/2014/main" id="{1000964D-6AEA-EE20-8DB1-AF3DB0AD96D2}"/>
                </a:ext>
              </a:extLst>
            </p:cNvPr>
            <p:cNvSpPr/>
            <p:nvPr/>
          </p:nvSpPr>
          <p:spPr>
            <a:xfrm>
              <a:off x="966409" y="3274726"/>
              <a:ext cx="1106393"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2"/>
                  </a:solidFill>
                  <a:effectLst/>
                  <a:uLnTx/>
                  <a:uFillTx/>
                  <a:latin typeface="Roboto Condensed"/>
                  <a:ea typeface="+mn-ea"/>
                  <a:cs typeface="+mn-cs"/>
                </a:rPr>
                <a:t>+0,6M€</a:t>
              </a:r>
            </a:p>
          </p:txBody>
        </p:sp>
      </p:grpSp>
      <p:grpSp>
        <p:nvGrpSpPr>
          <p:cNvPr id="69" name="Group 68">
            <a:extLst>
              <a:ext uri="{FF2B5EF4-FFF2-40B4-BE49-F238E27FC236}">
                <a16:creationId xmlns:a16="http://schemas.microsoft.com/office/drawing/2014/main" id="{51617AF6-AFC6-9C39-2697-0CB25759FB67}"/>
              </a:ext>
            </a:extLst>
          </p:cNvPr>
          <p:cNvGrpSpPr/>
          <p:nvPr/>
        </p:nvGrpSpPr>
        <p:grpSpPr>
          <a:xfrm>
            <a:off x="5078657" y="4865178"/>
            <a:ext cx="2058497" cy="1002018"/>
            <a:chOff x="514350" y="2749484"/>
            <a:chExt cx="2058497" cy="1002018"/>
          </a:xfrm>
        </p:grpSpPr>
        <p:sp>
          <p:nvSpPr>
            <p:cNvPr id="70" name="TextBox 69">
              <a:extLst>
                <a:ext uri="{FF2B5EF4-FFF2-40B4-BE49-F238E27FC236}">
                  <a16:creationId xmlns:a16="http://schemas.microsoft.com/office/drawing/2014/main" id="{B16412EB-096B-7732-DAE8-E134655E871E}"/>
                </a:ext>
              </a:extLst>
            </p:cNvPr>
            <p:cNvSpPr txBox="1"/>
            <p:nvPr/>
          </p:nvSpPr>
          <p:spPr>
            <a:xfrm>
              <a:off x="514350" y="2749484"/>
              <a:ext cx="2058497" cy="338554"/>
            </a:xfrm>
            <a:prstGeom prst="rect">
              <a:avLst/>
            </a:prstGeom>
            <a:noFill/>
          </p:spPr>
          <p:txBody>
            <a:bodyPr wrap="square" rtlCol="0">
              <a:spAutoFit/>
            </a:bodyPr>
            <a:lstStyle/>
            <a:p>
              <a:pPr algn="ctr">
                <a:buClr>
                  <a:schemeClr val="tx2"/>
                </a:buClr>
              </a:pPr>
              <a:r>
                <a:rPr lang="en-US" sz="1600" b="1">
                  <a:solidFill>
                    <a:schemeClr val="accent1"/>
                  </a:solidFill>
                </a:rPr>
                <a:t>Card Games</a:t>
              </a:r>
              <a:endParaRPr lang="en-US" sz="1400">
                <a:solidFill>
                  <a:schemeClr val="accent1"/>
                </a:solidFill>
              </a:endParaRPr>
            </a:p>
          </p:txBody>
        </p:sp>
        <p:sp>
          <p:nvSpPr>
            <p:cNvPr id="73" name="Rectangle 72">
              <a:extLst>
                <a:ext uri="{FF2B5EF4-FFF2-40B4-BE49-F238E27FC236}">
                  <a16:creationId xmlns:a16="http://schemas.microsoft.com/office/drawing/2014/main" id="{AB1C1556-C53B-94FB-40C1-533ED2645E10}"/>
                </a:ext>
              </a:extLst>
            </p:cNvPr>
            <p:cNvSpPr/>
            <p:nvPr/>
          </p:nvSpPr>
          <p:spPr>
            <a:xfrm>
              <a:off x="978495" y="3289837"/>
              <a:ext cx="1106393"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2"/>
                  </a:solidFill>
                  <a:effectLst/>
                  <a:uLnTx/>
                  <a:uFillTx/>
                  <a:latin typeface="Roboto Condensed"/>
                  <a:ea typeface="+mn-ea"/>
                  <a:cs typeface="+mn-cs"/>
                </a:rPr>
                <a:t>+0,5M€</a:t>
              </a:r>
            </a:p>
          </p:txBody>
        </p:sp>
      </p:grpSp>
      <p:grpSp>
        <p:nvGrpSpPr>
          <p:cNvPr id="75" name="Group 74">
            <a:extLst>
              <a:ext uri="{FF2B5EF4-FFF2-40B4-BE49-F238E27FC236}">
                <a16:creationId xmlns:a16="http://schemas.microsoft.com/office/drawing/2014/main" id="{CB1FB58F-572C-2C46-9081-C874946DD093}"/>
              </a:ext>
            </a:extLst>
          </p:cNvPr>
          <p:cNvGrpSpPr/>
          <p:nvPr/>
        </p:nvGrpSpPr>
        <p:grpSpPr>
          <a:xfrm>
            <a:off x="7339380" y="4865178"/>
            <a:ext cx="2058497" cy="994524"/>
            <a:chOff x="514350" y="2749484"/>
            <a:chExt cx="2058497" cy="994524"/>
          </a:xfrm>
        </p:grpSpPr>
        <p:sp>
          <p:nvSpPr>
            <p:cNvPr id="76" name="TextBox 75">
              <a:extLst>
                <a:ext uri="{FF2B5EF4-FFF2-40B4-BE49-F238E27FC236}">
                  <a16:creationId xmlns:a16="http://schemas.microsoft.com/office/drawing/2014/main" id="{B3D65935-29E1-3B27-1CE9-BD9D93B66A8A}"/>
                </a:ext>
              </a:extLst>
            </p:cNvPr>
            <p:cNvSpPr txBox="1"/>
            <p:nvPr/>
          </p:nvSpPr>
          <p:spPr>
            <a:xfrm>
              <a:off x="514350" y="2749484"/>
              <a:ext cx="2058497" cy="584775"/>
            </a:xfrm>
            <a:prstGeom prst="rect">
              <a:avLst/>
            </a:prstGeom>
            <a:noFill/>
          </p:spPr>
          <p:txBody>
            <a:bodyPr wrap="square" rtlCol="0">
              <a:spAutoFit/>
            </a:bodyPr>
            <a:lstStyle/>
            <a:p>
              <a:pPr algn="ctr">
                <a:buClr>
                  <a:schemeClr val="tx2"/>
                </a:buClr>
              </a:pPr>
              <a:r>
                <a:rPr lang="en-US" sz="1600" b="1">
                  <a:solidFill>
                    <a:schemeClr val="accent1"/>
                  </a:solidFill>
                </a:rPr>
                <a:t>Model &amp; Model Supplies</a:t>
              </a:r>
              <a:endParaRPr lang="en-US" sz="1400">
                <a:solidFill>
                  <a:schemeClr val="accent1"/>
                </a:solidFill>
              </a:endParaRPr>
            </a:p>
          </p:txBody>
        </p:sp>
        <p:sp>
          <p:nvSpPr>
            <p:cNvPr id="79" name="Rectangle 78">
              <a:extLst>
                <a:ext uri="{FF2B5EF4-FFF2-40B4-BE49-F238E27FC236}">
                  <a16:creationId xmlns:a16="http://schemas.microsoft.com/office/drawing/2014/main" id="{B01CCB98-E8EB-13D0-7D92-A34454B0FC98}"/>
                </a:ext>
              </a:extLst>
            </p:cNvPr>
            <p:cNvSpPr/>
            <p:nvPr/>
          </p:nvSpPr>
          <p:spPr>
            <a:xfrm>
              <a:off x="944819" y="3282343"/>
              <a:ext cx="1106393"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lang="en-US" sz="2400" b="1">
                  <a:solidFill>
                    <a:schemeClr val="accent2"/>
                  </a:solidFill>
                  <a:latin typeface="Roboto Condensed"/>
                </a:rPr>
                <a:t>+0,3M€</a:t>
              </a:r>
              <a:endParaRPr kumimoji="0" lang="en-US" sz="2400" b="1" i="0" u="none" strike="noStrike" kern="1200" cap="none" spc="0" normalizeH="0" baseline="0" noProof="0">
                <a:ln>
                  <a:noFill/>
                </a:ln>
                <a:solidFill>
                  <a:schemeClr val="accent2"/>
                </a:solidFill>
                <a:effectLst/>
                <a:uLnTx/>
                <a:uFillTx/>
                <a:latin typeface="Roboto Condensed"/>
                <a:ea typeface="+mn-ea"/>
                <a:cs typeface="+mn-cs"/>
              </a:endParaRPr>
            </a:p>
          </p:txBody>
        </p:sp>
      </p:grpSp>
      <p:grpSp>
        <p:nvGrpSpPr>
          <p:cNvPr id="81" name="Group 80">
            <a:extLst>
              <a:ext uri="{FF2B5EF4-FFF2-40B4-BE49-F238E27FC236}">
                <a16:creationId xmlns:a16="http://schemas.microsoft.com/office/drawing/2014/main" id="{E35E1C68-332E-57A8-33CB-BDB4983DC2B8}"/>
              </a:ext>
            </a:extLst>
          </p:cNvPr>
          <p:cNvGrpSpPr/>
          <p:nvPr/>
        </p:nvGrpSpPr>
        <p:grpSpPr>
          <a:xfrm>
            <a:off x="9642966" y="4865178"/>
            <a:ext cx="2058497" cy="977449"/>
            <a:chOff x="514350" y="2749484"/>
            <a:chExt cx="2058497" cy="977449"/>
          </a:xfrm>
        </p:grpSpPr>
        <p:sp>
          <p:nvSpPr>
            <p:cNvPr id="82" name="TextBox 81">
              <a:extLst>
                <a:ext uri="{FF2B5EF4-FFF2-40B4-BE49-F238E27FC236}">
                  <a16:creationId xmlns:a16="http://schemas.microsoft.com/office/drawing/2014/main" id="{A300E1BD-2E47-155B-25E9-FCDD906488E0}"/>
                </a:ext>
              </a:extLst>
            </p:cNvPr>
            <p:cNvSpPr txBox="1"/>
            <p:nvPr/>
          </p:nvSpPr>
          <p:spPr>
            <a:xfrm>
              <a:off x="514350" y="2749484"/>
              <a:ext cx="2058497" cy="338554"/>
            </a:xfrm>
            <a:prstGeom prst="rect">
              <a:avLst/>
            </a:prstGeom>
            <a:noFill/>
          </p:spPr>
          <p:txBody>
            <a:bodyPr wrap="square" rtlCol="0">
              <a:spAutoFit/>
            </a:bodyPr>
            <a:lstStyle/>
            <a:p>
              <a:pPr algn="ctr">
                <a:buClr>
                  <a:schemeClr val="tx2"/>
                </a:buClr>
              </a:pPr>
              <a:r>
                <a:rPr lang="en-US" sz="1600" b="1" dirty="0">
                  <a:solidFill>
                    <a:schemeClr val="accent1"/>
                  </a:solidFill>
                </a:rPr>
                <a:t>Reusable Compounds</a:t>
              </a:r>
              <a:endParaRPr lang="en-US" sz="1400" dirty="0">
                <a:solidFill>
                  <a:schemeClr val="accent1"/>
                </a:solidFill>
              </a:endParaRPr>
            </a:p>
          </p:txBody>
        </p:sp>
        <p:sp>
          <p:nvSpPr>
            <p:cNvPr id="85" name="Rectangle 84">
              <a:extLst>
                <a:ext uri="{FF2B5EF4-FFF2-40B4-BE49-F238E27FC236}">
                  <a16:creationId xmlns:a16="http://schemas.microsoft.com/office/drawing/2014/main" id="{DD9D0981-51AD-6C98-8E8A-6AD9806425BA}"/>
                </a:ext>
              </a:extLst>
            </p:cNvPr>
            <p:cNvSpPr/>
            <p:nvPr/>
          </p:nvSpPr>
          <p:spPr>
            <a:xfrm>
              <a:off x="1006608" y="3265268"/>
              <a:ext cx="1106393" cy="4616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2"/>
                  </a:solidFill>
                  <a:effectLst/>
                  <a:uLnTx/>
                  <a:uFillTx/>
                  <a:latin typeface="Roboto Condensed"/>
                  <a:ea typeface="+mn-ea"/>
                  <a:cs typeface="+mn-cs"/>
                </a:rPr>
                <a:t>+0,3M€</a:t>
              </a:r>
            </a:p>
          </p:txBody>
        </p:sp>
      </p:grpSp>
    </p:spTree>
    <p:extLst>
      <p:ext uri="{BB962C8B-B14F-4D97-AF65-F5344CB8AC3E}">
        <p14:creationId xmlns:p14="http://schemas.microsoft.com/office/powerpoint/2010/main" val="3414824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A15A3-0834-A95F-29B8-0D09EC3464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23FF02-D777-36E1-1546-E51A2926E1D0}"/>
              </a:ext>
            </a:extLst>
          </p:cNvPr>
          <p:cNvSpPr>
            <a:spLocks noGrp="1"/>
          </p:cNvSpPr>
          <p:nvPr>
            <p:ph type="title"/>
          </p:nvPr>
        </p:nvSpPr>
        <p:spPr>
          <a:xfrm>
            <a:off x="489389" y="220884"/>
            <a:ext cx="11265014" cy="671666"/>
          </a:xfrm>
        </p:spPr>
        <p:txBody>
          <a:bodyPr/>
          <a:lstStyle/>
          <a:p>
            <a:r>
              <a:rPr lang="fr-FR" err="1"/>
              <a:t>Products</a:t>
            </a:r>
            <a:r>
              <a:rPr lang="fr-FR"/>
              <a:t> </a:t>
            </a:r>
            <a:r>
              <a:rPr lang="fr-FR" err="1"/>
              <a:t>priced</a:t>
            </a:r>
            <a:r>
              <a:rPr lang="fr-FR"/>
              <a:t> </a:t>
            </a:r>
            <a:r>
              <a:rPr lang="fr-FR" err="1"/>
              <a:t>under</a:t>
            </a:r>
            <a:r>
              <a:rPr lang="fr-FR"/>
              <a:t> €20 </a:t>
            </a:r>
            <a:r>
              <a:rPr lang="fr-FR" err="1"/>
              <a:t>account</a:t>
            </a:r>
            <a:r>
              <a:rPr lang="fr-FR"/>
              <a:t> for 75% of unit sales, </a:t>
            </a:r>
            <a:r>
              <a:rPr lang="fr-FR" err="1"/>
              <a:t>yet</a:t>
            </a:r>
            <a:r>
              <a:rPr lang="fr-FR"/>
              <a:t> </a:t>
            </a:r>
            <a:r>
              <a:rPr lang="fr-FR" err="1"/>
              <a:t>contribute</a:t>
            </a:r>
            <a:r>
              <a:rPr lang="fr-FR"/>
              <a:t> </a:t>
            </a:r>
            <a:r>
              <a:rPr lang="fr-FR" err="1"/>
              <a:t>just</a:t>
            </a:r>
            <a:r>
              <a:rPr lang="fr-FR"/>
              <a:t> over a </a:t>
            </a:r>
            <a:r>
              <a:rPr lang="fr-FR" err="1"/>
              <a:t>third</a:t>
            </a:r>
            <a:r>
              <a:rPr lang="fr-FR"/>
              <a:t> of total </a:t>
            </a:r>
            <a:r>
              <a:rPr lang="fr-FR" err="1"/>
              <a:t>Toys</a:t>
            </a:r>
            <a:r>
              <a:rPr lang="fr-FR"/>
              <a:t> value sales.</a:t>
            </a:r>
            <a:endParaRPr lang="fr-FR" noProof="0"/>
          </a:p>
        </p:txBody>
      </p:sp>
      <p:sp>
        <p:nvSpPr>
          <p:cNvPr id="12" name="ZoneTexte 11">
            <a:extLst>
              <a:ext uri="{FF2B5EF4-FFF2-40B4-BE49-F238E27FC236}">
                <a16:creationId xmlns:a16="http://schemas.microsoft.com/office/drawing/2014/main" id="{753F38B6-8160-A316-57BB-43548EA71066}"/>
              </a:ext>
            </a:extLst>
          </p:cNvPr>
          <p:cNvSpPr txBox="1"/>
          <p:nvPr/>
        </p:nvSpPr>
        <p:spPr>
          <a:xfrm>
            <a:off x="820250" y="1563029"/>
            <a:ext cx="378960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effectLst/>
                <a:uLnTx/>
                <a:uFillTx/>
                <a:latin typeface="Roboto Condensed"/>
                <a:ea typeface="+mn-ea"/>
                <a:cs typeface="+mn-cs"/>
              </a:rPr>
              <a:t>VAL</a:t>
            </a:r>
            <a:r>
              <a:rPr lang="fr-FR" sz="2000" b="1">
                <a:latin typeface="Roboto Condensed"/>
              </a:rPr>
              <a:t>UE</a:t>
            </a:r>
            <a:endParaRPr kumimoji="0" lang="fr-FR" sz="2000" b="1" i="0" u="none" strike="noStrike" kern="1200" cap="none" spc="0" normalizeH="0" baseline="0" noProof="0">
              <a:ln>
                <a:noFill/>
              </a:ln>
              <a:effectLst/>
              <a:uLnTx/>
              <a:uFillTx/>
              <a:latin typeface="Roboto Condensed"/>
              <a:ea typeface="+mn-ea"/>
              <a:cs typeface="+mn-cs"/>
            </a:endParaRPr>
          </a:p>
        </p:txBody>
      </p:sp>
      <p:sp>
        <p:nvSpPr>
          <p:cNvPr id="14" name="ZoneTexte 13">
            <a:extLst>
              <a:ext uri="{FF2B5EF4-FFF2-40B4-BE49-F238E27FC236}">
                <a16:creationId xmlns:a16="http://schemas.microsoft.com/office/drawing/2014/main" id="{A6C13184-2A86-3F19-87DA-CE5B69D270EC}"/>
              </a:ext>
            </a:extLst>
          </p:cNvPr>
          <p:cNvSpPr txBox="1"/>
          <p:nvPr/>
        </p:nvSpPr>
        <p:spPr>
          <a:xfrm>
            <a:off x="1103905" y="2003658"/>
            <a:ext cx="208086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effectLst/>
                <a:uLnTx/>
                <a:uFillTx/>
                <a:latin typeface="Roboto Condensed"/>
                <a:ea typeface="+mn-ea"/>
                <a:cs typeface="+mn-cs"/>
              </a:rPr>
              <a:t> </a:t>
            </a:r>
            <a:r>
              <a:rPr kumimoji="0" lang="fr-FR" sz="1400" i="0" u="none" strike="noStrike" kern="1200" cap="none" spc="0" normalizeH="0" baseline="0" noProof="0">
                <a:ln>
                  <a:noFill/>
                </a:ln>
                <a:effectLst/>
                <a:uLnTx/>
                <a:uFillTx/>
                <a:latin typeface="Roboto Condensed"/>
                <a:ea typeface="+mn-ea"/>
                <a:cs typeface="+mn-cs"/>
              </a:rPr>
              <a:t>€ % YTD’26</a:t>
            </a:r>
          </a:p>
        </p:txBody>
      </p:sp>
      <p:sp>
        <p:nvSpPr>
          <p:cNvPr id="17" name="AutoShape 6">
            <a:extLst>
              <a:ext uri="{FF2B5EF4-FFF2-40B4-BE49-F238E27FC236}">
                <a16:creationId xmlns:a16="http://schemas.microsoft.com/office/drawing/2014/main" id="{22126D0D-E29D-4287-6842-0EC9FDB388F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Roboto Condensed"/>
              <a:ea typeface="+mn-ea"/>
              <a:cs typeface="+mn-cs"/>
            </a:endParaRPr>
          </a:p>
        </p:txBody>
      </p:sp>
      <p:graphicFrame>
        <p:nvGraphicFramePr>
          <p:cNvPr id="18" name="Graphique 17">
            <a:extLst>
              <a:ext uri="{FF2B5EF4-FFF2-40B4-BE49-F238E27FC236}">
                <a16:creationId xmlns:a16="http://schemas.microsoft.com/office/drawing/2014/main" id="{1B5A9949-6361-7F22-F2EA-B66E79C3CD17}"/>
              </a:ext>
            </a:extLst>
          </p:cNvPr>
          <p:cNvGraphicFramePr/>
          <p:nvPr>
            <p:extLst>
              <p:ext uri="{D42A27DB-BD31-4B8C-83A1-F6EECF244321}">
                <p14:modId xmlns:p14="http://schemas.microsoft.com/office/powerpoint/2010/main" val="1382279664"/>
              </p:ext>
            </p:extLst>
          </p:nvPr>
        </p:nvGraphicFramePr>
        <p:xfrm>
          <a:off x="-772494" y="2306355"/>
          <a:ext cx="4406026" cy="3893954"/>
        </p:xfrm>
        <a:graphic>
          <a:graphicData uri="http://schemas.openxmlformats.org/drawingml/2006/chart">
            <c:chart xmlns:c="http://schemas.openxmlformats.org/drawingml/2006/chart" xmlns:r="http://schemas.openxmlformats.org/officeDocument/2006/relationships" r:id="rId3"/>
          </a:graphicData>
        </a:graphic>
      </p:graphicFrame>
      <p:sp>
        <p:nvSpPr>
          <p:cNvPr id="4" name="ZoneTexte 3">
            <a:extLst>
              <a:ext uri="{FF2B5EF4-FFF2-40B4-BE49-F238E27FC236}">
                <a16:creationId xmlns:a16="http://schemas.microsoft.com/office/drawing/2014/main" id="{E1007557-ED34-B369-9B1E-28A8FC79BCCB}"/>
              </a:ext>
            </a:extLst>
          </p:cNvPr>
          <p:cNvSpPr txBox="1"/>
          <p:nvPr/>
        </p:nvSpPr>
        <p:spPr>
          <a:xfrm>
            <a:off x="-400548" y="2052833"/>
            <a:ext cx="208086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a:latin typeface="Roboto Condensed"/>
              </a:rPr>
              <a:t>Evol vs YTD’25</a:t>
            </a:r>
            <a:endParaRPr kumimoji="0" lang="fr-FR" sz="1400" i="0" u="none" strike="noStrike" kern="1200" cap="none" spc="0" normalizeH="0" baseline="0" noProof="0">
              <a:ln>
                <a:noFill/>
              </a:ln>
              <a:effectLst/>
              <a:uLnTx/>
              <a:uFillTx/>
              <a:latin typeface="Roboto Condensed"/>
              <a:ea typeface="+mn-ea"/>
              <a:cs typeface="+mn-cs"/>
            </a:endParaRPr>
          </a:p>
        </p:txBody>
      </p:sp>
      <p:graphicFrame>
        <p:nvGraphicFramePr>
          <p:cNvPr id="13" name="Graphique 12">
            <a:extLst>
              <a:ext uri="{FF2B5EF4-FFF2-40B4-BE49-F238E27FC236}">
                <a16:creationId xmlns:a16="http://schemas.microsoft.com/office/drawing/2014/main" id="{3EB525FD-D777-6BAB-7D08-84CEDC18F821}"/>
              </a:ext>
            </a:extLst>
          </p:cNvPr>
          <p:cNvGraphicFramePr/>
          <p:nvPr>
            <p:extLst>
              <p:ext uri="{D42A27DB-BD31-4B8C-83A1-F6EECF244321}">
                <p14:modId xmlns:p14="http://schemas.microsoft.com/office/powerpoint/2010/main" val="2173567402"/>
              </p:ext>
            </p:extLst>
          </p:nvPr>
        </p:nvGraphicFramePr>
        <p:xfrm>
          <a:off x="3686642" y="2312404"/>
          <a:ext cx="4047893" cy="3907446"/>
        </p:xfrm>
        <a:graphic>
          <a:graphicData uri="http://schemas.openxmlformats.org/drawingml/2006/chart">
            <c:chart xmlns:c="http://schemas.openxmlformats.org/drawingml/2006/chart" xmlns:r="http://schemas.openxmlformats.org/officeDocument/2006/relationships" r:id="rId4"/>
          </a:graphicData>
        </a:graphic>
      </p:graphicFrame>
      <p:sp>
        <p:nvSpPr>
          <p:cNvPr id="21" name="ZoneTexte 20">
            <a:extLst>
              <a:ext uri="{FF2B5EF4-FFF2-40B4-BE49-F238E27FC236}">
                <a16:creationId xmlns:a16="http://schemas.microsoft.com/office/drawing/2014/main" id="{2E70E6DF-B58A-BA81-2F18-7D4EC2C1FFBB}"/>
              </a:ext>
            </a:extLst>
          </p:cNvPr>
          <p:cNvSpPr txBox="1"/>
          <p:nvPr/>
        </p:nvSpPr>
        <p:spPr>
          <a:xfrm>
            <a:off x="4406382" y="1593052"/>
            <a:ext cx="378960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effectLst/>
                <a:uLnTx/>
                <a:uFillTx/>
                <a:latin typeface="Roboto Condensed"/>
                <a:ea typeface="+mn-ea"/>
                <a:cs typeface="+mn-cs"/>
              </a:rPr>
              <a:t>VOLUME</a:t>
            </a:r>
          </a:p>
        </p:txBody>
      </p:sp>
      <p:graphicFrame>
        <p:nvGraphicFramePr>
          <p:cNvPr id="3" name="Tableau 2">
            <a:extLst>
              <a:ext uri="{FF2B5EF4-FFF2-40B4-BE49-F238E27FC236}">
                <a16:creationId xmlns:a16="http://schemas.microsoft.com/office/drawing/2014/main" id="{E3049998-BFBC-12DE-A6E5-FF8CAC934F68}"/>
              </a:ext>
            </a:extLst>
          </p:cNvPr>
          <p:cNvGraphicFramePr>
            <a:graphicFrameLocks noGrp="1"/>
          </p:cNvGraphicFramePr>
          <p:nvPr>
            <p:extLst>
              <p:ext uri="{D42A27DB-BD31-4B8C-83A1-F6EECF244321}">
                <p14:modId xmlns:p14="http://schemas.microsoft.com/office/powerpoint/2010/main" val="2737238875"/>
              </p:ext>
            </p:extLst>
          </p:nvPr>
        </p:nvGraphicFramePr>
        <p:xfrm>
          <a:off x="144644" y="2409785"/>
          <a:ext cx="743106" cy="3661200"/>
        </p:xfrm>
        <a:graphic>
          <a:graphicData uri="http://schemas.openxmlformats.org/drawingml/2006/table">
            <a:tbl>
              <a:tblPr>
                <a:tableStyleId>{5AE92ECF-E361-4E72-AAFF-E3335EA6DE0A}</a:tableStyleId>
              </a:tblPr>
              <a:tblGrid>
                <a:gridCol w="743106">
                  <a:extLst>
                    <a:ext uri="{9D8B030D-6E8A-4147-A177-3AD203B41FA5}">
                      <a16:colId xmlns:a16="http://schemas.microsoft.com/office/drawing/2014/main" val="892105108"/>
                    </a:ext>
                  </a:extLst>
                </a:gridCol>
              </a:tblGrid>
              <a:tr h="457650">
                <a:tc>
                  <a:txBody>
                    <a:bodyPr/>
                    <a:lstStyle/>
                    <a:p>
                      <a:pPr algn="ctr" fontAlgn="b">
                        <a:buNone/>
                      </a:pPr>
                      <a:r>
                        <a:rPr lang="fr-FR" sz="1200" u="none" strike="noStrike">
                          <a:solidFill>
                            <a:schemeClr val="accent2"/>
                          </a:solidFill>
                          <a:effectLst/>
                        </a:rPr>
                        <a:t>+16%</a:t>
                      </a:r>
                      <a:endParaRPr lang="fr-FR" sz="1200" b="0" i="0" u="none" strike="noStrike">
                        <a:solidFill>
                          <a:schemeClr val="accent2"/>
                        </a:solidFill>
                        <a:effectLst/>
                        <a:latin typeface="Calibri" panose="020F0502020204030204" pitchFamily="34" charset="0"/>
                      </a:endParaRP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180236183"/>
                  </a:ext>
                </a:extLst>
              </a:tr>
              <a:tr h="457650">
                <a:tc>
                  <a:txBody>
                    <a:bodyPr/>
                    <a:lstStyle/>
                    <a:p>
                      <a:pPr algn="ctr" fontAlgn="b">
                        <a:buNone/>
                      </a:pPr>
                      <a:r>
                        <a:rPr lang="fr-FR" sz="1200" u="none" strike="noStrike">
                          <a:solidFill>
                            <a:schemeClr val="accent2"/>
                          </a:solidFill>
                          <a:effectLst/>
                        </a:rPr>
                        <a:t>+6%</a:t>
                      </a:r>
                      <a:endParaRPr lang="fr-FR" sz="1200" b="0" i="0" u="none" strike="noStrike">
                        <a:solidFill>
                          <a:schemeClr val="accent2"/>
                        </a:solidFill>
                        <a:effectLst/>
                        <a:latin typeface="Calibri" panose="020F0502020204030204" pitchFamily="34" charset="0"/>
                      </a:endParaRP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560780283"/>
                  </a:ext>
                </a:extLst>
              </a:tr>
              <a:tr h="457650">
                <a:tc>
                  <a:txBody>
                    <a:bodyPr/>
                    <a:lstStyle/>
                    <a:p>
                      <a:pPr algn="ctr" fontAlgn="b">
                        <a:buNone/>
                      </a:pPr>
                      <a:r>
                        <a:rPr lang="fr-FR" sz="1200" u="none" strike="noStrike">
                          <a:solidFill>
                            <a:schemeClr val="accent2"/>
                          </a:solidFill>
                          <a:effectLst/>
                        </a:rPr>
                        <a:t>+9%</a:t>
                      </a:r>
                      <a:endParaRPr lang="fr-FR" sz="1200" b="0" i="0" u="none" strike="noStrike">
                        <a:solidFill>
                          <a:schemeClr val="accent2"/>
                        </a:solidFill>
                        <a:effectLst/>
                        <a:latin typeface="Calibri" panose="020F0502020204030204" pitchFamily="34" charset="0"/>
                      </a:endParaRP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625642743"/>
                  </a:ext>
                </a:extLst>
              </a:tr>
              <a:tr h="457650">
                <a:tc>
                  <a:txBody>
                    <a:bodyPr/>
                    <a:lstStyle/>
                    <a:p>
                      <a:pPr algn="ctr" fontAlgn="b">
                        <a:buNone/>
                      </a:pPr>
                      <a:r>
                        <a:rPr lang="fr-FR" sz="1200" u="none" strike="noStrike">
                          <a:solidFill>
                            <a:schemeClr val="accent2"/>
                          </a:solidFill>
                          <a:effectLst/>
                        </a:rPr>
                        <a:t>+4%</a:t>
                      </a:r>
                      <a:endParaRPr lang="fr-FR" sz="1200" b="0" i="0" u="none" strike="noStrike">
                        <a:solidFill>
                          <a:schemeClr val="accent2"/>
                        </a:solidFill>
                        <a:effectLst/>
                        <a:latin typeface="Calibri" panose="020F0502020204030204" pitchFamily="34" charset="0"/>
                      </a:endParaRP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520824343"/>
                  </a:ext>
                </a:extLst>
              </a:tr>
              <a:tr h="457650">
                <a:tc>
                  <a:txBody>
                    <a:bodyPr/>
                    <a:lstStyle/>
                    <a:p>
                      <a:pPr algn="ctr" fontAlgn="b">
                        <a:buNone/>
                      </a:pPr>
                      <a:r>
                        <a:rPr lang="fr-FR" sz="1200" u="none" strike="noStrike">
                          <a:solidFill>
                            <a:schemeClr val="accent2"/>
                          </a:solidFill>
                          <a:effectLst/>
                        </a:rPr>
                        <a:t>+3%</a:t>
                      </a:r>
                      <a:endParaRPr lang="fr-FR" sz="1200" b="0" i="0" u="none" strike="noStrike">
                        <a:solidFill>
                          <a:schemeClr val="accent2"/>
                        </a:solidFill>
                        <a:effectLst/>
                        <a:latin typeface="Calibri" panose="020F0502020204030204" pitchFamily="34" charset="0"/>
                      </a:endParaRP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125602174"/>
                  </a:ext>
                </a:extLst>
              </a:tr>
              <a:tr h="457650">
                <a:tc>
                  <a:txBody>
                    <a:bodyPr/>
                    <a:lstStyle/>
                    <a:p>
                      <a:pPr algn="ctr" fontAlgn="b">
                        <a:buNone/>
                      </a:pPr>
                      <a:r>
                        <a:rPr lang="fr-FR" sz="1200" u="none" strike="noStrike">
                          <a:solidFill>
                            <a:schemeClr val="accent2"/>
                          </a:solidFill>
                          <a:effectLst/>
                        </a:rPr>
                        <a:t>+2%</a:t>
                      </a:r>
                      <a:endParaRPr lang="fr-FR" sz="1200" b="0" i="0" u="none" strike="noStrike">
                        <a:solidFill>
                          <a:schemeClr val="accent2"/>
                        </a:solidFill>
                        <a:effectLst/>
                        <a:latin typeface="Calibri" panose="020F0502020204030204" pitchFamily="34" charset="0"/>
                      </a:endParaRP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803954173"/>
                  </a:ext>
                </a:extLst>
              </a:tr>
              <a:tr h="457650">
                <a:tc>
                  <a:txBody>
                    <a:bodyPr/>
                    <a:lstStyle/>
                    <a:p>
                      <a:pPr algn="ctr" fontAlgn="b">
                        <a:buNone/>
                      </a:pPr>
                      <a:r>
                        <a:rPr lang="fr-FR" sz="1200" u="none" strike="noStrike">
                          <a:solidFill>
                            <a:schemeClr val="accent2"/>
                          </a:solidFill>
                          <a:effectLst/>
                        </a:rPr>
                        <a:t>+52%</a:t>
                      </a:r>
                      <a:endParaRPr lang="fr-FR" sz="1200" b="0" i="0" u="none" strike="noStrike">
                        <a:solidFill>
                          <a:schemeClr val="accent2"/>
                        </a:solidFill>
                        <a:effectLst/>
                        <a:latin typeface="Calibri" panose="020F0502020204030204" pitchFamily="34" charset="0"/>
                      </a:endParaRP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386232361"/>
                  </a:ext>
                </a:extLst>
              </a:tr>
              <a:tr h="457650">
                <a:tc>
                  <a:txBody>
                    <a:bodyPr/>
                    <a:lstStyle/>
                    <a:p>
                      <a:pPr algn="ctr" fontAlgn="b">
                        <a:buNone/>
                      </a:pPr>
                      <a:r>
                        <a:rPr lang="fr-FR" sz="1200" u="none" strike="noStrike">
                          <a:solidFill>
                            <a:schemeClr val="accent2"/>
                          </a:solidFill>
                          <a:effectLst/>
                        </a:rPr>
                        <a:t>+10%</a:t>
                      </a:r>
                      <a:endParaRPr lang="fr-FR" sz="1200" b="0" i="0" u="none" strike="noStrike">
                        <a:solidFill>
                          <a:schemeClr val="accent2"/>
                        </a:solidFill>
                        <a:effectLst/>
                        <a:latin typeface="Calibri" panose="020F0502020204030204" pitchFamily="34" charset="0"/>
                      </a:endParaRP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91274006"/>
                  </a:ext>
                </a:extLst>
              </a:tr>
            </a:tbl>
          </a:graphicData>
        </a:graphic>
      </p:graphicFrame>
      <p:sp>
        <p:nvSpPr>
          <p:cNvPr id="6" name="ZoneTexte 5">
            <a:extLst>
              <a:ext uri="{FF2B5EF4-FFF2-40B4-BE49-F238E27FC236}">
                <a16:creationId xmlns:a16="http://schemas.microsoft.com/office/drawing/2014/main" id="{8C481B6B-9DF6-664D-4309-1AD5E8950E25}"/>
              </a:ext>
            </a:extLst>
          </p:cNvPr>
          <p:cNvSpPr txBox="1"/>
          <p:nvPr/>
        </p:nvSpPr>
        <p:spPr>
          <a:xfrm>
            <a:off x="4167539" y="2003657"/>
            <a:ext cx="208086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effectLst/>
                <a:uLnTx/>
                <a:uFillTx/>
                <a:latin typeface="Roboto Condensed"/>
                <a:ea typeface="+mn-ea"/>
                <a:cs typeface="+mn-cs"/>
              </a:rPr>
              <a:t> </a:t>
            </a:r>
            <a:r>
              <a:rPr lang="fr-FR" sz="1400">
                <a:latin typeface="Roboto Condensed"/>
              </a:rPr>
              <a:t>volume</a:t>
            </a:r>
            <a:r>
              <a:rPr kumimoji="0" lang="fr-FR" sz="1400" i="0" u="none" strike="noStrike" kern="1200" cap="none" spc="0" normalizeH="0" baseline="0" noProof="0">
                <a:ln>
                  <a:noFill/>
                </a:ln>
                <a:effectLst/>
                <a:uLnTx/>
                <a:uFillTx/>
                <a:latin typeface="Roboto Condensed"/>
                <a:ea typeface="+mn-ea"/>
                <a:cs typeface="+mn-cs"/>
              </a:rPr>
              <a:t> % YTD’26</a:t>
            </a:r>
          </a:p>
        </p:txBody>
      </p:sp>
      <p:sp>
        <p:nvSpPr>
          <p:cNvPr id="8" name="ZoneTexte 7">
            <a:extLst>
              <a:ext uri="{FF2B5EF4-FFF2-40B4-BE49-F238E27FC236}">
                <a16:creationId xmlns:a16="http://schemas.microsoft.com/office/drawing/2014/main" id="{FC44ADB0-35E4-D105-64A7-5BAB8D938A0A}"/>
              </a:ext>
            </a:extLst>
          </p:cNvPr>
          <p:cNvSpPr txBox="1"/>
          <p:nvPr/>
        </p:nvSpPr>
        <p:spPr>
          <a:xfrm>
            <a:off x="6445803" y="1993163"/>
            <a:ext cx="208086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i="0" u="none" strike="noStrike" kern="1200" cap="none" spc="0" normalizeH="0" baseline="0" noProof="0">
                <a:ln>
                  <a:noFill/>
                </a:ln>
                <a:effectLst/>
                <a:uLnTx/>
                <a:uFillTx/>
                <a:latin typeface="Roboto Condensed"/>
                <a:ea typeface="+mn-ea"/>
                <a:cs typeface="+mn-cs"/>
              </a:rPr>
              <a:t>Evol vs YTD’25</a:t>
            </a:r>
          </a:p>
        </p:txBody>
      </p:sp>
      <p:graphicFrame>
        <p:nvGraphicFramePr>
          <p:cNvPr id="11" name="Tableau 10">
            <a:extLst>
              <a:ext uri="{FF2B5EF4-FFF2-40B4-BE49-F238E27FC236}">
                <a16:creationId xmlns:a16="http://schemas.microsoft.com/office/drawing/2014/main" id="{4A9C7B02-4BBA-1F05-9ED3-1FE9B99921EA}"/>
              </a:ext>
            </a:extLst>
          </p:cNvPr>
          <p:cNvGraphicFramePr>
            <a:graphicFrameLocks noGrp="1"/>
          </p:cNvGraphicFramePr>
          <p:nvPr>
            <p:extLst>
              <p:ext uri="{D42A27DB-BD31-4B8C-83A1-F6EECF244321}">
                <p14:modId xmlns:p14="http://schemas.microsoft.com/office/powerpoint/2010/main" val="2810215161"/>
              </p:ext>
            </p:extLst>
          </p:nvPr>
        </p:nvGraphicFramePr>
        <p:xfrm>
          <a:off x="7527966" y="2405783"/>
          <a:ext cx="743106" cy="3661200"/>
        </p:xfrm>
        <a:graphic>
          <a:graphicData uri="http://schemas.openxmlformats.org/drawingml/2006/table">
            <a:tbl>
              <a:tblPr>
                <a:tableStyleId>{5AE92ECF-E361-4E72-AAFF-E3335EA6DE0A}</a:tableStyleId>
              </a:tblPr>
              <a:tblGrid>
                <a:gridCol w="743106">
                  <a:extLst>
                    <a:ext uri="{9D8B030D-6E8A-4147-A177-3AD203B41FA5}">
                      <a16:colId xmlns:a16="http://schemas.microsoft.com/office/drawing/2014/main" val="892105108"/>
                    </a:ext>
                  </a:extLst>
                </a:gridCol>
              </a:tblGrid>
              <a:tr h="457650">
                <a:tc>
                  <a:txBody>
                    <a:bodyPr/>
                    <a:lstStyle/>
                    <a:p>
                      <a:pPr algn="ctr" fontAlgn="b">
                        <a:buNone/>
                      </a:pPr>
                      <a:r>
                        <a:rPr lang="fr-FR" sz="1200" b="0" i="0" u="none" strike="noStrike">
                          <a:solidFill>
                            <a:schemeClr val="accent4"/>
                          </a:solidFill>
                          <a:effectLst/>
                          <a:latin typeface="Calibri" panose="020F0502020204030204" pitchFamily="34" charset="0"/>
                        </a:rPr>
                        <a:t>+19%</a:t>
                      </a: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180236183"/>
                  </a:ext>
                </a:extLst>
              </a:tr>
              <a:tr h="457650">
                <a:tc>
                  <a:txBody>
                    <a:bodyPr/>
                    <a:lstStyle/>
                    <a:p>
                      <a:pPr algn="ctr" fontAlgn="b">
                        <a:buNone/>
                      </a:pPr>
                      <a:r>
                        <a:rPr lang="fr-FR" sz="1200" b="0" i="0" u="none" strike="noStrike">
                          <a:solidFill>
                            <a:schemeClr val="accent4"/>
                          </a:solidFill>
                          <a:effectLst/>
                          <a:latin typeface="Calibri" panose="020F0502020204030204" pitchFamily="34" charset="0"/>
                        </a:rPr>
                        <a:t>+6%</a:t>
                      </a: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560780283"/>
                  </a:ext>
                </a:extLst>
              </a:tr>
              <a:tr h="457650">
                <a:tc>
                  <a:txBody>
                    <a:bodyPr/>
                    <a:lstStyle/>
                    <a:p>
                      <a:pPr algn="ctr" fontAlgn="b">
                        <a:buNone/>
                      </a:pPr>
                      <a:r>
                        <a:rPr lang="fr-FR" sz="1200" b="0" i="0" u="none" strike="noStrike">
                          <a:solidFill>
                            <a:schemeClr val="accent4"/>
                          </a:solidFill>
                          <a:effectLst/>
                          <a:latin typeface="Calibri" panose="020F0502020204030204" pitchFamily="34" charset="0"/>
                        </a:rPr>
                        <a:t>+8%</a:t>
                      </a: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625642743"/>
                  </a:ext>
                </a:extLst>
              </a:tr>
              <a:tr h="457650">
                <a:tc>
                  <a:txBody>
                    <a:bodyPr/>
                    <a:lstStyle/>
                    <a:p>
                      <a:pPr algn="ctr" fontAlgn="b">
                        <a:buNone/>
                      </a:pPr>
                      <a:r>
                        <a:rPr lang="fr-FR" sz="1200" b="0" i="0" u="none" strike="noStrike">
                          <a:solidFill>
                            <a:schemeClr val="accent4"/>
                          </a:solidFill>
                          <a:effectLst/>
                          <a:latin typeface="Calibri" panose="020F0502020204030204" pitchFamily="34" charset="0"/>
                        </a:rPr>
                        <a:t>+5%</a:t>
                      </a: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520824343"/>
                  </a:ext>
                </a:extLst>
              </a:tr>
              <a:tr h="457650">
                <a:tc>
                  <a:txBody>
                    <a:bodyPr/>
                    <a:lstStyle/>
                    <a:p>
                      <a:pPr algn="ctr" fontAlgn="b">
                        <a:buNone/>
                      </a:pPr>
                      <a:r>
                        <a:rPr lang="fr-FR" sz="1200" b="0" i="0" u="none" strike="noStrike">
                          <a:solidFill>
                            <a:schemeClr val="accent4"/>
                          </a:solidFill>
                          <a:effectLst/>
                          <a:latin typeface="Calibri" panose="020F0502020204030204" pitchFamily="34" charset="0"/>
                        </a:rPr>
                        <a:t>+4%</a:t>
                      </a: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125602174"/>
                  </a:ext>
                </a:extLst>
              </a:tr>
              <a:tr h="457650">
                <a:tc>
                  <a:txBody>
                    <a:bodyPr/>
                    <a:lstStyle/>
                    <a:p>
                      <a:pPr algn="ctr" fontAlgn="b">
                        <a:buNone/>
                      </a:pPr>
                      <a:r>
                        <a:rPr lang="fr-FR" sz="1200" b="0" i="0" u="none" strike="noStrike">
                          <a:solidFill>
                            <a:schemeClr val="accent4"/>
                          </a:solidFill>
                          <a:effectLst/>
                          <a:latin typeface="Calibri" panose="020F0502020204030204" pitchFamily="34" charset="0"/>
                        </a:rPr>
                        <a:t>+2%</a:t>
                      </a: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803954173"/>
                  </a:ext>
                </a:extLst>
              </a:tr>
              <a:tr h="457650">
                <a:tc>
                  <a:txBody>
                    <a:bodyPr/>
                    <a:lstStyle/>
                    <a:p>
                      <a:pPr algn="ctr" fontAlgn="b">
                        <a:buNone/>
                      </a:pPr>
                      <a:r>
                        <a:rPr lang="fr-FR" sz="1200" b="0" i="0" u="none" strike="noStrike">
                          <a:solidFill>
                            <a:schemeClr val="accent4"/>
                          </a:solidFill>
                          <a:effectLst/>
                          <a:latin typeface="Calibri" panose="020F0502020204030204" pitchFamily="34" charset="0"/>
                        </a:rPr>
                        <a:t>+58%</a:t>
                      </a: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386232361"/>
                  </a:ext>
                </a:extLst>
              </a:tr>
              <a:tr h="457650">
                <a:tc>
                  <a:txBody>
                    <a:bodyPr/>
                    <a:lstStyle/>
                    <a:p>
                      <a:pPr algn="ctr" fontAlgn="b">
                        <a:buNone/>
                      </a:pPr>
                      <a:r>
                        <a:rPr lang="fr-FR" sz="1200" b="0" i="0" u="none" strike="noStrike">
                          <a:solidFill>
                            <a:schemeClr val="accent4"/>
                          </a:solidFill>
                          <a:effectLst/>
                          <a:latin typeface="Calibri" panose="020F0502020204030204" pitchFamily="34" charset="0"/>
                        </a:rPr>
                        <a:t>+15%</a:t>
                      </a:r>
                    </a:p>
                  </a:txBody>
                  <a:tcPr marL="6350" marR="6350" marT="6350" marB="0"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91274006"/>
                  </a:ext>
                </a:extLst>
              </a:tr>
            </a:tbl>
          </a:graphicData>
        </a:graphic>
      </p:graphicFrame>
      <p:sp>
        <p:nvSpPr>
          <p:cNvPr id="22" name="Text Placeholder 88">
            <a:extLst>
              <a:ext uri="{FF2B5EF4-FFF2-40B4-BE49-F238E27FC236}">
                <a16:creationId xmlns:a16="http://schemas.microsoft.com/office/drawing/2014/main" id="{D45B1D18-7C27-07F5-EAA4-645604735D45}"/>
              </a:ext>
            </a:extLst>
          </p:cNvPr>
          <p:cNvSpPr txBox="1">
            <a:spLocks/>
          </p:cNvSpPr>
          <p:nvPr/>
        </p:nvSpPr>
        <p:spPr>
          <a:xfrm>
            <a:off x="6895717" y="6093047"/>
            <a:ext cx="7315200" cy="164592"/>
          </a:xfrm>
          <a:prstGeom prst="rect">
            <a:avLst/>
          </a:prstGeom>
        </p:spPr>
        <p:txBody>
          <a:bodyPr/>
          <a:lstStyle>
            <a:lvl1pPr marL="342900" indent="-34290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i="1"/>
              <a:t>Source </a:t>
            </a:r>
            <a:r>
              <a:rPr lang="en-US" sz="1200" i="1" err="1"/>
              <a:t>Circana</a:t>
            </a:r>
            <a:r>
              <a:rPr lang="en-US" sz="1200" i="1"/>
              <a:t> Retail Tracking Service, Belgium YTD September 20</a:t>
            </a:r>
            <a:r>
              <a:rPr lang="en-US" sz="1200" i="1" baseline="30000"/>
              <a:t>th</a:t>
            </a:r>
            <a:r>
              <a:rPr lang="en-US" sz="1200" i="1"/>
              <a:t> 2026</a:t>
            </a:r>
          </a:p>
        </p:txBody>
      </p:sp>
      <p:pic>
        <p:nvPicPr>
          <p:cNvPr id="41" name="Image 40" descr="Ma Petite Tirelire | N°1 de la Tirelire en France">
            <a:extLst>
              <a:ext uri="{FF2B5EF4-FFF2-40B4-BE49-F238E27FC236}">
                <a16:creationId xmlns:a16="http://schemas.microsoft.com/office/drawing/2014/main" id="{982FD979-B24C-4D4C-DD4B-74C6CD826F5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33468" y="1152889"/>
            <a:ext cx="3659270" cy="4857021"/>
          </a:xfrm>
          <a:prstGeom prst="roundRect">
            <a:avLst>
              <a:gd name="adj" fmla="val 15325"/>
            </a:avLst>
          </a:prstGeom>
        </p:spPr>
      </p:pic>
    </p:spTree>
    <p:extLst>
      <p:ext uri="{BB962C8B-B14F-4D97-AF65-F5344CB8AC3E}">
        <p14:creationId xmlns:p14="http://schemas.microsoft.com/office/powerpoint/2010/main" val="1838689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101FC-DBD6-7F32-39DE-C4E1FA855059}"/>
            </a:ext>
          </a:extLst>
        </p:cNvPr>
        <p:cNvGrpSpPr/>
        <p:nvPr/>
      </p:nvGrpSpPr>
      <p:grpSpPr>
        <a:xfrm>
          <a:off x="0" y="0"/>
          <a:ext cx="0" cy="0"/>
          <a:chOff x="0" y="0"/>
          <a:chExt cx="0" cy="0"/>
        </a:xfrm>
      </p:grpSpPr>
      <p:graphicFrame>
        <p:nvGraphicFramePr>
          <p:cNvPr id="6" name="Chart Placeholder 6">
            <a:extLst>
              <a:ext uri="{FF2B5EF4-FFF2-40B4-BE49-F238E27FC236}">
                <a16:creationId xmlns:a16="http://schemas.microsoft.com/office/drawing/2014/main" id="{59444D85-2711-3A3E-271C-B396078F9F25}"/>
              </a:ext>
            </a:extLst>
          </p:cNvPr>
          <p:cNvGraphicFramePr>
            <a:graphicFrameLocks/>
          </p:cNvGraphicFramePr>
          <p:nvPr>
            <p:extLst>
              <p:ext uri="{D42A27DB-BD31-4B8C-83A1-F6EECF244321}">
                <p14:modId xmlns:p14="http://schemas.microsoft.com/office/powerpoint/2010/main" val="2152709959"/>
              </p:ext>
            </p:extLst>
          </p:nvPr>
        </p:nvGraphicFramePr>
        <p:xfrm>
          <a:off x="-319950" y="2426229"/>
          <a:ext cx="5859513" cy="385097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719B749-66C0-3D35-068E-F94F958260A1}"/>
              </a:ext>
            </a:extLst>
          </p:cNvPr>
          <p:cNvSpPr>
            <a:spLocks noGrp="1"/>
          </p:cNvSpPr>
          <p:nvPr>
            <p:ph type="title"/>
          </p:nvPr>
        </p:nvSpPr>
        <p:spPr/>
        <p:txBody>
          <a:bodyPr/>
          <a:lstStyle/>
          <a:p>
            <a:r>
              <a:rPr lang="en-US"/>
              <a:t>Top 10 growing Manufacturers &amp; Properties</a:t>
            </a:r>
          </a:p>
        </p:txBody>
      </p:sp>
      <p:sp>
        <p:nvSpPr>
          <p:cNvPr id="5" name="Espace réservé du texte 4">
            <a:extLst>
              <a:ext uri="{FF2B5EF4-FFF2-40B4-BE49-F238E27FC236}">
                <a16:creationId xmlns:a16="http://schemas.microsoft.com/office/drawing/2014/main" id="{B8EECEC0-BC2B-C899-BDA1-0B3A14FFE719}"/>
              </a:ext>
            </a:extLst>
          </p:cNvPr>
          <p:cNvSpPr>
            <a:spLocks noGrp="1"/>
          </p:cNvSpPr>
          <p:nvPr>
            <p:ph type="body" sz="quarter" idx="14"/>
          </p:nvPr>
        </p:nvSpPr>
        <p:spPr>
          <a:xfrm>
            <a:off x="514350" y="1226814"/>
            <a:ext cx="11285764" cy="466787"/>
          </a:xfrm>
        </p:spPr>
        <p:txBody>
          <a:bodyPr/>
          <a:lstStyle/>
          <a:p>
            <a:r>
              <a:rPr lang="fr-FR" err="1"/>
              <a:t>Outside</a:t>
            </a:r>
            <a:r>
              <a:rPr lang="fr-FR"/>
              <a:t> the </a:t>
            </a:r>
            <a:r>
              <a:rPr lang="fr-FR" err="1"/>
              <a:t>well-known</a:t>
            </a:r>
            <a:r>
              <a:rPr lang="fr-FR"/>
              <a:t> top 3 </a:t>
            </a:r>
            <a:r>
              <a:rPr lang="fr-FR" err="1"/>
              <a:t>Manufacturers</a:t>
            </a:r>
            <a:r>
              <a:rPr lang="fr-FR"/>
              <a:t>, outsiders are </a:t>
            </a:r>
            <a:r>
              <a:rPr lang="fr-FR" err="1"/>
              <a:t>emerging</a:t>
            </a:r>
            <a:r>
              <a:rPr lang="fr-FR"/>
              <a:t> </a:t>
            </a:r>
            <a:r>
              <a:rPr lang="fr-FR" err="1"/>
              <a:t>with</a:t>
            </a:r>
            <a:r>
              <a:rPr lang="fr-FR"/>
              <a:t> innovative </a:t>
            </a:r>
            <a:r>
              <a:rPr lang="fr-FR" err="1"/>
              <a:t>offerings</a:t>
            </a:r>
            <a:r>
              <a:rPr lang="fr-FR"/>
              <a:t> for kids and </a:t>
            </a:r>
            <a:r>
              <a:rPr lang="fr-FR" err="1"/>
              <a:t>Kidults</a:t>
            </a:r>
            <a:endParaRPr lang="fr-FR"/>
          </a:p>
        </p:txBody>
      </p:sp>
      <p:sp>
        <p:nvSpPr>
          <p:cNvPr id="4" name="Text Placeholder 3">
            <a:extLst>
              <a:ext uri="{FF2B5EF4-FFF2-40B4-BE49-F238E27FC236}">
                <a16:creationId xmlns:a16="http://schemas.microsoft.com/office/drawing/2014/main" id="{DFD876B8-115F-3CA2-83F7-D8AEEBA69A54}"/>
              </a:ext>
            </a:extLst>
          </p:cNvPr>
          <p:cNvSpPr>
            <a:spLocks noGrp="1"/>
          </p:cNvSpPr>
          <p:nvPr>
            <p:ph type="body" sz="quarter" idx="31"/>
          </p:nvPr>
        </p:nvSpPr>
        <p:spPr>
          <a:xfrm>
            <a:off x="6782582" y="6194902"/>
            <a:ext cx="4891332" cy="164592"/>
          </a:xfrm>
        </p:spPr>
        <p:txBody>
          <a:bodyPr/>
          <a:lstStyle/>
          <a:p>
            <a:r>
              <a:rPr lang="en-US"/>
              <a:t>Source </a:t>
            </a:r>
            <a:r>
              <a:rPr lang="en-US" err="1"/>
              <a:t>Circana</a:t>
            </a:r>
            <a:r>
              <a:rPr lang="en-US"/>
              <a:t> Retail Tracking Service, Belgium YTD September 20</a:t>
            </a:r>
            <a:r>
              <a:rPr lang="en-US" baseline="30000"/>
              <a:t>th</a:t>
            </a:r>
            <a:r>
              <a:rPr lang="en-US"/>
              <a:t> 2026</a:t>
            </a:r>
          </a:p>
        </p:txBody>
      </p:sp>
      <p:sp>
        <p:nvSpPr>
          <p:cNvPr id="7" name="Text Placeholder 2">
            <a:extLst>
              <a:ext uri="{FF2B5EF4-FFF2-40B4-BE49-F238E27FC236}">
                <a16:creationId xmlns:a16="http://schemas.microsoft.com/office/drawing/2014/main" id="{422278EE-FA89-96AA-15C2-F384863E8D76}"/>
              </a:ext>
            </a:extLst>
          </p:cNvPr>
          <p:cNvSpPr txBox="1">
            <a:spLocks/>
          </p:cNvSpPr>
          <p:nvPr/>
        </p:nvSpPr>
        <p:spPr bwMode="auto">
          <a:xfrm>
            <a:off x="276005" y="2069137"/>
            <a:ext cx="5014577" cy="357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r" defTabSz="457200" rtl="0" eaLnBrk="1" latinLnBrk="0" hangingPunct="1">
              <a:lnSpc>
                <a:spcPct val="85000"/>
              </a:lnSpc>
              <a:spcBef>
                <a:spcPts val="0"/>
              </a:spcBef>
              <a:spcAft>
                <a:spcPts val="1440"/>
              </a:spcAft>
              <a:buClr>
                <a:srgbClr val="00A1DE"/>
              </a:buClr>
              <a:buSzPct val="150000"/>
              <a:buFontTx/>
              <a:buNone/>
              <a:defRPr sz="900" kern="1200" baseline="0">
                <a:solidFill>
                  <a:schemeClr val="tx1"/>
                </a:solidFill>
                <a:latin typeface="+mn-lt"/>
                <a:ea typeface="+mn-ea"/>
                <a:cs typeface="+mn-cs"/>
              </a:defRPr>
            </a:lvl1pPr>
            <a:lvl2pPr marL="742950" indent="-285750" algn="l" defTabSz="457200" rtl="0" eaLnBrk="1" latinLnBrk="0" hangingPunct="1">
              <a:lnSpc>
                <a:spcPct val="85000"/>
              </a:lnSpc>
              <a:spcBef>
                <a:spcPts val="0"/>
              </a:spcBef>
              <a:spcAft>
                <a:spcPts val="1440"/>
              </a:spcAft>
              <a:buClr>
                <a:srgbClr val="00A1DE"/>
              </a:buClr>
              <a:buFont typeface="Arial"/>
              <a:buChar char="–"/>
              <a:defRPr sz="2000" kern="1200">
                <a:solidFill>
                  <a:schemeClr val="tx1"/>
                </a:solidFill>
                <a:latin typeface="+mn-lt"/>
                <a:ea typeface="+mn-ea"/>
                <a:cs typeface="+mn-cs"/>
              </a:defRPr>
            </a:lvl2pPr>
            <a:lvl3pPr marL="1143000" indent="-228600" algn="l" defTabSz="457200" rtl="0" eaLnBrk="1" latinLnBrk="0" hangingPunct="1">
              <a:lnSpc>
                <a:spcPct val="85000"/>
              </a:lnSpc>
              <a:spcBef>
                <a:spcPts val="0"/>
              </a:spcBef>
              <a:spcAft>
                <a:spcPts val="1440"/>
              </a:spcAft>
              <a:buClr>
                <a:srgbClr val="00A1DE"/>
              </a:buClr>
              <a:buFont typeface="Arial"/>
              <a:buChar char="•"/>
              <a:defRPr sz="1800" kern="1200">
                <a:solidFill>
                  <a:schemeClr val="tx1"/>
                </a:solidFill>
                <a:latin typeface="+mn-lt"/>
                <a:ea typeface="+mn-ea"/>
                <a:cs typeface="+mn-cs"/>
              </a:defRPr>
            </a:lvl3pPr>
            <a:lvl4pPr marL="1600200" indent="-228600" algn="l" defTabSz="457200" rtl="0" eaLnBrk="1" latinLnBrk="0" hangingPunct="1">
              <a:lnSpc>
                <a:spcPct val="85000"/>
              </a:lnSpc>
              <a:spcBef>
                <a:spcPts val="0"/>
              </a:spcBef>
              <a:spcAft>
                <a:spcPts val="1440"/>
              </a:spcAft>
              <a:buClr>
                <a:srgbClr val="00A1DE"/>
              </a:buClr>
              <a:buFont typeface="Arial"/>
              <a:buChar char="–"/>
              <a:defRPr sz="1600" kern="1200">
                <a:solidFill>
                  <a:schemeClr val="tx1"/>
                </a:solidFill>
                <a:latin typeface="+mn-lt"/>
                <a:ea typeface="+mn-ea"/>
                <a:cs typeface="+mn-cs"/>
              </a:defRPr>
            </a:lvl4pPr>
            <a:lvl5pPr marL="2057400" indent="-228600" algn="l" defTabSz="457200" rtl="0" eaLnBrk="1" latinLnBrk="0" hangingPunct="1">
              <a:lnSpc>
                <a:spcPct val="85000"/>
              </a:lnSpc>
              <a:spcBef>
                <a:spcPts val="0"/>
              </a:spcBef>
              <a:spcAft>
                <a:spcPts val="1440"/>
              </a:spcAft>
              <a:buClr>
                <a:srgbClr val="00A1DE"/>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5000"/>
              </a:lnSpc>
              <a:spcBef>
                <a:spcPts val="0"/>
              </a:spcBef>
              <a:spcAft>
                <a:spcPts val="1440"/>
              </a:spcAft>
              <a:buClr>
                <a:srgbClr val="00A1DE"/>
              </a:buClr>
              <a:buSzPct val="150000"/>
              <a:buFontTx/>
              <a:buNone/>
              <a:tabLst/>
              <a:defRPr/>
            </a:pPr>
            <a:r>
              <a:rPr kumimoji="0" lang="en-US" sz="1400" b="1" i="0" u="none" strike="noStrike" kern="1200" cap="none" spc="0" normalizeH="0" baseline="0" noProof="0">
                <a:ln>
                  <a:noFill/>
                </a:ln>
                <a:solidFill>
                  <a:srgbClr val="000000"/>
                </a:solidFill>
                <a:effectLst/>
                <a:uLnTx/>
                <a:uFillTx/>
                <a:latin typeface="Roboto Condensed"/>
                <a:ea typeface="+mn-ea"/>
                <a:cs typeface="+mn-cs"/>
              </a:rPr>
              <a:t>Top 10 growing Manufacturers – absolute value growth(€M) </a:t>
            </a:r>
          </a:p>
        </p:txBody>
      </p:sp>
      <p:sp>
        <p:nvSpPr>
          <p:cNvPr id="9" name="Text Placeholder 2">
            <a:extLst>
              <a:ext uri="{FF2B5EF4-FFF2-40B4-BE49-F238E27FC236}">
                <a16:creationId xmlns:a16="http://schemas.microsoft.com/office/drawing/2014/main" id="{B87E4818-51A6-A3EE-B816-4A040F8166E6}"/>
              </a:ext>
            </a:extLst>
          </p:cNvPr>
          <p:cNvSpPr txBox="1">
            <a:spLocks/>
          </p:cNvSpPr>
          <p:nvPr/>
        </p:nvSpPr>
        <p:spPr bwMode="auto">
          <a:xfrm>
            <a:off x="6659338" y="2069138"/>
            <a:ext cx="5014577" cy="259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r" defTabSz="457200" rtl="0" eaLnBrk="1" latinLnBrk="0" hangingPunct="1">
              <a:lnSpc>
                <a:spcPct val="85000"/>
              </a:lnSpc>
              <a:spcBef>
                <a:spcPts val="0"/>
              </a:spcBef>
              <a:spcAft>
                <a:spcPts val="1440"/>
              </a:spcAft>
              <a:buClr>
                <a:srgbClr val="00A1DE"/>
              </a:buClr>
              <a:buSzPct val="150000"/>
              <a:buFontTx/>
              <a:buNone/>
              <a:defRPr sz="900" kern="1200" baseline="0">
                <a:solidFill>
                  <a:schemeClr val="tx1"/>
                </a:solidFill>
                <a:latin typeface="+mn-lt"/>
                <a:ea typeface="+mn-ea"/>
                <a:cs typeface="+mn-cs"/>
              </a:defRPr>
            </a:lvl1pPr>
            <a:lvl2pPr marL="742950" indent="-285750" algn="l" defTabSz="457200" rtl="0" eaLnBrk="1" latinLnBrk="0" hangingPunct="1">
              <a:lnSpc>
                <a:spcPct val="85000"/>
              </a:lnSpc>
              <a:spcBef>
                <a:spcPts val="0"/>
              </a:spcBef>
              <a:spcAft>
                <a:spcPts val="1440"/>
              </a:spcAft>
              <a:buClr>
                <a:srgbClr val="00A1DE"/>
              </a:buClr>
              <a:buFont typeface="Arial"/>
              <a:buChar char="–"/>
              <a:defRPr sz="2000" kern="1200">
                <a:solidFill>
                  <a:schemeClr val="tx1"/>
                </a:solidFill>
                <a:latin typeface="+mn-lt"/>
                <a:ea typeface="+mn-ea"/>
                <a:cs typeface="+mn-cs"/>
              </a:defRPr>
            </a:lvl2pPr>
            <a:lvl3pPr marL="1143000" indent="-228600" algn="l" defTabSz="457200" rtl="0" eaLnBrk="1" latinLnBrk="0" hangingPunct="1">
              <a:lnSpc>
                <a:spcPct val="85000"/>
              </a:lnSpc>
              <a:spcBef>
                <a:spcPts val="0"/>
              </a:spcBef>
              <a:spcAft>
                <a:spcPts val="1440"/>
              </a:spcAft>
              <a:buClr>
                <a:srgbClr val="00A1DE"/>
              </a:buClr>
              <a:buFont typeface="Arial"/>
              <a:buChar char="•"/>
              <a:defRPr sz="1800" kern="1200">
                <a:solidFill>
                  <a:schemeClr val="tx1"/>
                </a:solidFill>
                <a:latin typeface="+mn-lt"/>
                <a:ea typeface="+mn-ea"/>
                <a:cs typeface="+mn-cs"/>
              </a:defRPr>
            </a:lvl3pPr>
            <a:lvl4pPr marL="1600200" indent="-228600" algn="l" defTabSz="457200" rtl="0" eaLnBrk="1" latinLnBrk="0" hangingPunct="1">
              <a:lnSpc>
                <a:spcPct val="85000"/>
              </a:lnSpc>
              <a:spcBef>
                <a:spcPts val="0"/>
              </a:spcBef>
              <a:spcAft>
                <a:spcPts val="1440"/>
              </a:spcAft>
              <a:buClr>
                <a:srgbClr val="00A1DE"/>
              </a:buClr>
              <a:buFont typeface="Arial"/>
              <a:buChar char="–"/>
              <a:defRPr sz="1600" kern="1200">
                <a:solidFill>
                  <a:schemeClr val="tx1"/>
                </a:solidFill>
                <a:latin typeface="+mn-lt"/>
                <a:ea typeface="+mn-ea"/>
                <a:cs typeface="+mn-cs"/>
              </a:defRPr>
            </a:lvl4pPr>
            <a:lvl5pPr marL="2057400" indent="-228600" algn="l" defTabSz="457200" rtl="0" eaLnBrk="1" latinLnBrk="0" hangingPunct="1">
              <a:lnSpc>
                <a:spcPct val="85000"/>
              </a:lnSpc>
              <a:spcBef>
                <a:spcPts val="0"/>
              </a:spcBef>
              <a:spcAft>
                <a:spcPts val="1440"/>
              </a:spcAft>
              <a:buClr>
                <a:srgbClr val="00A1DE"/>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5000"/>
              </a:lnSpc>
              <a:spcBef>
                <a:spcPts val="0"/>
              </a:spcBef>
              <a:spcAft>
                <a:spcPts val="1440"/>
              </a:spcAft>
              <a:buClr>
                <a:srgbClr val="00A1DE"/>
              </a:buClr>
              <a:buSzPct val="150000"/>
              <a:buFontTx/>
              <a:buNone/>
              <a:tabLst/>
              <a:defRPr/>
            </a:pPr>
            <a:r>
              <a:rPr kumimoji="0" lang="en-US" sz="1400" b="1" i="0" u="none" strike="noStrike" kern="1200" cap="none" spc="0" normalizeH="0" baseline="0" noProof="0">
                <a:ln>
                  <a:noFill/>
                </a:ln>
                <a:solidFill>
                  <a:srgbClr val="000000"/>
                </a:solidFill>
                <a:effectLst/>
                <a:uLnTx/>
                <a:uFillTx/>
                <a:latin typeface="Roboto Condensed"/>
              </a:rPr>
              <a:t>Top 10 growing Properties – </a:t>
            </a:r>
            <a:r>
              <a:rPr lang="en-US" sz="1400" b="1">
                <a:solidFill>
                  <a:srgbClr val="000000"/>
                </a:solidFill>
                <a:latin typeface="Roboto Condensed"/>
              </a:rPr>
              <a:t>absolute value growth (€M)</a:t>
            </a:r>
            <a:endParaRPr kumimoji="0" lang="en-US" sz="1400" b="1" i="0" u="none" strike="noStrike" kern="1200" cap="none" spc="0" normalizeH="0" baseline="0" noProof="0">
              <a:ln>
                <a:noFill/>
              </a:ln>
              <a:solidFill>
                <a:srgbClr val="000000"/>
              </a:solidFill>
              <a:effectLst/>
              <a:uLnTx/>
              <a:uFillTx/>
              <a:latin typeface="Roboto Condensed"/>
            </a:endParaRPr>
          </a:p>
        </p:txBody>
      </p:sp>
      <p:graphicFrame>
        <p:nvGraphicFramePr>
          <p:cNvPr id="8" name="Chart Placeholder 6">
            <a:extLst>
              <a:ext uri="{FF2B5EF4-FFF2-40B4-BE49-F238E27FC236}">
                <a16:creationId xmlns:a16="http://schemas.microsoft.com/office/drawing/2014/main" id="{57C06074-E40A-4EF3-8170-9E5F52BA3E4C}"/>
              </a:ext>
            </a:extLst>
          </p:cNvPr>
          <p:cNvGraphicFramePr>
            <a:graphicFrameLocks/>
          </p:cNvGraphicFramePr>
          <p:nvPr>
            <p:extLst>
              <p:ext uri="{D42A27DB-BD31-4B8C-83A1-F6EECF244321}">
                <p14:modId xmlns:p14="http://schemas.microsoft.com/office/powerpoint/2010/main" val="2991599785"/>
              </p:ext>
            </p:extLst>
          </p:nvPr>
        </p:nvGraphicFramePr>
        <p:xfrm>
          <a:off x="5701321" y="2426229"/>
          <a:ext cx="7053855" cy="385096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0807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78117-680C-C748-C4B4-DB22A8EBE5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85026E-9670-211D-A590-FC45CB6909A8}"/>
              </a:ext>
            </a:extLst>
          </p:cNvPr>
          <p:cNvSpPr>
            <a:spLocks noGrp="1"/>
          </p:cNvSpPr>
          <p:nvPr>
            <p:ph type="title"/>
          </p:nvPr>
        </p:nvSpPr>
        <p:spPr/>
        <p:txBody>
          <a:bodyPr/>
          <a:lstStyle/>
          <a:p>
            <a:r>
              <a:rPr lang="en-GB"/>
              <a:t>What to expect for Q4?</a:t>
            </a:r>
            <a:endParaRPr lang="en-GB" noProof="0"/>
          </a:p>
        </p:txBody>
      </p:sp>
      <p:pic>
        <p:nvPicPr>
          <p:cNvPr id="25" name="Picture Placeholder 24">
            <a:extLst>
              <a:ext uri="{FF2B5EF4-FFF2-40B4-BE49-F238E27FC236}">
                <a16:creationId xmlns:a16="http://schemas.microsoft.com/office/drawing/2014/main" id="{53D88560-32B0-A28D-98F8-DB2ECE846F63}"/>
              </a:ext>
            </a:extLst>
          </p:cNvPr>
          <p:cNvPicPr>
            <a:picLocks noGrp="1" noChangeAspect="1"/>
          </p:cNvPicPr>
          <p:nvPr>
            <p:ph type="pic" sz="quarter" idx="61"/>
          </p:nvPr>
        </p:nvPicPr>
        <p:blipFill>
          <a:blip r:embed="rId3" cstate="screen">
            <a:extLst>
              <a:ext uri="{28A0092B-C50C-407E-A947-70E740481C1C}">
                <a14:useLocalDpi xmlns:a14="http://schemas.microsoft.com/office/drawing/2010/main"/>
              </a:ext>
            </a:extLst>
          </a:blip>
          <a:srcRect/>
          <a:stretch>
            <a:fillRect/>
          </a:stretch>
        </p:blipFill>
        <p:spPr>
          <a:xfrm>
            <a:off x="6581842" y="2066908"/>
            <a:ext cx="2576575" cy="2056621"/>
          </a:xfrm>
          <a:prstGeom prst="rect">
            <a:avLst/>
          </a:prstGeom>
        </p:spPr>
      </p:pic>
      <p:pic>
        <p:nvPicPr>
          <p:cNvPr id="27" name="Picture Placeholder 26">
            <a:extLst>
              <a:ext uri="{FF2B5EF4-FFF2-40B4-BE49-F238E27FC236}">
                <a16:creationId xmlns:a16="http://schemas.microsoft.com/office/drawing/2014/main" id="{546C5728-4142-4D81-8335-148B3F928313}"/>
              </a:ext>
            </a:extLst>
          </p:cNvPr>
          <p:cNvPicPr>
            <a:picLocks noGrp="1" noChangeAspect="1"/>
          </p:cNvPicPr>
          <p:nvPr>
            <p:ph type="pic" sz="quarter" idx="62"/>
          </p:nvPr>
        </p:nvPicPr>
        <p:blipFill>
          <a:blip r:embed="rId4" cstate="screen">
            <a:extLst>
              <a:ext uri="{28A0092B-C50C-407E-A947-70E740481C1C}">
                <a14:useLocalDpi xmlns:a14="http://schemas.microsoft.com/office/drawing/2010/main"/>
              </a:ext>
            </a:extLst>
          </a:blip>
          <a:srcRect/>
          <a:stretch/>
        </p:blipFill>
        <p:spPr>
          <a:prstGeom prst="rect">
            <a:avLst/>
          </a:prstGeom>
        </p:spPr>
      </p:pic>
      <p:pic>
        <p:nvPicPr>
          <p:cNvPr id="23" name="Picture Placeholder 22">
            <a:extLst>
              <a:ext uri="{FF2B5EF4-FFF2-40B4-BE49-F238E27FC236}">
                <a16:creationId xmlns:a16="http://schemas.microsoft.com/office/drawing/2014/main" id="{EE864FC9-1E9A-FB27-C42B-75B6E21F3E8A}"/>
              </a:ext>
            </a:extLst>
          </p:cNvPr>
          <p:cNvPicPr>
            <a:picLocks noGrp="1" noChangeAspect="1"/>
          </p:cNvPicPr>
          <p:nvPr>
            <p:ph type="pic" sz="quarter" idx="63"/>
          </p:nvPr>
        </p:nvPicPr>
        <p:blipFill>
          <a:blip r:embed="rId5">
            <a:extLst>
              <a:ext uri="{28A0092B-C50C-407E-A947-70E740481C1C}">
                <a14:useLocalDpi xmlns:a14="http://schemas.microsoft.com/office/drawing/2010/main"/>
              </a:ext>
            </a:extLst>
          </a:blip>
          <a:srcRect/>
          <a:stretch/>
        </p:blipFill>
        <p:spPr>
          <a:xfrm>
            <a:off x="3910638" y="2065393"/>
            <a:ext cx="2576575" cy="2073275"/>
          </a:xfrm>
          <a:prstGeom prst="rect">
            <a:avLst/>
          </a:prstGeom>
        </p:spPr>
      </p:pic>
      <p:sp>
        <p:nvSpPr>
          <p:cNvPr id="12" name="Text Placeholder 11">
            <a:extLst>
              <a:ext uri="{FF2B5EF4-FFF2-40B4-BE49-F238E27FC236}">
                <a16:creationId xmlns:a16="http://schemas.microsoft.com/office/drawing/2014/main" id="{269FF191-2D6E-195B-5663-4F5808CB8F20}"/>
              </a:ext>
            </a:extLst>
          </p:cNvPr>
          <p:cNvSpPr>
            <a:spLocks noGrp="1"/>
          </p:cNvSpPr>
          <p:nvPr>
            <p:ph type="body" sz="quarter" idx="66"/>
          </p:nvPr>
        </p:nvSpPr>
        <p:spPr>
          <a:xfrm>
            <a:off x="4074902" y="4283075"/>
            <a:ext cx="2248046" cy="1446213"/>
          </a:xfrm>
        </p:spPr>
        <p:txBody>
          <a:bodyPr/>
          <a:lstStyle/>
          <a:p>
            <a:pPr marL="0" indent="0" algn="ctr">
              <a:spcAft>
                <a:spcPts val="0"/>
              </a:spcAft>
              <a:buClr>
                <a:schemeClr val="tx2"/>
              </a:buClr>
              <a:buNone/>
            </a:pPr>
            <a:r>
              <a:rPr lang="en-GB" noProof="0"/>
              <a:t>Entertainment &amp; licensing </a:t>
            </a:r>
          </a:p>
          <a:p>
            <a:pPr marL="0" indent="0" algn="ctr">
              <a:spcAft>
                <a:spcPts val="0"/>
              </a:spcAft>
              <a:buClr>
                <a:schemeClr val="tx2"/>
              </a:buClr>
              <a:buNone/>
            </a:pPr>
            <a:r>
              <a:rPr lang="en-GB" noProof="0"/>
              <a:t>Kidults (12+) </a:t>
            </a:r>
          </a:p>
          <a:p>
            <a:pPr marL="0" indent="0" algn="ctr">
              <a:spcAft>
                <a:spcPts val="0"/>
              </a:spcAft>
              <a:buClr>
                <a:schemeClr val="tx2"/>
              </a:buClr>
              <a:buNone/>
            </a:pPr>
            <a:r>
              <a:rPr lang="en-GB" noProof="0"/>
              <a:t>Collection </a:t>
            </a:r>
          </a:p>
          <a:p>
            <a:pPr marL="0" indent="0" algn="ctr">
              <a:spcAft>
                <a:spcPts val="0"/>
              </a:spcAft>
              <a:buClr>
                <a:schemeClr val="tx2"/>
              </a:buClr>
              <a:buNone/>
            </a:pPr>
            <a:r>
              <a:rPr lang="en-GB" noProof="0"/>
              <a:t>LEGO &amp; TCG </a:t>
            </a:r>
          </a:p>
        </p:txBody>
      </p:sp>
      <p:sp>
        <p:nvSpPr>
          <p:cNvPr id="13" name="Text Placeholder 12">
            <a:extLst>
              <a:ext uri="{FF2B5EF4-FFF2-40B4-BE49-F238E27FC236}">
                <a16:creationId xmlns:a16="http://schemas.microsoft.com/office/drawing/2014/main" id="{E01987F6-A3CC-F3AC-4EF6-DF699E97C657}"/>
              </a:ext>
            </a:extLst>
          </p:cNvPr>
          <p:cNvSpPr>
            <a:spLocks noGrp="1"/>
          </p:cNvSpPr>
          <p:nvPr>
            <p:ph type="body" sz="quarter" idx="67"/>
          </p:nvPr>
        </p:nvSpPr>
        <p:spPr>
          <a:xfrm>
            <a:off x="6714420" y="4211250"/>
            <a:ext cx="2316163" cy="1584325"/>
          </a:xfrm>
        </p:spPr>
        <p:txBody>
          <a:bodyPr/>
          <a:lstStyle/>
          <a:p>
            <a:pPr marL="0" indent="0" algn="ctr">
              <a:spcAft>
                <a:spcPts val="0"/>
              </a:spcAft>
              <a:buClr>
                <a:schemeClr val="tx2"/>
              </a:buClr>
              <a:buNone/>
            </a:pPr>
            <a:r>
              <a:rPr lang="en-GB" noProof="0"/>
              <a:t>Sport</a:t>
            </a:r>
          </a:p>
          <a:p>
            <a:pPr marL="0" indent="0" algn="ctr">
              <a:spcAft>
                <a:spcPts val="0"/>
              </a:spcAft>
              <a:buClr>
                <a:schemeClr val="tx2"/>
              </a:buClr>
              <a:buNone/>
            </a:pPr>
            <a:r>
              <a:rPr lang="en-GB"/>
              <a:t>Sensory toys &amp; wearables</a:t>
            </a:r>
            <a:endParaRPr lang="en-GB" noProof="0"/>
          </a:p>
          <a:p>
            <a:pPr marL="0" indent="0" algn="ctr">
              <a:spcAft>
                <a:spcPts val="0"/>
              </a:spcAft>
              <a:buClr>
                <a:schemeClr val="tx2"/>
              </a:buClr>
              <a:buNone/>
            </a:pPr>
            <a:r>
              <a:rPr lang="en-GB" noProof="0" err="1"/>
              <a:t>Kpop</a:t>
            </a:r>
            <a:r>
              <a:rPr lang="en-GB" noProof="0"/>
              <a:t> Demon Hunters</a:t>
            </a:r>
          </a:p>
          <a:p>
            <a:pPr marL="0" indent="0" algn="ctr">
              <a:spcAft>
                <a:spcPts val="0"/>
              </a:spcAft>
              <a:buClr>
                <a:schemeClr val="tx2"/>
              </a:buClr>
              <a:buNone/>
            </a:pPr>
            <a:r>
              <a:rPr lang="en-GB" noProof="0"/>
              <a:t>Tonies</a:t>
            </a:r>
            <a:br>
              <a:rPr lang="en-GB" noProof="0"/>
            </a:br>
            <a:r>
              <a:rPr lang="en-GB" noProof="0"/>
              <a:t>Pokémon/One Piece</a:t>
            </a:r>
          </a:p>
        </p:txBody>
      </p:sp>
      <p:sp>
        <p:nvSpPr>
          <p:cNvPr id="14" name="Text Placeholder 13">
            <a:extLst>
              <a:ext uri="{FF2B5EF4-FFF2-40B4-BE49-F238E27FC236}">
                <a16:creationId xmlns:a16="http://schemas.microsoft.com/office/drawing/2014/main" id="{D114855E-D8C4-3B72-D467-5959EC886B40}"/>
              </a:ext>
            </a:extLst>
          </p:cNvPr>
          <p:cNvSpPr>
            <a:spLocks noGrp="1"/>
          </p:cNvSpPr>
          <p:nvPr>
            <p:ph type="body" sz="quarter" idx="68"/>
          </p:nvPr>
        </p:nvSpPr>
        <p:spPr>
          <a:xfrm>
            <a:off x="9422055" y="4283075"/>
            <a:ext cx="2316163" cy="1446213"/>
          </a:xfrm>
        </p:spPr>
        <p:txBody>
          <a:bodyPr/>
          <a:lstStyle/>
          <a:p>
            <a:pPr marL="0" indent="0" algn="ctr">
              <a:spcAft>
                <a:spcPts val="0"/>
              </a:spcAft>
              <a:buClr>
                <a:schemeClr val="tx2"/>
              </a:buClr>
              <a:buNone/>
            </a:pPr>
            <a:r>
              <a:rPr lang="en-GB" noProof="0"/>
              <a:t>Product life cycles</a:t>
            </a:r>
          </a:p>
          <a:p>
            <a:pPr marL="0" indent="0" algn="ctr">
              <a:spcAft>
                <a:spcPts val="0"/>
              </a:spcAft>
              <a:buClr>
                <a:schemeClr val="tx2"/>
              </a:buClr>
              <a:buNone/>
            </a:pPr>
            <a:r>
              <a:rPr lang="en-GB" noProof="0"/>
              <a:t>Birth</a:t>
            </a:r>
          </a:p>
          <a:p>
            <a:pPr marL="0" indent="0" algn="ctr">
              <a:spcAft>
                <a:spcPts val="0"/>
              </a:spcAft>
              <a:buClr>
                <a:schemeClr val="tx2"/>
              </a:buClr>
              <a:buNone/>
            </a:pPr>
            <a:r>
              <a:rPr lang="en-GB" noProof="0"/>
              <a:t>Girls 0-11</a:t>
            </a:r>
          </a:p>
          <a:p>
            <a:pPr marL="0" indent="0" algn="ctr">
              <a:spcAft>
                <a:spcPts val="0"/>
              </a:spcAft>
              <a:buClr>
                <a:schemeClr val="tx2"/>
              </a:buClr>
              <a:buNone/>
            </a:pPr>
            <a:r>
              <a:rPr lang="en-GB" noProof="0"/>
              <a:t>Social commerce</a:t>
            </a:r>
          </a:p>
          <a:p>
            <a:pPr marL="0" indent="0" algn="ctr">
              <a:spcAft>
                <a:spcPts val="0"/>
              </a:spcAft>
              <a:buClr>
                <a:schemeClr val="tx2"/>
              </a:buClr>
              <a:buNone/>
            </a:pPr>
            <a:r>
              <a:rPr lang="en-GB"/>
              <a:t>Last minute purchase</a:t>
            </a:r>
          </a:p>
          <a:p>
            <a:pPr marL="0" indent="0" algn="ctr">
              <a:spcAft>
                <a:spcPts val="0"/>
              </a:spcAft>
              <a:buClr>
                <a:schemeClr val="tx2"/>
              </a:buClr>
              <a:buNone/>
            </a:pPr>
            <a:endParaRPr lang="en-GB" noProof="0"/>
          </a:p>
          <a:p>
            <a:pPr marL="0" indent="0">
              <a:spcAft>
                <a:spcPts val="0"/>
              </a:spcAft>
              <a:buNone/>
            </a:pPr>
            <a:endParaRPr lang="en-GB" noProof="0"/>
          </a:p>
        </p:txBody>
      </p:sp>
      <p:pic>
        <p:nvPicPr>
          <p:cNvPr id="19" name="Picture Placeholder 94">
            <a:extLst>
              <a:ext uri="{FF2B5EF4-FFF2-40B4-BE49-F238E27FC236}">
                <a16:creationId xmlns:a16="http://schemas.microsoft.com/office/drawing/2014/main" id="{C1ED23B4-1CFA-3BA3-765D-A3947CC2459B}"/>
              </a:ext>
            </a:extLst>
          </p:cNvPr>
          <p:cNvPicPr>
            <a:picLocks noChangeAspect="1"/>
          </p:cNvPicPr>
          <p:nvPr/>
        </p:nvPicPr>
        <p:blipFill>
          <a:blip>
            <a:extLst>
              <a:ext uri="{96DAC541-7B7A-43D3-8B79-37D633B846F1}">
                <asvg:svgBlip xmlns:asvg="http://schemas.microsoft.com/office/drawing/2016/SVG/main" r:embed="rId6"/>
              </a:ext>
            </a:extLst>
          </a:blip>
          <a:srcRect l="1562" r="1562"/>
          <a:stretch/>
        </p:blipFill>
        <p:spPr>
          <a:xfrm>
            <a:off x="4119907" y="1355147"/>
            <a:ext cx="457200" cy="457200"/>
          </a:xfrm>
          <a:prstGeom prst="rect">
            <a:avLst/>
          </a:prstGeom>
          <a:noFill/>
        </p:spPr>
      </p:pic>
      <p:pic>
        <p:nvPicPr>
          <p:cNvPr id="20" name="Picture Placeholder 98">
            <a:extLst>
              <a:ext uri="{FF2B5EF4-FFF2-40B4-BE49-F238E27FC236}">
                <a16:creationId xmlns:a16="http://schemas.microsoft.com/office/drawing/2014/main" id="{3CED9B7A-5D04-5973-ADBB-95586CD0B248}"/>
              </a:ext>
            </a:extLst>
          </p:cNvPr>
          <p:cNvPicPr>
            <a:picLocks noChangeAspect="1"/>
          </p:cNvPicPr>
          <p:nvPr/>
        </p:nvPicPr>
        <p:blipFill>
          <a:blip>
            <a:extLst>
              <a:ext uri="{96DAC541-7B7A-43D3-8B79-37D633B846F1}">
                <asvg:svgBlip xmlns:asvg="http://schemas.microsoft.com/office/drawing/2016/SVG/main" r:embed="rId7"/>
              </a:ext>
            </a:extLst>
          </a:blip>
          <a:srcRect t="299" b="299"/>
          <a:stretch/>
        </p:blipFill>
        <p:spPr>
          <a:xfrm>
            <a:off x="9308806" y="1357931"/>
            <a:ext cx="457200" cy="457200"/>
          </a:xfrm>
          <a:prstGeom prst="rect">
            <a:avLst/>
          </a:prstGeom>
          <a:noFill/>
        </p:spPr>
      </p:pic>
      <p:pic>
        <p:nvPicPr>
          <p:cNvPr id="21" name="Picture Placeholder 28">
            <a:extLst>
              <a:ext uri="{FF2B5EF4-FFF2-40B4-BE49-F238E27FC236}">
                <a16:creationId xmlns:a16="http://schemas.microsoft.com/office/drawing/2014/main" id="{B41A78C1-969A-99E4-B57B-B9069192CE80}"/>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037051" y="1347006"/>
            <a:ext cx="457200" cy="457200"/>
          </a:xfrm>
          <a:prstGeom prst="rect">
            <a:avLst/>
          </a:prstGeom>
          <a:noFill/>
        </p:spPr>
      </p:pic>
      <p:sp>
        <p:nvSpPr>
          <p:cNvPr id="4" name="TextBox 3">
            <a:extLst>
              <a:ext uri="{FF2B5EF4-FFF2-40B4-BE49-F238E27FC236}">
                <a16:creationId xmlns:a16="http://schemas.microsoft.com/office/drawing/2014/main" id="{EB056743-82A8-C63D-E4A5-9F0F07783470}"/>
              </a:ext>
            </a:extLst>
          </p:cNvPr>
          <p:cNvSpPr txBox="1"/>
          <p:nvPr/>
        </p:nvSpPr>
        <p:spPr>
          <a:xfrm>
            <a:off x="4810313" y="1355147"/>
            <a:ext cx="1548000" cy="646331"/>
          </a:xfrm>
          <a:prstGeom prst="rect">
            <a:avLst/>
          </a:prstGeom>
          <a:solidFill>
            <a:schemeClr val="accent1"/>
          </a:solidFill>
        </p:spPr>
        <p:txBody>
          <a:bodyPr wrap="square" rtlCol="0">
            <a:spAutoFit/>
          </a:bodyPr>
          <a:lstStyle/>
          <a:p>
            <a:pPr algn="r"/>
            <a:r>
              <a:rPr lang="en-GB" noProof="0">
                <a:solidFill>
                  <a:schemeClr val="bg1"/>
                </a:solidFill>
              </a:rPr>
              <a:t>Structural drivers</a:t>
            </a:r>
          </a:p>
        </p:txBody>
      </p:sp>
      <p:sp>
        <p:nvSpPr>
          <p:cNvPr id="6" name="TextBox 5">
            <a:extLst>
              <a:ext uri="{FF2B5EF4-FFF2-40B4-BE49-F238E27FC236}">
                <a16:creationId xmlns:a16="http://schemas.microsoft.com/office/drawing/2014/main" id="{21DA751D-80DF-65B1-8127-04356A4A8BE3}"/>
              </a:ext>
            </a:extLst>
          </p:cNvPr>
          <p:cNvSpPr txBox="1"/>
          <p:nvPr/>
        </p:nvSpPr>
        <p:spPr>
          <a:xfrm>
            <a:off x="7503181" y="1355147"/>
            <a:ext cx="1548000" cy="646331"/>
          </a:xfrm>
          <a:prstGeom prst="rect">
            <a:avLst/>
          </a:prstGeom>
          <a:solidFill>
            <a:schemeClr val="accent2"/>
          </a:solidFill>
        </p:spPr>
        <p:txBody>
          <a:bodyPr wrap="square" rtlCol="0">
            <a:spAutoFit/>
          </a:bodyPr>
          <a:lstStyle/>
          <a:p>
            <a:pPr algn="r"/>
            <a:r>
              <a:rPr lang="fr-FR" noProof="0">
                <a:solidFill>
                  <a:schemeClr val="bg1"/>
                </a:solidFill>
              </a:rPr>
              <a:t>Market boosters</a:t>
            </a:r>
          </a:p>
        </p:txBody>
      </p:sp>
      <p:sp>
        <p:nvSpPr>
          <p:cNvPr id="8" name="TextBox 7">
            <a:extLst>
              <a:ext uri="{FF2B5EF4-FFF2-40B4-BE49-F238E27FC236}">
                <a16:creationId xmlns:a16="http://schemas.microsoft.com/office/drawing/2014/main" id="{1EA4C624-4FA6-02A7-7906-8CAC42B489E8}"/>
              </a:ext>
            </a:extLst>
          </p:cNvPr>
          <p:cNvSpPr txBox="1"/>
          <p:nvPr/>
        </p:nvSpPr>
        <p:spPr>
          <a:xfrm>
            <a:off x="10196049" y="1355147"/>
            <a:ext cx="1548000" cy="646331"/>
          </a:xfrm>
          <a:prstGeom prst="rect">
            <a:avLst/>
          </a:prstGeom>
          <a:solidFill>
            <a:schemeClr val="accent3"/>
          </a:solidFill>
        </p:spPr>
        <p:txBody>
          <a:bodyPr wrap="square" rtlCol="0">
            <a:spAutoFit/>
          </a:bodyPr>
          <a:lstStyle/>
          <a:p>
            <a:pPr algn="r"/>
            <a:r>
              <a:rPr lang="en-GB" noProof="0">
                <a:solidFill>
                  <a:schemeClr val="bg1"/>
                </a:solidFill>
              </a:rPr>
              <a:t>Trends</a:t>
            </a:r>
          </a:p>
          <a:p>
            <a:pPr algn="r"/>
            <a:r>
              <a:rPr lang="en-GB" noProof="0">
                <a:solidFill>
                  <a:schemeClr val="bg1"/>
                </a:solidFill>
              </a:rPr>
              <a:t>to watch</a:t>
            </a:r>
          </a:p>
        </p:txBody>
      </p:sp>
      <p:sp>
        <p:nvSpPr>
          <p:cNvPr id="5" name="Text Placeholder 7">
            <a:extLst>
              <a:ext uri="{FF2B5EF4-FFF2-40B4-BE49-F238E27FC236}">
                <a16:creationId xmlns:a16="http://schemas.microsoft.com/office/drawing/2014/main" id="{1B6796C4-C941-A447-3CFB-2706A1254A2E}"/>
              </a:ext>
            </a:extLst>
          </p:cNvPr>
          <p:cNvSpPr txBox="1">
            <a:spLocks/>
          </p:cNvSpPr>
          <p:nvPr/>
        </p:nvSpPr>
        <p:spPr>
          <a:xfrm>
            <a:off x="514349" y="393700"/>
            <a:ext cx="4663440" cy="187325"/>
          </a:xfrm>
          <a:prstGeom prst="rect">
            <a:avLst/>
          </a:prstGeom>
        </p:spPr>
        <p:txBody>
          <a:bodyPr vert="horz" lIns="27432" tIns="0" rIns="0" bIns="0" rtlCol="0" anchor="ctr">
            <a:noAutofit/>
          </a:bodyPr>
          <a:lstStyle>
            <a:lvl1pPr marL="0" indent="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None/>
              <a:defRPr sz="900" kern="1200" spc="300">
                <a:solidFill>
                  <a:srgbClr val="595967"/>
                </a:solidFill>
                <a:latin typeface="Poppins" panose="00000500000000000000" pitchFamily="2" charset="0"/>
                <a:ea typeface="Roboto Condensed" panose="02000000000000000000" pitchFamily="2" charset="0"/>
                <a:cs typeface="Poppins" panose="00000500000000000000" pitchFamily="2" charset="0"/>
              </a:defRPr>
            </a:lvl1pPr>
            <a:lvl2pPr marL="514350" indent="-331788"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2000" kern="1200">
                <a:solidFill>
                  <a:schemeClr val="tx1"/>
                </a:solidFill>
                <a:latin typeface="+mn-lt"/>
                <a:ea typeface="Roboto Condensed" panose="02000000000000000000" pitchFamily="2" charset="0"/>
                <a:cs typeface="Roboto Condensed" panose="02000000000000000000" pitchFamily="2" charset="0"/>
              </a:defRPr>
            </a:lvl2pPr>
            <a:lvl3pPr marL="741363" indent="-3302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800" kern="1200">
                <a:solidFill>
                  <a:schemeClr val="tx1"/>
                </a:solidFill>
                <a:latin typeface="+mn-lt"/>
                <a:ea typeface="Roboto Condensed" panose="02000000000000000000" pitchFamily="2" charset="0"/>
                <a:cs typeface="Roboto Condensed" panose="02000000000000000000" pitchFamily="2" charset="0"/>
              </a:defRPr>
            </a:lvl3pPr>
            <a:lvl4pPr marL="868680" indent="-228600" algn="l" defTabSz="914400" rtl="0" eaLnBrk="1" latinLnBrk="0" hangingPunct="1">
              <a:lnSpc>
                <a:spcPct val="90000"/>
              </a:lnSpc>
              <a:spcBef>
                <a:spcPts val="0"/>
              </a:spcBef>
              <a:spcAft>
                <a:spcPts val="1400"/>
              </a:spcAft>
              <a:buClr>
                <a:schemeClr val="accent2"/>
              </a:buClr>
              <a:buFont typeface="Arial" panose="020B0604020202020204" pitchFamily="34" charset="0"/>
              <a:buChar char="•"/>
              <a:defRPr sz="1600" kern="1200">
                <a:solidFill>
                  <a:schemeClr val="tx1"/>
                </a:solidFill>
                <a:latin typeface="+mn-lt"/>
                <a:ea typeface="Roboto Condensed" panose="02000000000000000000" pitchFamily="2" charset="0"/>
                <a:cs typeface="Roboto Condensed" panose="02000000000000000000" pitchFamily="2" charset="0"/>
              </a:defRPr>
            </a:lvl4pPr>
            <a:lvl5pPr marL="1154430" indent="-285750" algn="l" defTabSz="914400" rtl="0" eaLnBrk="1" latinLnBrk="0" hangingPunct="1">
              <a:lnSpc>
                <a:spcPct val="90000"/>
              </a:lnSpc>
              <a:spcBef>
                <a:spcPts val="0"/>
              </a:spcBef>
              <a:spcAft>
                <a:spcPts val="1400"/>
              </a:spcAft>
              <a:buClr>
                <a:schemeClr val="accent2"/>
              </a:buClr>
              <a:buSzPct val="80000"/>
              <a:buFont typeface="Arial" panose="020B0604020202020204" pitchFamily="34" charset="0"/>
              <a:buChar char="•"/>
              <a:defRPr sz="1400" kern="1200">
                <a:solidFill>
                  <a:schemeClr val="tx1"/>
                </a:solidFill>
                <a:latin typeface="+mn-lt"/>
                <a:ea typeface="Roboto Condensed" panose="02000000000000000000" pitchFamily="2" charset="0"/>
                <a:cs typeface="Roboto Condensed" panose="02000000000000000000" pitchFamily="2" charset="0"/>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Outlook</a:t>
            </a:r>
          </a:p>
        </p:txBody>
      </p:sp>
      <p:sp>
        <p:nvSpPr>
          <p:cNvPr id="3" name="ZoneTexte 2">
            <a:extLst>
              <a:ext uri="{FF2B5EF4-FFF2-40B4-BE49-F238E27FC236}">
                <a16:creationId xmlns:a16="http://schemas.microsoft.com/office/drawing/2014/main" id="{8BDF1088-16A4-EAF2-82A5-730FB1AA387F}"/>
              </a:ext>
            </a:extLst>
          </p:cNvPr>
          <p:cNvSpPr txBox="1"/>
          <p:nvPr/>
        </p:nvSpPr>
        <p:spPr>
          <a:xfrm>
            <a:off x="139958" y="1119968"/>
            <a:ext cx="3631431" cy="2585323"/>
          </a:xfrm>
          <a:prstGeom prst="rect">
            <a:avLst/>
          </a:prstGeom>
          <a:noFill/>
        </p:spPr>
        <p:txBody>
          <a:bodyPr wrap="square" rtlCol="0">
            <a:spAutoFit/>
          </a:bodyPr>
          <a:lstStyle/>
          <a:p>
            <a:pPr algn="just" fontAlgn="t">
              <a:lnSpc>
                <a:spcPct val="100000"/>
              </a:lnSpc>
              <a:buNone/>
            </a:pPr>
            <a:r>
              <a:rPr lang="fr-FR"/>
              <a:t>Q4 </a:t>
            </a:r>
            <a:r>
              <a:rPr lang="fr-FR" err="1"/>
              <a:t>growth</a:t>
            </a:r>
            <a:r>
              <a:rPr lang="fr-FR"/>
              <a:t> </a:t>
            </a:r>
            <a:r>
              <a:rPr lang="fr-FR" err="1"/>
              <a:t>is</a:t>
            </a:r>
            <a:r>
              <a:rPr lang="fr-FR"/>
              <a:t> </a:t>
            </a:r>
            <a:r>
              <a:rPr lang="fr-FR" err="1"/>
              <a:t>expected</a:t>
            </a:r>
            <a:r>
              <a:rPr lang="fr-FR"/>
              <a:t> to </a:t>
            </a:r>
            <a:r>
              <a:rPr lang="fr-FR" err="1"/>
              <a:t>moderate</a:t>
            </a:r>
            <a:r>
              <a:rPr lang="fr-FR"/>
              <a:t> versus Q1-Q3: </a:t>
            </a:r>
            <a:r>
              <a:rPr lang="fr-FR" err="1"/>
              <a:t>tougher</a:t>
            </a:r>
            <a:r>
              <a:rPr lang="fr-FR"/>
              <a:t> </a:t>
            </a:r>
            <a:r>
              <a:rPr lang="fr-FR" err="1"/>
              <a:t>comparison</a:t>
            </a:r>
            <a:r>
              <a:rPr lang="fr-FR"/>
              <a:t> base, </a:t>
            </a:r>
            <a:r>
              <a:rPr lang="fr-FR" err="1"/>
              <a:t>lower</a:t>
            </a:r>
            <a:r>
              <a:rPr lang="fr-FR"/>
              <a:t> World Cup-</a:t>
            </a:r>
            <a:r>
              <a:rPr lang="fr-FR" err="1"/>
              <a:t>related</a:t>
            </a:r>
            <a:r>
              <a:rPr lang="fr-FR"/>
              <a:t> volume support, and a </a:t>
            </a:r>
            <a:r>
              <a:rPr lang="fr-FR" err="1"/>
              <a:t>seasonal</a:t>
            </a:r>
            <a:r>
              <a:rPr lang="fr-FR"/>
              <a:t> </a:t>
            </a:r>
            <a:r>
              <a:rPr lang="fr-FR" err="1"/>
              <a:t>refocus</a:t>
            </a:r>
            <a:r>
              <a:rPr lang="fr-FR"/>
              <a:t> on </a:t>
            </a:r>
            <a:r>
              <a:rPr lang="fr-FR" err="1"/>
              <a:t>child</a:t>
            </a:r>
            <a:r>
              <a:rPr lang="fr-FR"/>
              <a:t> </a:t>
            </a:r>
            <a:r>
              <a:rPr lang="fr-FR" err="1"/>
              <a:t>purchases</a:t>
            </a:r>
            <a:r>
              <a:rPr lang="fr-FR"/>
              <a:t>. Performance </a:t>
            </a:r>
            <a:r>
              <a:rPr lang="fr-FR" err="1"/>
              <a:t>should</a:t>
            </a:r>
            <a:r>
              <a:rPr lang="fr-FR"/>
              <a:t> </a:t>
            </a:r>
            <a:r>
              <a:rPr lang="fr-FR" err="1"/>
              <a:t>be</a:t>
            </a:r>
            <a:r>
              <a:rPr lang="fr-FR"/>
              <a:t> </a:t>
            </a:r>
            <a:r>
              <a:rPr lang="fr-FR" err="1"/>
              <a:t>increasingly</a:t>
            </a:r>
            <a:r>
              <a:rPr lang="fr-FR"/>
              <a:t> </a:t>
            </a:r>
            <a:r>
              <a:rPr lang="fr-FR" err="1"/>
              <a:t>driven</a:t>
            </a:r>
            <a:r>
              <a:rPr lang="fr-FR"/>
              <a:t> by the Saint Nicholas and Christmas trading </a:t>
            </a:r>
            <a:r>
              <a:rPr lang="fr-FR" err="1"/>
              <a:t>periods</a:t>
            </a:r>
            <a:r>
              <a:rPr lang="fr-FR"/>
              <a:t>, </a:t>
            </a:r>
            <a:r>
              <a:rPr lang="fr-FR" err="1"/>
              <a:t>benefiting</a:t>
            </a:r>
            <a:r>
              <a:rPr lang="fr-FR"/>
              <a:t> </a:t>
            </a:r>
            <a:r>
              <a:rPr lang="fr-FR" err="1"/>
              <a:t>from</a:t>
            </a:r>
            <a:r>
              <a:rPr lang="fr-FR"/>
              <a:t> one </a:t>
            </a:r>
            <a:r>
              <a:rPr lang="fr-FR" err="1"/>
              <a:t>additional</a:t>
            </a:r>
            <a:r>
              <a:rPr lang="fr-FR"/>
              <a:t> shopping </a:t>
            </a:r>
            <a:r>
              <a:rPr lang="fr-FR" err="1"/>
              <a:t>day</a:t>
            </a:r>
            <a:r>
              <a:rPr lang="fr-FR"/>
              <a:t> versus 2025.</a:t>
            </a:r>
          </a:p>
        </p:txBody>
      </p:sp>
      <p:graphicFrame>
        <p:nvGraphicFramePr>
          <p:cNvPr id="9" name="Graphique 13">
            <a:extLst>
              <a:ext uri="{FF2B5EF4-FFF2-40B4-BE49-F238E27FC236}">
                <a16:creationId xmlns:a16="http://schemas.microsoft.com/office/drawing/2014/main" id="{88C5E0E3-1196-FA7C-5BFD-894FE5AA64BD}"/>
              </a:ext>
            </a:extLst>
          </p:cNvPr>
          <p:cNvGraphicFramePr/>
          <p:nvPr>
            <p:extLst>
              <p:ext uri="{D42A27DB-BD31-4B8C-83A1-F6EECF244321}">
                <p14:modId xmlns:p14="http://schemas.microsoft.com/office/powerpoint/2010/main" val="1441281626"/>
              </p:ext>
            </p:extLst>
          </p:nvPr>
        </p:nvGraphicFramePr>
        <p:xfrm>
          <a:off x="74429" y="3895025"/>
          <a:ext cx="3836209" cy="2136587"/>
        </p:xfrm>
        <a:graphic>
          <a:graphicData uri="http://schemas.openxmlformats.org/drawingml/2006/chart">
            <c:chart xmlns:c="http://schemas.openxmlformats.org/drawingml/2006/chart" xmlns:r="http://schemas.openxmlformats.org/officeDocument/2006/relationships" r:id="rId9"/>
          </a:graphicData>
        </a:graphic>
      </p:graphicFrame>
      <p:sp>
        <p:nvSpPr>
          <p:cNvPr id="11" name="CuadroTexto 8">
            <a:extLst>
              <a:ext uri="{FF2B5EF4-FFF2-40B4-BE49-F238E27FC236}">
                <a16:creationId xmlns:a16="http://schemas.microsoft.com/office/drawing/2014/main" id="{4831E3C0-88DE-055F-86C5-E494CBB1271A}"/>
              </a:ext>
            </a:extLst>
          </p:cNvPr>
          <p:cNvSpPr txBox="1"/>
          <p:nvPr/>
        </p:nvSpPr>
        <p:spPr>
          <a:xfrm>
            <a:off x="40103" y="3734530"/>
            <a:ext cx="4079804" cy="246221"/>
          </a:xfrm>
          <a:prstGeom prst="rect">
            <a:avLst/>
          </a:prstGeom>
          <a:noFill/>
        </p:spPr>
        <p:txBody>
          <a:bodyPr wrap="square">
            <a:spAutoFit/>
          </a:bodyPr>
          <a:lstStyle/>
          <a:p>
            <a:pPr algn="ctr"/>
            <a:r>
              <a:rPr lang="en-US" sz="1000" b="1">
                <a:solidFill>
                  <a:schemeClr val="tx1"/>
                </a:solidFill>
              </a:rPr>
              <a:t>Weekly sales share / Season sales (€%)</a:t>
            </a:r>
          </a:p>
        </p:txBody>
      </p:sp>
    </p:spTree>
    <p:extLst>
      <p:ext uri="{BB962C8B-B14F-4D97-AF65-F5344CB8AC3E}">
        <p14:creationId xmlns:p14="http://schemas.microsoft.com/office/powerpoint/2010/main" val="313548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218B3DC-F9B6-F920-BE95-D8DB1EB8C39C}"/>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p:blipFill>
        <p:spPr>
          <a:solidFill>
            <a:srgbClr val="D1D1D8"/>
          </a:solidFill>
        </p:spPr>
      </p:pic>
      <p:sp>
        <p:nvSpPr>
          <p:cNvPr id="10" name="Text Placeholder 9">
            <a:extLst>
              <a:ext uri="{FF2B5EF4-FFF2-40B4-BE49-F238E27FC236}">
                <a16:creationId xmlns:a16="http://schemas.microsoft.com/office/drawing/2014/main" id="{1DC147DF-A732-CCA1-5B6E-32D5281CD7E0}"/>
              </a:ext>
            </a:extLst>
          </p:cNvPr>
          <p:cNvSpPr>
            <a:spLocks noGrp="1"/>
          </p:cNvSpPr>
          <p:nvPr>
            <p:ph type="body" sz="quarter" idx="12"/>
          </p:nvPr>
        </p:nvSpPr>
        <p:spPr/>
        <p:txBody>
          <a:bodyPr/>
          <a:lstStyle/>
          <a:p>
            <a:r>
              <a:rPr lang="en-US">
                <a:solidFill>
                  <a:schemeClr val="bg1"/>
                </a:solidFill>
              </a:rPr>
              <a:t>Thank you.</a:t>
            </a:r>
          </a:p>
        </p:txBody>
      </p:sp>
    </p:spTree>
    <p:extLst>
      <p:ext uri="{BB962C8B-B14F-4D97-AF65-F5344CB8AC3E}">
        <p14:creationId xmlns:p14="http://schemas.microsoft.com/office/powerpoint/2010/main" val="23070144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ATIONID" val="a8937cca-b275-4b14-9e94-a4ce9ff50876"/>
</p:tagLst>
</file>

<file path=ppt/tags/tag2.xml><?xml version="1.0" encoding="utf-8"?>
<p:tagLst xmlns:a="http://schemas.openxmlformats.org/drawingml/2006/main" xmlns:r="http://schemas.openxmlformats.org/officeDocument/2006/relationships" xmlns:p="http://schemas.openxmlformats.org/presentationml/2006/main">
  <p:tag name="AR_LIBRARY_SRC" val="01MUG53QX5NNEWOLNKWFCJET4DTV7RZOLY"/>
  <p:tag name="AR_SOURCE_DRIVE_ID" val="b!O7MNsWD6ik2ayyqFpcv5glc5egs3x9pCmdQ2yCBnIbHY0GIS6YZGSLDIMQJWVZb5"/>
  <p:tag name="LAST_MODIFIED_DATE" val="2026-09-14T01:48:51.000Z"/>
  <p:tag name="SLIDE_ID" val="499#166078415"/>
</p:tagLst>
</file>

<file path=ppt/theme/theme1.xml><?xml version="1.0" encoding="utf-8"?>
<a:theme xmlns:a="http://schemas.openxmlformats.org/drawingml/2006/main" name="Circana Template 2026">
  <a:themeElements>
    <a:clrScheme name="Circana">
      <a:dk1>
        <a:srgbClr val="000000"/>
      </a:dk1>
      <a:lt1>
        <a:srgbClr val="FFFFFF"/>
      </a:lt1>
      <a:dk2>
        <a:srgbClr val="000000"/>
      </a:dk2>
      <a:lt2>
        <a:srgbClr val="FFFFFF"/>
      </a:lt2>
      <a:accent1>
        <a:srgbClr val="4E106F"/>
      </a:accent1>
      <a:accent2>
        <a:srgbClr val="6A5EFF"/>
      </a:accent2>
      <a:accent3>
        <a:srgbClr val="FD0B95"/>
      </a:accent3>
      <a:accent4>
        <a:srgbClr val="FF8275"/>
      </a:accent4>
      <a:accent5>
        <a:srgbClr val="B75EE8"/>
      </a:accent5>
      <a:accent6>
        <a:srgbClr val="F343DE"/>
      </a:accent6>
      <a:hlink>
        <a:srgbClr val="EF2A79"/>
      </a:hlink>
      <a:folHlink>
        <a:srgbClr val="EF2A79"/>
      </a:folHlink>
    </a:clrScheme>
    <a:fontScheme name="IRI">
      <a:majorFont>
        <a:latin typeface="Roboto Condensed"/>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 w="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urple">
      <a:srgbClr val="4E106F"/>
    </a:custClr>
    <a:custClr name="Violet">
      <a:srgbClr val="7038E0"/>
    </a:custClr>
    <a:custClr name="Magenta">
      <a:srgbClr val="FD0B95"/>
    </a:custClr>
    <a:custClr name="Peach">
      <a:srgbClr val="FF8275"/>
    </a:custClr>
    <a:custClr name="Mauve">
      <a:srgbClr val="F343DE"/>
    </a:custClr>
    <a:custClr name="Lavender">
      <a:srgbClr val="B75EE8"/>
    </a:custClr>
    <a:custClr name="Plum">
      <a:srgbClr val="7030A0"/>
    </a:custClr>
    <a:custClr name="Sprout">
      <a:srgbClr val="E7F884"/>
    </a:custClr>
    <a:custClr name="Cornflower">
      <a:srgbClr val="6A5EFF"/>
    </a:custClr>
    <a:custClr name="Currant">
      <a:srgbClr val="381850"/>
    </a:custClr>
    <a:custClr name="Dark Gray">
      <a:srgbClr val="595967"/>
    </a:custClr>
    <a:custClr name="Mid-Dark Gray">
      <a:srgbClr val="A1A1AC"/>
    </a:custClr>
    <a:custClr name="Mid-Light Gray">
      <a:srgbClr val="D1D1D8"/>
    </a:custClr>
    <a:custClr name="Light Gray">
      <a:srgbClr val="E8E7ED"/>
    </a:custClr>
    <a:custClr name="Gain Green">
      <a:srgbClr val="499B7A"/>
    </a:custClr>
    <a:custClr name="Loss Red">
      <a:srgbClr val="F23855"/>
    </a:custClr>
    <a:custClr name="Pale Mauve">
      <a:srgbClr val="F898ED"/>
    </a:custClr>
    <a:custClr name="Aqua">
      <a:srgbClr val="8DE7F3"/>
    </a:custClr>
    <a:custClr name="Pale Violet">
      <a:srgbClr val="C3BCFA"/>
    </a:custClr>
    <a:custClr name="Blush">
      <a:srgbClr val="FCD4E4"/>
    </a:custClr>
    <a:custClr name="Golden Hour">
      <a:srgbClr val="FCDEB2"/>
    </a:custClr>
  </a:custClrLst>
  <a:extLst>
    <a:ext uri="{05A4C25C-085E-4340-85A3-A5531E510DB2}">
      <thm15:themeFamily xmlns:thm15="http://schemas.microsoft.com/office/thememl/2012/main" name="Circana-PPT-presentation-template.pptx" id="{8A17D428-448D-44BA-9E1B-758CC67BE2F1}" vid="{B3A79C4F-21DC-4E6C-82F8-CA63C2FB22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290924B2-5AB4-7041-ACDA-CD1906F40C4E}">
  <we:reference id="76f23597-dcb5-41c1-ad45-fd0e5e50c59c" version="1.0.7.0" store="EXCatalog" storeType="EXCatalog"/>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9EAA5A59-4289-B84E-B9D2-F97795E8583B}">
  <we:reference id="4e2fd29d-dad0-40b3-af3c-a16e347a5ddc" version="1.0.0.12" store="EXCatalog" storeType="EXCatalog"/>
  <we:alternateReferences/>
  <we:properties>
    <we:property name="Office.AutoShowTaskpaneWithDocument" value="true"/>
    <we:property name="claude.fileId" value="&quot;48b8b7f2-89d4-4042-badc-0452aa55cc8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B8941A7CC900409217E3DD4CDB7340" ma:contentTypeVersion="25" ma:contentTypeDescription="Create a new document." ma:contentTypeScope="" ma:versionID="8c269013017436bbad4cd9275aaf7b83">
  <xsd:schema xmlns:xsd="http://www.w3.org/2001/XMLSchema" xmlns:xs="http://www.w3.org/2001/XMLSchema" xmlns:p="http://schemas.microsoft.com/office/2006/metadata/properties" xmlns:ns2="1262d0d8-86e9-4846-b0c8-3102565596f9" xmlns:ns3="0b7a3957-c737-42da-99d4-36c8206721b1" targetNamespace="http://schemas.microsoft.com/office/2006/metadata/properties" ma:root="true" ma:fieldsID="4e86ba2969737f1d1dec78878a50ff7b" ns2:_="" ns3:_="">
    <xsd:import namespace="1262d0d8-86e9-4846-b0c8-3102565596f9"/>
    <xsd:import namespace="0b7a3957-c737-42da-99d4-36c8206721b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Thumbnai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62d0d8-86e9-4846-b0c8-3102565596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cf2a12-12ca-4c79-a9ff-6a8623f648a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Thumbnail" ma:index="22" nillable="true" ma:displayName="Thumbnail" ma:format="Dropdown" ma:internalName="Thumbnail">
      <xsd:simpleType>
        <xsd:restriction base="dms:Text">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b7a3957-c737-42da-99d4-36c8206721b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3ca5c63-81f5-4404-9de0-05325a33d133}" ma:internalName="TaxCatchAll" ma:showField="CatchAllData" ma:web="0b7a3957-c737-42da-99d4-36c8206721b1">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b7a3957-c737-42da-99d4-36c8206721b1" xsi:nil="true"/>
    <lcf76f155ced4ddcb4097134ff3c332f xmlns="1262d0d8-86e9-4846-b0c8-3102565596f9">
      <Terms xmlns="http://schemas.microsoft.com/office/infopath/2007/PartnerControls"/>
    </lcf76f155ced4ddcb4097134ff3c332f>
    <Thumbnail xmlns="1262d0d8-86e9-4846-b0c8-3102565596f9" xsi:nil="true"/>
    <SharedWithUsers xmlns="0b7a3957-c737-42da-99d4-36c8206721b1">
      <UserInfo>
        <DisplayName/>
        <AccountId xsi:nil="true"/>
        <AccountType/>
      </UserInfo>
    </SharedWithUsers>
  </documentManagement>
</p:properties>
</file>

<file path=customXml/item4.xml>��
</file>

<file path=customXml/item5.xml>��
</file>

<file path=customXml/itemProps1.xml><?xml version="1.0" encoding="utf-8"?>
<ds:datastoreItem xmlns:ds="http://schemas.openxmlformats.org/officeDocument/2006/customXml" ds:itemID="{C8260813-5DFE-4059-B845-6E947D4845EB}">
  <ds:schemaRefs>
    <ds:schemaRef ds:uri="0b7a3957-c737-42da-99d4-36c8206721b1"/>
    <ds:schemaRef ds:uri="1262d0d8-86e9-4846-b0c8-3102565596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A069718-7262-49BC-9973-DE69CC86CADC}">
  <ds:schemaRefs>
    <ds:schemaRef ds:uri="http://schemas.microsoft.com/sharepoint/v3/contenttype/forms"/>
  </ds:schemaRefs>
</ds:datastoreItem>
</file>

<file path=customXml/itemProps3.xml><?xml version="1.0" encoding="utf-8"?>
<ds:datastoreItem xmlns:ds="http://schemas.openxmlformats.org/officeDocument/2006/customXml" ds:itemID="{66001101-6CDE-47A9-ADC1-81A68CF96486}">
  <ds:schemaRefs>
    <ds:schemaRef ds:uri="http://schemas.microsoft.com/office/2006/documentManagement/types"/>
    <ds:schemaRef ds:uri="1262d0d8-86e9-4846-b0c8-3102565596f9"/>
    <ds:schemaRef ds:uri="http://schemas.microsoft.com/office/infopath/2007/PartnerControls"/>
    <ds:schemaRef ds:uri="http://purl.org/dc/terms/"/>
    <ds:schemaRef ds:uri="http://schemas.openxmlformats.org/package/2006/metadata/core-properties"/>
    <ds:schemaRef ds:uri="http://schemas.microsoft.com/office/2006/metadata/properties"/>
    <ds:schemaRef ds:uri="http://purl.org/dc/elements/1.1/"/>
    <ds:schemaRef ds:uri="0b7a3957-c737-42da-99d4-36c8206721b1"/>
    <ds:schemaRef ds:uri="http://www.w3.org/XML/1998/namespace"/>
    <ds:schemaRef ds:uri="http://purl.org/dc/dcmitype/"/>
  </ds:schemaRefs>
</ds:datastoreItem>
</file>

<file path=customXml/itemProps4.xml><?xml version="1.0" encoding="utf-8"?>
<ds:datastoreItem xmlns:ds="http://schemas.openxmlformats.org/officeDocument/2006/customXml" ds:itemID="{1CA72E14-F0BE-4B0F-9B25-ECCDAB6B6AB6}">
  <ds:schemaRefs>
    <ds:schemaRef ds:uri="http://www.w3.org/2001/XMLSchema"/>
  </ds:schemaRefs>
</ds:datastoreItem>
</file>

<file path=customXml/itemProps5.xml><?xml version="1.0" encoding="utf-8"?>
<ds:datastoreItem xmlns:ds="http://schemas.openxmlformats.org/officeDocument/2006/customXml" ds:itemID="{39F819E7-8DC8-4750-A278-ECA796C05A14}">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Circana-PPT-presentation-template26</Template>
  <TotalTime>0</TotalTime>
  <Words>836</Words>
  <Application>Microsoft Office PowerPoint</Application>
  <PresentationFormat>Grand écran</PresentationFormat>
  <Paragraphs>168</Paragraphs>
  <Slides>13</Slides>
  <Notes>12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13</vt:i4>
      </vt:variant>
    </vt:vector>
  </HeadingPairs>
  <TitlesOfParts>
    <vt:vector size="19" baseType="lpstr">
      <vt:lpstr>Arial</vt:lpstr>
      <vt:lpstr>Calibri</vt:lpstr>
      <vt:lpstr>Poppins</vt:lpstr>
      <vt:lpstr>Roboto Condensed</vt:lpstr>
      <vt:lpstr>Webdings</vt:lpstr>
      <vt:lpstr>Circana Template 2026</vt:lpstr>
      <vt:lpstr>Belgium toys &amp; Games market</vt:lpstr>
      <vt:lpstr>Circana Speakers</vt:lpstr>
      <vt:lpstr>Belgium market grew +10% in value boosted by volume.</vt:lpstr>
      <vt:lpstr>Présentation PowerPoint</vt:lpstr>
      <vt:lpstr>Overall, almost all weeks in 2026 delivered year-on-year growth, regardless of whether they were event-driven or not.</vt:lpstr>
      <vt:lpstr>Market boosters</vt:lpstr>
      <vt:lpstr>Présentation PowerPoint</vt:lpstr>
      <vt:lpstr>4 supercategories displayed 2-digit growth rate</vt:lpstr>
      <vt:lpstr>Top 10 largest growing subclasses</vt:lpstr>
      <vt:lpstr>Products priced under €20 account for 75% of unit sales, yet contribute just over a third of total Toys value sales.</vt:lpstr>
      <vt:lpstr>Top 10 growing Manufacturers &amp; Properties</vt:lpstr>
      <vt:lpstr>What to expect for Q4?</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Abigail Dean</dc:creator>
  <cp:keywords/>
  <dc:description/>
  <cp:lastModifiedBy>Nicolas Pons</cp:lastModifiedBy>
  <cp:revision>1</cp:revision>
  <cp:lastPrinted>2026-07-02T19:42:00Z</cp:lastPrinted>
  <dcterms:created xsi:type="dcterms:W3CDTF">2026-05-07T02:49:52Z</dcterms:created>
  <dcterms:modified xsi:type="dcterms:W3CDTF">2026-10-02T09:00:26Z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lassification">
    <vt:lpwstr>Client Third Party Confidential</vt:lpwstr>
  </property>
  <property fmtid="{D5CDD505-2E9C-101B-9397-08002B2CF9AE}" pid="4" name="HeaderFooterSelection">
    <vt:lpwstr>NoHeaderFooter</vt:lpwstr>
  </property>
  <property fmtid="{D5CDD505-2E9C-101B-9397-08002B2CF9AE}" pid="5" name="ContentTypeId">
    <vt:lpwstr>0x010100C0B8941A7CC900409217E3DD4CDB7340</vt:lpwstr>
  </property>
  <property fmtid="{D5CDD505-2E9C-101B-9397-08002B2CF9AE}" pid="6" name="TitusGUID">
    <vt:lpwstr>8eac7489-6cac-4a91-b829-580eea07756c</vt:lpwstr>
  </property>
</Properties>
</file>