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4"/>
  </p:sldMasterIdLst>
  <p:notesMasterIdLst>
    <p:notesMasterId r:id="rId6"/>
  </p:notesMasterIdLst>
  <p:sldIdLst>
    <p:sldId id="2147481469" r:id="rId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19C"/>
    <a:srgbClr val="B5226E"/>
    <a:srgbClr val="0050FF"/>
    <a:srgbClr val="FFD340"/>
    <a:srgbClr val="01161B"/>
    <a:srgbClr val="F0E4D1"/>
    <a:srgbClr val="0F934C"/>
    <a:srgbClr val="FECE43"/>
    <a:srgbClr val="5775B7"/>
    <a:srgbClr val="252A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C7A766-DD3E-4124-BDF6-C7DDF75A337D}" v="101" dt="2026-07-29T09:11:17.23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51" autoAdjust="0"/>
    <p:restoredTop sz="96247" autoAdjust="0"/>
  </p:normalViewPr>
  <p:slideViewPr>
    <p:cSldViewPr snapToGrid="0">
      <p:cViewPr varScale="1">
        <p:scale>
          <a:sx n="55" d="100"/>
          <a:sy n="55" d="100"/>
        </p:scale>
        <p:origin x="413" y="6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inia" userId="6be8d46c-a0ba-46f6-9aae-36f5a889576b" providerId="ADAL" clId="{28A2BAD0-34BD-41D5-BD39-07C58AF7F738}"/>
    <pc:docChg chg="modSld">
      <pc:chgData name="Nicolas Sinia" userId="6be8d46c-a0ba-46f6-9aae-36f5a889576b" providerId="ADAL" clId="{28A2BAD0-34BD-41D5-BD39-07C58AF7F738}" dt="2026-07-29T09:11:17.232" v="100" actId="20577"/>
      <pc:docMkLst>
        <pc:docMk/>
      </pc:docMkLst>
      <pc:sldChg chg="modSp">
        <pc:chgData name="Nicolas Sinia" userId="6be8d46c-a0ba-46f6-9aae-36f5a889576b" providerId="ADAL" clId="{28A2BAD0-34BD-41D5-BD39-07C58AF7F738}" dt="2026-07-29T09:11:17.232" v="100" actId="20577"/>
        <pc:sldMkLst>
          <pc:docMk/>
          <pc:sldMk cId="2327008975" sldId="2147481469"/>
        </pc:sldMkLst>
        <pc:spChg chg="mod">
          <ac:chgData name="Nicolas Sinia" userId="6be8d46c-a0ba-46f6-9aae-36f5a889576b" providerId="ADAL" clId="{28A2BAD0-34BD-41D5-BD39-07C58AF7F738}" dt="2026-07-29T09:06:48.886" v="0"/>
          <ac:spMkLst>
            <pc:docMk/>
            <pc:sldMk cId="2327008975" sldId="2147481469"/>
            <ac:spMk id="11" creationId="{3CE9B276-CCE5-A61B-C46C-D703AF935283}"/>
          </ac:spMkLst>
        </pc:spChg>
        <pc:spChg chg="mod">
          <ac:chgData name="Nicolas Sinia" userId="6be8d46c-a0ba-46f6-9aae-36f5a889576b" providerId="ADAL" clId="{28A2BAD0-34BD-41D5-BD39-07C58AF7F738}" dt="2026-07-29T09:10:36.394" v="75"/>
          <ac:spMkLst>
            <pc:docMk/>
            <pc:sldMk cId="2327008975" sldId="2147481469"/>
            <ac:spMk id="14" creationId="{D563F867-D2BE-D8FC-9502-4EF1B62232E3}"/>
          </ac:spMkLst>
        </pc:spChg>
        <pc:spChg chg="mod">
          <ac:chgData name="Nicolas Sinia" userId="6be8d46c-a0ba-46f6-9aae-36f5a889576b" providerId="ADAL" clId="{28A2BAD0-34BD-41D5-BD39-07C58AF7F738}" dt="2026-07-29T09:07:09.046" v="2"/>
          <ac:spMkLst>
            <pc:docMk/>
            <pc:sldMk cId="2327008975" sldId="2147481469"/>
            <ac:spMk id="29" creationId="{4639C99D-0B93-6A8B-EFDB-BCC794D6B3DA}"/>
          </ac:spMkLst>
        </pc:spChg>
        <pc:spChg chg="mod">
          <ac:chgData name="Nicolas Sinia" userId="6be8d46c-a0ba-46f6-9aae-36f5a889576b" providerId="ADAL" clId="{28A2BAD0-34BD-41D5-BD39-07C58AF7F738}" dt="2026-07-29T09:07:21.937" v="3"/>
          <ac:spMkLst>
            <pc:docMk/>
            <pc:sldMk cId="2327008975" sldId="2147481469"/>
            <ac:spMk id="33" creationId="{368743F1-FC13-C7C8-DBE1-B49412EC7A5B}"/>
          </ac:spMkLst>
        </pc:spChg>
        <pc:spChg chg="mod">
          <ac:chgData name="Nicolas Sinia" userId="6be8d46c-a0ba-46f6-9aae-36f5a889576b" providerId="ADAL" clId="{28A2BAD0-34BD-41D5-BD39-07C58AF7F738}" dt="2026-07-29T09:07:34.843" v="4"/>
          <ac:spMkLst>
            <pc:docMk/>
            <pc:sldMk cId="2327008975" sldId="2147481469"/>
            <ac:spMk id="38" creationId="{9D6E8AB7-E82D-613B-4356-03796C634993}"/>
          </ac:spMkLst>
        </pc:spChg>
        <pc:spChg chg="mod">
          <ac:chgData name="Nicolas Sinia" userId="6be8d46c-a0ba-46f6-9aae-36f5a889576b" providerId="ADAL" clId="{28A2BAD0-34BD-41D5-BD39-07C58AF7F738}" dt="2026-07-29T09:07:01.935" v="1"/>
          <ac:spMkLst>
            <pc:docMk/>
            <pc:sldMk cId="2327008975" sldId="2147481469"/>
            <ac:spMk id="44" creationId="{96D0CA19-6709-40F1-29F6-B62452A0E890}"/>
          </ac:spMkLst>
        </pc:spChg>
        <pc:spChg chg="mod">
          <ac:chgData name="Nicolas Sinia" userId="6be8d46c-a0ba-46f6-9aae-36f5a889576b" providerId="ADAL" clId="{28A2BAD0-34BD-41D5-BD39-07C58AF7F738}" dt="2026-07-29T09:07:47.182" v="27" actId="20577"/>
          <ac:spMkLst>
            <pc:docMk/>
            <pc:sldMk cId="2327008975" sldId="2147481469"/>
            <ac:spMk id="58" creationId="{76C52F47-4254-4EB6-B30C-7F753B3CC946}"/>
          </ac:spMkLst>
        </pc:spChg>
        <pc:spChg chg="mod">
          <ac:chgData name="Nicolas Sinia" userId="6be8d46c-a0ba-46f6-9aae-36f5a889576b" providerId="ADAL" clId="{28A2BAD0-34BD-41D5-BD39-07C58AF7F738}" dt="2026-07-29T09:08:01.111" v="28"/>
          <ac:spMkLst>
            <pc:docMk/>
            <pc:sldMk cId="2327008975" sldId="2147481469"/>
            <ac:spMk id="59" creationId="{B0B98F4D-DC0A-1E83-3194-B0DEBD93CD2D}"/>
          </ac:spMkLst>
        </pc:spChg>
        <pc:spChg chg="mod">
          <ac:chgData name="Nicolas Sinia" userId="6be8d46c-a0ba-46f6-9aae-36f5a889576b" providerId="ADAL" clId="{28A2BAD0-34BD-41D5-BD39-07C58AF7F738}" dt="2026-07-29T09:08:45.470" v="48" actId="20577"/>
          <ac:spMkLst>
            <pc:docMk/>
            <pc:sldMk cId="2327008975" sldId="2147481469"/>
            <ac:spMk id="4097" creationId="{F71ECEB6-38AD-4785-851A-FF5FD02946E0}"/>
          </ac:spMkLst>
        </pc:spChg>
        <pc:spChg chg="mod">
          <ac:chgData name="Nicolas Sinia" userId="6be8d46c-a0ba-46f6-9aae-36f5a889576b" providerId="ADAL" clId="{28A2BAD0-34BD-41D5-BD39-07C58AF7F738}" dt="2026-07-29T09:09:03.615" v="70" actId="20577"/>
          <ac:spMkLst>
            <pc:docMk/>
            <pc:sldMk cId="2327008975" sldId="2147481469"/>
            <ac:spMk id="4101" creationId="{80D01ECC-98CC-4CF1-E99E-50951CA3E0CF}"/>
          </ac:spMkLst>
        </pc:spChg>
        <pc:spChg chg="mod">
          <ac:chgData name="Nicolas Sinia" userId="6be8d46c-a0ba-46f6-9aae-36f5a889576b" providerId="ADAL" clId="{28A2BAD0-34BD-41D5-BD39-07C58AF7F738}" dt="2026-07-29T09:09:28.695" v="71"/>
          <ac:spMkLst>
            <pc:docMk/>
            <pc:sldMk cId="2327008975" sldId="2147481469"/>
            <ac:spMk id="4103" creationId="{333B5E32-03A9-7B34-94FD-5534C4E83D1A}"/>
          </ac:spMkLst>
        </pc:spChg>
        <pc:spChg chg="mod">
          <ac:chgData name="Nicolas Sinia" userId="6be8d46c-a0ba-46f6-9aae-36f5a889576b" providerId="ADAL" clId="{28A2BAD0-34BD-41D5-BD39-07C58AF7F738}" dt="2026-07-29T09:11:17.232" v="100" actId="20577"/>
          <ac:spMkLst>
            <pc:docMk/>
            <pc:sldMk cId="2327008975" sldId="2147481469"/>
            <ac:spMk id="4119" creationId="{51CD710B-58B4-C8B7-4F6D-F07D1D68878C}"/>
          </ac:spMkLst>
        </pc:spChg>
        <pc:spChg chg="mod">
          <ac:chgData name="Nicolas Sinia" userId="6be8d46c-a0ba-46f6-9aae-36f5a889576b" providerId="ADAL" clId="{28A2BAD0-34BD-41D5-BD39-07C58AF7F738}" dt="2026-07-29T09:11:08.656" v="92"/>
          <ac:spMkLst>
            <pc:docMk/>
            <pc:sldMk cId="2327008975" sldId="2147481469"/>
            <ac:spMk id="4121" creationId="{70842B43-B64E-91E6-5001-B3A693E19DD4}"/>
          </ac:spMkLst>
        </pc:spChg>
        <pc:spChg chg="mod">
          <ac:chgData name="Nicolas Sinia" userId="6be8d46c-a0ba-46f6-9aae-36f5a889576b" providerId="ADAL" clId="{28A2BAD0-34BD-41D5-BD39-07C58AF7F738}" dt="2026-07-29T09:09:34.094" v="72"/>
          <ac:spMkLst>
            <pc:docMk/>
            <pc:sldMk cId="2327008975" sldId="2147481469"/>
            <ac:spMk id="4138" creationId="{6EC32FED-AB01-BF8D-3CB5-ED8472D1C6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45C88-D419-4DC6-8B03-A3218F1CA179}" type="datetimeFigureOut">
              <a:rPr lang="es-ES" smtClean="0"/>
              <a:t>29/07/2026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1B54AA-F8C6-4152-8B9D-80F3938CC2D2}" type="slidenum">
              <a:rPr lang="es-ES" smtClean="0"/>
              <a:t>‹N°›</a:t>
            </a:fld>
            <a:endParaRPr lang="es-ES"/>
          </a:p>
        </p:txBody>
      </p:sp>
    </p:spTree>
    <p:extLst>
      <p:ext uri="{BB962C8B-B14F-4D97-AF65-F5344CB8AC3E}">
        <p14:creationId xmlns:p14="http://schemas.microsoft.com/office/powerpoint/2010/main" val="469784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50771-845E-97BB-7B5F-F13B14BB7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0164B9-0479-CFEE-1B92-C0C3606D8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2AFAA-C3E7-6A5E-A8A0-3E2CE8BA3B40}"/>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9ECB059C-DC94-F99F-636F-FEC68ED783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176C89-C8E3-435A-B56D-BF6033EAF1CF}"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906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Option 1">
    <p:spTree>
      <p:nvGrpSpPr>
        <p:cNvPr id="1" name=""/>
        <p:cNvGrpSpPr/>
        <p:nvPr/>
      </p:nvGrpSpPr>
      <p:grpSpPr>
        <a:xfrm>
          <a:off x="0" y="0"/>
          <a:ext cx="0" cy="0"/>
          <a:chOff x="0" y="0"/>
          <a:chExt cx="0" cy="0"/>
        </a:xfrm>
      </p:grpSpPr>
      <p:pic>
        <p:nvPicPr>
          <p:cNvPr id="5" name="Imagen 4" descr="Icono&#10;&#10;Descripción generada automáticamente">
            <a:extLst>
              <a:ext uri="{FF2B5EF4-FFF2-40B4-BE49-F238E27FC236}">
                <a16:creationId xmlns:a16="http://schemas.microsoft.com/office/drawing/2014/main" id="{1626512C-B92B-70D4-1222-F47AE53087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125910" y="9258300"/>
            <a:ext cx="1009689" cy="781747"/>
          </a:xfrm>
          <a:prstGeom prst="rect">
            <a:avLst/>
          </a:prstGeom>
        </p:spPr>
      </p:pic>
      <p:pic>
        <p:nvPicPr>
          <p:cNvPr id="2" name="Imagen 1" descr="Patrón de fondo&#10;&#10;Descripción generada automáticamente">
            <a:extLst>
              <a:ext uri="{FF2B5EF4-FFF2-40B4-BE49-F238E27FC236}">
                <a16:creationId xmlns:a16="http://schemas.microsoft.com/office/drawing/2014/main" id="{AAE3A32F-617E-18DE-DA39-78BF8B8FFEF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64" b="20119"/>
          <a:stretch/>
        </p:blipFill>
        <p:spPr>
          <a:xfrm>
            <a:off x="0" y="-31714"/>
            <a:ext cx="18394861" cy="10350427"/>
          </a:xfrm>
          <a:prstGeom prst="rect">
            <a:avLst/>
          </a:prstGeom>
        </p:spPr>
      </p:pic>
      <p:pic>
        <p:nvPicPr>
          <p:cNvPr id="3" name="Imagen 2" descr="Icono&#10;&#10;Descripción generada automáticamente">
            <a:extLst>
              <a:ext uri="{FF2B5EF4-FFF2-40B4-BE49-F238E27FC236}">
                <a16:creationId xmlns:a16="http://schemas.microsoft.com/office/drawing/2014/main" id="{FED4DBA0-66B9-FF5F-A043-7B5AF29C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009959" y="9285426"/>
            <a:ext cx="1009689" cy="781747"/>
          </a:xfrm>
          <a:prstGeom prst="rect">
            <a:avLst/>
          </a:prstGeom>
        </p:spPr>
      </p:pic>
    </p:spTree>
    <p:extLst>
      <p:ext uri="{BB962C8B-B14F-4D97-AF65-F5344CB8AC3E}">
        <p14:creationId xmlns:p14="http://schemas.microsoft.com/office/powerpoint/2010/main" val="356786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742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283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Text 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945C64E-CE18-4ED9-9369-34E62053290E}"/>
              </a:ext>
            </a:extLst>
          </p:cNvPr>
          <p:cNvSpPr>
            <a:spLocks noGrp="1"/>
          </p:cNvSpPr>
          <p:nvPr>
            <p:ph type="title"/>
          </p:nvPr>
        </p:nvSpPr>
        <p:spPr>
          <a:xfrm>
            <a:off x="1025022" y="1231816"/>
            <a:ext cx="8527617" cy="1377971"/>
          </a:xfrm>
          <a:prstGeom prst="rect">
            <a:avLst/>
          </a:prstGeom>
        </p:spPr>
        <p:txBody>
          <a:bodyPr/>
          <a:lstStyle/>
          <a:p>
            <a:r>
              <a:rPr lang="en-US"/>
              <a:t>Click to edit Master title style</a:t>
            </a:r>
          </a:p>
        </p:txBody>
      </p:sp>
      <p:sp>
        <p:nvSpPr>
          <p:cNvPr id="13" name="Content Placeholder 2">
            <a:extLst>
              <a:ext uri="{FF2B5EF4-FFF2-40B4-BE49-F238E27FC236}">
                <a16:creationId xmlns:a16="http://schemas.microsoft.com/office/drawing/2014/main" id="{17DE02BD-AB65-48D3-B644-4F7D1EB9D5DF}"/>
              </a:ext>
            </a:extLst>
          </p:cNvPr>
          <p:cNvSpPr>
            <a:spLocks noGrp="1"/>
          </p:cNvSpPr>
          <p:nvPr>
            <p:ph sz="half" idx="1"/>
          </p:nvPr>
        </p:nvSpPr>
        <p:spPr>
          <a:xfrm>
            <a:off x="9541413" y="3491630"/>
            <a:ext cx="7485609" cy="4607646"/>
          </a:xfrm>
          <a:prstGeom prst="rect">
            <a:avLst/>
          </a:prstGeo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318C2990-F0BA-43DE-B72C-ED0E983E7BA8}"/>
              </a:ext>
            </a:extLst>
          </p:cNvPr>
          <p:cNvSpPr>
            <a:spLocks noGrp="1"/>
          </p:cNvSpPr>
          <p:nvPr>
            <p:ph sz="half" idx="10"/>
          </p:nvPr>
        </p:nvSpPr>
        <p:spPr>
          <a:xfrm>
            <a:off x="1025023" y="3486933"/>
            <a:ext cx="7485611" cy="4607646"/>
          </a:xfrm>
          <a:prstGeom prst="rect">
            <a:avLst/>
          </a:prstGeo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124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Option 1.b">
    <p:spTree>
      <p:nvGrpSpPr>
        <p:cNvPr id="1" name=""/>
        <p:cNvGrpSpPr/>
        <p:nvPr/>
      </p:nvGrpSpPr>
      <p:grpSpPr>
        <a:xfrm>
          <a:off x="0" y="0"/>
          <a:ext cx="0" cy="0"/>
          <a:chOff x="0" y="0"/>
          <a:chExt cx="0" cy="0"/>
        </a:xfrm>
      </p:grpSpPr>
      <p:pic>
        <p:nvPicPr>
          <p:cNvPr id="3" name="Imagen 2" descr="Patrón de fondo&#10;&#10;Descripción generada automáticamente">
            <a:extLst>
              <a:ext uri="{FF2B5EF4-FFF2-40B4-BE49-F238E27FC236}">
                <a16:creationId xmlns:a16="http://schemas.microsoft.com/office/drawing/2014/main" id="{5BDAA0B9-1654-81D3-A123-9ED549730E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64" b="20119"/>
          <a:stretch/>
        </p:blipFill>
        <p:spPr>
          <a:xfrm>
            <a:off x="5862" y="0"/>
            <a:ext cx="18282138" cy="10287000"/>
          </a:xfrm>
          <a:prstGeom prst="rect">
            <a:avLst/>
          </a:prstGeom>
        </p:spPr>
      </p:pic>
      <p:pic>
        <p:nvPicPr>
          <p:cNvPr id="2" name="Imagen 1" descr="Icono&#10;&#10;Descripción generada automáticamente">
            <a:extLst>
              <a:ext uri="{FF2B5EF4-FFF2-40B4-BE49-F238E27FC236}">
                <a16:creationId xmlns:a16="http://schemas.microsoft.com/office/drawing/2014/main" id="{0FDDFFA4-A11C-BC2B-6130-6CA29CE604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125910" y="9258300"/>
            <a:ext cx="1009689" cy="781747"/>
          </a:xfrm>
          <a:prstGeom prst="rect">
            <a:avLst/>
          </a:prstGeom>
        </p:spPr>
      </p:pic>
    </p:spTree>
    <p:extLst>
      <p:ext uri="{BB962C8B-B14F-4D97-AF65-F5344CB8AC3E}">
        <p14:creationId xmlns:p14="http://schemas.microsoft.com/office/powerpoint/2010/main" val="3032114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Opt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752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Option 3">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ex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820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gular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99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gular page (no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19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gment slide r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62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gment slide le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41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Imagen 5" descr="Imagen que contiene cd&#10;&#10;Descripción generada automáticamente">
            <a:extLst>
              <a:ext uri="{FF2B5EF4-FFF2-40B4-BE49-F238E27FC236}">
                <a16:creationId xmlns:a16="http://schemas.microsoft.com/office/drawing/2014/main" id="{6A4E3B09-DDC6-EC6B-D622-D6C2EC15E301}"/>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11114" r="32" b="9346"/>
          <a:stretch/>
        </p:blipFill>
        <p:spPr>
          <a:xfrm>
            <a:off x="0" y="0"/>
            <a:ext cx="18288000" cy="10287000"/>
          </a:xfrm>
          <a:prstGeom prst="rect">
            <a:avLst/>
          </a:prstGeom>
        </p:spPr>
      </p:pic>
    </p:spTree>
    <p:extLst>
      <p:ext uri="{BB962C8B-B14F-4D97-AF65-F5344CB8AC3E}">
        <p14:creationId xmlns:p14="http://schemas.microsoft.com/office/powerpoint/2010/main" val="36898719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1371669"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s-E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0.png"/><Relationship Id="rId5" Type="http://schemas.microsoft.com/office/2007/relationships/hdphoto" Target="../media/hdphoto1.wdp"/><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E5E53-FD29-62FC-B49C-CD8B67F16F5A}"/>
            </a:ext>
          </a:extLst>
        </p:cNvPr>
        <p:cNvGrpSpPr/>
        <p:nvPr/>
      </p:nvGrpSpPr>
      <p:grpSpPr>
        <a:xfrm>
          <a:off x="0" y="0"/>
          <a:ext cx="0" cy="0"/>
          <a:chOff x="0" y="0"/>
          <a:chExt cx="0" cy="0"/>
        </a:xfrm>
      </p:grpSpPr>
      <p:sp>
        <p:nvSpPr>
          <p:cNvPr id="11" name="TextBox 5">
            <a:extLst>
              <a:ext uri="{FF2B5EF4-FFF2-40B4-BE49-F238E27FC236}">
                <a16:creationId xmlns:a16="http://schemas.microsoft.com/office/drawing/2014/main" id="{3CE9B276-CCE5-A61B-C46C-D703AF935283}"/>
              </a:ext>
            </a:extLst>
          </p:cNvPr>
          <p:cNvSpPr txBox="1"/>
          <p:nvPr/>
        </p:nvSpPr>
        <p:spPr>
          <a:xfrm>
            <a:off x="690443" y="306570"/>
            <a:ext cx="8122920" cy="1200329"/>
          </a:xfrm>
          <a:prstGeom prst="rect">
            <a:avLst/>
          </a:prstGeom>
          <a:noFill/>
        </p:spPr>
        <p:txBody>
          <a:bodyPr wrap="square" rtlCol="0" anchor="ctr">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807">
              <a:defRPr/>
            </a:pPr>
            <a:r>
              <a:rPr lang="en-GB" sz="7200" b="1" dirty="0">
                <a:solidFill>
                  <a:prstClr val="white"/>
                </a:solidFill>
                <a:latin typeface="BrownStd Light" panose="00010400010101010101" pitchFamily="50" charset="0"/>
              </a:rPr>
              <a:t>COMMENT JOUER</a:t>
            </a:r>
          </a:p>
        </p:txBody>
      </p:sp>
      <p:sp>
        <p:nvSpPr>
          <p:cNvPr id="19" name="AutoShape 10" descr="Bright neon numbers 1, 2, 3, and 4 glowing in vibrant neon colors such as blue, pink, green, and yellow, each number inside rounded neon circles. The circles should have the same glowing neon effect as the numbers, set against a dark background to create a vibrant contrast, with a futuristic and modern style.">
            <a:extLst>
              <a:ext uri="{FF2B5EF4-FFF2-40B4-BE49-F238E27FC236}">
                <a16:creationId xmlns:a16="http://schemas.microsoft.com/office/drawing/2014/main" id="{FF84BBA4-9308-6857-E636-132DF11271E6}"/>
              </a:ext>
            </a:extLst>
          </p:cNvPr>
          <p:cNvSpPr>
            <a:spLocks noChangeAspect="1" noChangeArrowheads="1"/>
          </p:cNvSpPr>
          <p:nvPr/>
        </p:nvSpPr>
        <p:spPr bwMode="auto">
          <a:xfrm>
            <a:off x="5372945" y="9238133"/>
            <a:ext cx="457200" cy="457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endParaRPr lang="es-ES" sz="2700">
              <a:solidFill>
                <a:prstClr val="black"/>
              </a:solidFill>
              <a:latin typeface="Calibri" panose="020F0502020204030204"/>
            </a:endParaRPr>
          </a:p>
        </p:txBody>
      </p:sp>
      <p:sp>
        <p:nvSpPr>
          <p:cNvPr id="34" name="AutoShape 4" descr="Imagen generada">
            <a:extLst>
              <a:ext uri="{FF2B5EF4-FFF2-40B4-BE49-F238E27FC236}">
                <a16:creationId xmlns:a16="http://schemas.microsoft.com/office/drawing/2014/main" id="{45F3ACAB-BF06-F1D5-D650-04CC626B441E}"/>
              </a:ext>
            </a:extLst>
          </p:cNvPr>
          <p:cNvSpPr>
            <a:spLocks noChangeAspect="1" noChangeArrowheads="1"/>
          </p:cNvSpPr>
          <p:nvPr/>
        </p:nvSpPr>
        <p:spPr bwMode="auto">
          <a:xfrm>
            <a:off x="8318502" y="5238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endParaRPr lang="es-ES">
              <a:solidFill>
                <a:prstClr val="black"/>
              </a:solidFill>
              <a:latin typeface="Calibri" panose="020F0502020204030204"/>
            </a:endParaRPr>
          </a:p>
        </p:txBody>
      </p:sp>
      <p:sp>
        <p:nvSpPr>
          <p:cNvPr id="44" name="CuadroTexto 43">
            <a:extLst>
              <a:ext uri="{FF2B5EF4-FFF2-40B4-BE49-F238E27FC236}">
                <a16:creationId xmlns:a16="http://schemas.microsoft.com/office/drawing/2014/main" id="{96D0CA19-6709-40F1-29F6-B62452A0E890}"/>
              </a:ext>
            </a:extLst>
          </p:cNvPr>
          <p:cNvSpPr txBox="1"/>
          <p:nvPr/>
        </p:nvSpPr>
        <p:spPr>
          <a:xfrm>
            <a:off x="1074015" y="2344519"/>
            <a:ext cx="5007981"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es-ES" sz="3600" b="1" dirty="0">
                <a:solidFill>
                  <a:srgbClr val="00B0F0"/>
                </a:solidFill>
                <a:latin typeface="BrownStd-Light" panose="00010400010101010101" pitchFamily="50" charset="0"/>
              </a:rPr>
              <a:t>1. </a:t>
            </a:r>
            <a:r>
              <a:rPr lang="es-ES" sz="3600" b="1" dirty="0" err="1">
                <a:solidFill>
                  <a:srgbClr val="00B0F0"/>
                </a:solidFill>
                <a:latin typeface="BrownStd-Light" panose="00010400010101010101" pitchFamily="50" charset="0"/>
              </a:rPr>
              <a:t>Installez</a:t>
            </a:r>
            <a:r>
              <a:rPr lang="es-ES" sz="3600" b="1" dirty="0">
                <a:solidFill>
                  <a:srgbClr val="00B0F0"/>
                </a:solidFill>
                <a:latin typeface="BrownStd-Light" panose="00010400010101010101" pitchFamily="50" charset="0"/>
              </a:rPr>
              <a:t> le micro</a:t>
            </a:r>
          </a:p>
        </p:txBody>
      </p:sp>
      <p:cxnSp>
        <p:nvCxnSpPr>
          <p:cNvPr id="12" name="Conector recto 11">
            <a:extLst>
              <a:ext uri="{FF2B5EF4-FFF2-40B4-BE49-F238E27FC236}">
                <a16:creationId xmlns:a16="http://schemas.microsoft.com/office/drawing/2014/main" id="{477F5A32-E96A-4B58-C8D4-147D8515B30B}"/>
              </a:ext>
            </a:extLst>
          </p:cNvPr>
          <p:cNvCxnSpPr>
            <a:cxnSpLocks/>
          </p:cNvCxnSpPr>
          <p:nvPr/>
        </p:nvCxnSpPr>
        <p:spPr>
          <a:xfrm>
            <a:off x="793691" y="4772081"/>
            <a:ext cx="6412280" cy="0"/>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D4B089F0-7CAE-F559-F2BE-78F5A1D977FD}"/>
              </a:ext>
            </a:extLst>
          </p:cNvPr>
          <p:cNvCxnSpPr>
            <a:cxnSpLocks/>
          </p:cNvCxnSpPr>
          <p:nvPr/>
        </p:nvCxnSpPr>
        <p:spPr>
          <a:xfrm>
            <a:off x="7205969" y="4772082"/>
            <a:ext cx="0" cy="2791563"/>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ABF9F2EB-80EB-E135-80CF-BD084148574A}"/>
              </a:ext>
            </a:extLst>
          </p:cNvPr>
          <p:cNvCxnSpPr>
            <a:cxnSpLocks/>
          </p:cNvCxnSpPr>
          <p:nvPr/>
        </p:nvCxnSpPr>
        <p:spPr>
          <a:xfrm>
            <a:off x="793688" y="2246599"/>
            <a:ext cx="0" cy="252548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4639C99D-0B93-6A8B-EFDB-BCC794D6B3DA}"/>
              </a:ext>
            </a:extLst>
          </p:cNvPr>
          <p:cNvSpPr txBox="1"/>
          <p:nvPr/>
        </p:nvSpPr>
        <p:spPr>
          <a:xfrm>
            <a:off x="1120952" y="2976016"/>
            <a:ext cx="3179181"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fr-FR" sz="2400" dirty="0">
                <a:solidFill>
                  <a:prstClr val="white"/>
                </a:solidFill>
                <a:latin typeface="BrownStd-Light" panose="00010400010101010101" pitchFamily="50" charset="0"/>
              </a:rPr>
              <a:t>Placez le micro au centre de la table</a:t>
            </a:r>
          </a:p>
        </p:txBody>
      </p:sp>
      <p:sp>
        <p:nvSpPr>
          <p:cNvPr id="33" name="CuadroTexto 32">
            <a:extLst>
              <a:ext uri="{FF2B5EF4-FFF2-40B4-BE49-F238E27FC236}">
                <a16:creationId xmlns:a16="http://schemas.microsoft.com/office/drawing/2014/main" id="{368743F1-FC13-C7C8-DBE1-B49412EC7A5B}"/>
              </a:ext>
            </a:extLst>
          </p:cNvPr>
          <p:cNvSpPr txBox="1"/>
          <p:nvPr/>
        </p:nvSpPr>
        <p:spPr>
          <a:xfrm>
            <a:off x="2078185" y="5023102"/>
            <a:ext cx="4753644"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2. Former des </a:t>
            </a:r>
            <a:r>
              <a:rPr lang="es-ES" sz="3600" b="1" dirty="0" err="1">
                <a:solidFill>
                  <a:srgbClr val="00B0F0"/>
                </a:solidFill>
                <a:latin typeface="BrownStd-Light" panose="00010400010101010101" pitchFamily="50" charset="0"/>
              </a:rPr>
              <a:t>équipes</a:t>
            </a:r>
            <a:endParaRPr lang="es-ES" sz="3600" b="1" dirty="0">
              <a:solidFill>
                <a:srgbClr val="00B0F0"/>
              </a:solidFill>
              <a:latin typeface="BrownStd-Light" panose="00010400010101010101" pitchFamily="50" charset="0"/>
            </a:endParaRPr>
          </a:p>
        </p:txBody>
      </p:sp>
      <p:sp>
        <p:nvSpPr>
          <p:cNvPr id="38" name="CuadroTexto 37">
            <a:extLst>
              <a:ext uri="{FF2B5EF4-FFF2-40B4-BE49-F238E27FC236}">
                <a16:creationId xmlns:a16="http://schemas.microsoft.com/office/drawing/2014/main" id="{9D6E8AB7-E82D-613B-4356-03796C634993}"/>
              </a:ext>
            </a:extLst>
          </p:cNvPr>
          <p:cNvSpPr txBox="1"/>
          <p:nvPr/>
        </p:nvSpPr>
        <p:spPr>
          <a:xfrm>
            <a:off x="4088887" y="5654916"/>
            <a:ext cx="2722827"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1371122">
              <a:spcAft>
                <a:spcPts val="900"/>
              </a:spcAft>
              <a:buClr>
                <a:prstClr val="white"/>
              </a:buClr>
              <a:buSzPct val="70000"/>
            </a:pPr>
            <a:r>
              <a:rPr lang="en-US" sz="2400" dirty="0" err="1">
                <a:solidFill>
                  <a:prstClr val="white"/>
                </a:solidFill>
                <a:latin typeface="BrownStd-Light" panose="00010400010101010101" pitchFamily="50" charset="0"/>
              </a:rPr>
              <a:t>Jouez</a:t>
            </a:r>
            <a:r>
              <a:rPr lang="en-US" sz="2400" dirty="0">
                <a:solidFill>
                  <a:prstClr val="white"/>
                </a:solidFill>
                <a:latin typeface="BrownStd-Light" panose="00010400010101010101" pitchFamily="50" charset="0"/>
              </a:rPr>
              <a:t> </a:t>
            </a:r>
            <a:r>
              <a:rPr lang="en-US" sz="2400" dirty="0" err="1">
                <a:solidFill>
                  <a:prstClr val="white"/>
                </a:solidFill>
                <a:latin typeface="BrownStd-Light" panose="00010400010101010101" pitchFamily="50" charset="0"/>
              </a:rPr>
              <a:t>en</a:t>
            </a:r>
            <a:r>
              <a:rPr lang="en-US" sz="2400" dirty="0">
                <a:solidFill>
                  <a:prstClr val="white"/>
                </a:solidFill>
                <a:latin typeface="BrownStd-Light" panose="00010400010101010101" pitchFamily="50" charset="0"/>
              </a:rPr>
              <a:t> deux équipes</a:t>
            </a:r>
          </a:p>
        </p:txBody>
      </p:sp>
      <p:cxnSp>
        <p:nvCxnSpPr>
          <p:cNvPr id="46" name="Conector recto 45">
            <a:extLst>
              <a:ext uri="{FF2B5EF4-FFF2-40B4-BE49-F238E27FC236}">
                <a16:creationId xmlns:a16="http://schemas.microsoft.com/office/drawing/2014/main" id="{B94F47B9-0496-5C93-22D6-E53CD5B30DDE}"/>
              </a:ext>
            </a:extLst>
          </p:cNvPr>
          <p:cNvCxnSpPr>
            <a:cxnSpLocks/>
          </p:cNvCxnSpPr>
          <p:nvPr/>
        </p:nvCxnSpPr>
        <p:spPr>
          <a:xfrm flipH="1">
            <a:off x="793691" y="7532378"/>
            <a:ext cx="6412280" cy="312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0F22C06A-EA70-DA97-BCAD-33025255D428}"/>
              </a:ext>
            </a:extLst>
          </p:cNvPr>
          <p:cNvCxnSpPr>
            <a:cxnSpLocks/>
          </p:cNvCxnSpPr>
          <p:nvPr/>
        </p:nvCxnSpPr>
        <p:spPr>
          <a:xfrm>
            <a:off x="793688" y="7576248"/>
            <a:ext cx="0" cy="24063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pic>
        <p:nvPicPr>
          <p:cNvPr id="4100" name="Picture 4" descr="Imagen generada">
            <a:extLst>
              <a:ext uri="{FF2B5EF4-FFF2-40B4-BE49-F238E27FC236}">
                <a16:creationId xmlns:a16="http://schemas.microsoft.com/office/drawing/2014/main" id="{413F14FA-41C2-676B-0EE8-387B140BB7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88" y="5222810"/>
            <a:ext cx="3897000" cy="2597999"/>
          </a:xfrm>
          <a:prstGeom prst="rect">
            <a:avLst/>
          </a:prstGeom>
          <a:noFill/>
          <a:extLst>
            <a:ext uri="{909E8E84-426E-40DD-AFC4-6F175D3DCCD1}">
              <a14:hiddenFill xmlns:a14="http://schemas.microsoft.com/office/drawing/2010/main">
                <a:solidFill>
                  <a:srgbClr val="FFFFFF"/>
                </a:solidFill>
              </a14:hiddenFill>
            </a:ext>
          </a:extLst>
        </p:spPr>
      </p:pic>
      <p:sp>
        <p:nvSpPr>
          <p:cNvPr id="58" name="CuadroTexto 57">
            <a:extLst>
              <a:ext uri="{FF2B5EF4-FFF2-40B4-BE49-F238E27FC236}">
                <a16:creationId xmlns:a16="http://schemas.microsoft.com/office/drawing/2014/main" id="{76C52F47-4254-4EB6-B30C-7F753B3CC946}"/>
              </a:ext>
            </a:extLst>
          </p:cNvPr>
          <p:cNvSpPr txBox="1"/>
          <p:nvPr/>
        </p:nvSpPr>
        <p:spPr>
          <a:xfrm>
            <a:off x="804133" y="7753545"/>
            <a:ext cx="3957540"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es-ES" sz="3600" b="1" dirty="0">
                <a:solidFill>
                  <a:srgbClr val="00B0F0"/>
                </a:solidFill>
                <a:latin typeface="BrownStd-Light" panose="00010400010101010101" pitchFamily="50" charset="0"/>
              </a:rPr>
              <a:t>3. </a:t>
            </a:r>
            <a:r>
              <a:rPr lang="es-ES" sz="3600" b="1" dirty="0" err="1">
                <a:solidFill>
                  <a:srgbClr val="00B0F0"/>
                </a:solidFill>
                <a:latin typeface="BrownStd-Light" panose="00010400010101010101" pitchFamily="50" charset="0"/>
              </a:rPr>
              <a:t>Scanne</a:t>
            </a:r>
            <a:r>
              <a:rPr lang="es-ES" sz="3600" b="1" dirty="0">
                <a:solidFill>
                  <a:srgbClr val="00B0F0"/>
                </a:solidFill>
                <a:latin typeface="BrownStd-Light" panose="00010400010101010101" pitchFamily="50" charset="0"/>
              </a:rPr>
              <a:t> une </a:t>
            </a:r>
            <a:r>
              <a:rPr lang="es-ES" sz="3600" b="1" dirty="0" err="1">
                <a:solidFill>
                  <a:srgbClr val="00B0F0"/>
                </a:solidFill>
                <a:latin typeface="BrownStd-Light" panose="00010400010101010101" pitchFamily="50" charset="0"/>
              </a:rPr>
              <a:t>carte</a:t>
            </a:r>
            <a:endParaRPr lang="es-ES" sz="3600" dirty="0">
              <a:solidFill>
                <a:srgbClr val="00B0F0"/>
              </a:solidFill>
              <a:latin typeface="BrownStd-Light" panose="00010400010101010101" pitchFamily="50" charset="0"/>
            </a:endParaRPr>
          </a:p>
        </p:txBody>
      </p:sp>
      <p:sp>
        <p:nvSpPr>
          <p:cNvPr id="59" name="CuadroTexto 58">
            <a:extLst>
              <a:ext uri="{FF2B5EF4-FFF2-40B4-BE49-F238E27FC236}">
                <a16:creationId xmlns:a16="http://schemas.microsoft.com/office/drawing/2014/main" id="{B0B98F4D-DC0A-1E83-3194-B0DEBD93CD2D}"/>
              </a:ext>
            </a:extLst>
          </p:cNvPr>
          <p:cNvSpPr txBox="1"/>
          <p:nvPr/>
        </p:nvSpPr>
        <p:spPr>
          <a:xfrm>
            <a:off x="1157511" y="8429730"/>
            <a:ext cx="3250785"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fr-FR" sz="2400" dirty="0">
                <a:solidFill>
                  <a:prstClr val="white"/>
                </a:solidFill>
                <a:latin typeface="BrownStd-Light" panose="00010400010101010101" pitchFamily="50" charset="0"/>
              </a:rPr>
              <a:t>Le DJ scanne une carte pour lancer la musique</a:t>
            </a:r>
          </a:p>
        </p:txBody>
      </p:sp>
      <p:sp>
        <p:nvSpPr>
          <p:cNvPr id="4097" name="CuadroTexto 4096">
            <a:extLst>
              <a:ext uri="{FF2B5EF4-FFF2-40B4-BE49-F238E27FC236}">
                <a16:creationId xmlns:a16="http://schemas.microsoft.com/office/drawing/2014/main" id="{F71ECEB6-38AD-4785-851A-FF5FD02946E0}"/>
              </a:ext>
            </a:extLst>
          </p:cNvPr>
          <p:cNvSpPr txBox="1"/>
          <p:nvPr/>
        </p:nvSpPr>
        <p:spPr>
          <a:xfrm>
            <a:off x="8623306" y="2333428"/>
            <a:ext cx="4623125"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09"/>
            <a:r>
              <a:rPr lang="es-ES" sz="3600" b="1" dirty="0">
                <a:solidFill>
                  <a:srgbClr val="00B0F0"/>
                </a:solidFill>
                <a:latin typeface="BrownStd-Light" panose="00010400010101010101" pitchFamily="50" charset="0"/>
              </a:rPr>
              <a:t>4. </a:t>
            </a:r>
            <a:r>
              <a:rPr lang="es-ES" sz="3600" b="1" dirty="0" err="1">
                <a:solidFill>
                  <a:srgbClr val="00B0F0"/>
                </a:solidFill>
                <a:latin typeface="BrownStd-Light" panose="00010400010101010101" pitchFamily="50" charset="0"/>
              </a:rPr>
              <a:t>Attrape</a:t>
            </a:r>
            <a:r>
              <a:rPr lang="es-ES" sz="3600" b="1" dirty="0">
                <a:solidFill>
                  <a:srgbClr val="00B0F0"/>
                </a:solidFill>
                <a:latin typeface="BrownStd-Light" panose="00010400010101010101" pitchFamily="50" charset="0"/>
              </a:rPr>
              <a:t> le micro!</a:t>
            </a:r>
            <a:endParaRPr lang="es-ES" sz="3600" dirty="0">
              <a:solidFill>
                <a:srgbClr val="00B0F0"/>
              </a:solidFill>
              <a:latin typeface="BrownStd-Light" panose="00010400010101010101" pitchFamily="50" charset="0"/>
            </a:endParaRPr>
          </a:p>
        </p:txBody>
      </p:sp>
      <p:sp>
        <p:nvSpPr>
          <p:cNvPr id="4101" name="CuadroTexto 4100">
            <a:extLst>
              <a:ext uri="{FF2B5EF4-FFF2-40B4-BE49-F238E27FC236}">
                <a16:creationId xmlns:a16="http://schemas.microsoft.com/office/drawing/2014/main" id="{80D01ECC-98CC-4CF1-E99E-50951CA3E0CF}"/>
              </a:ext>
            </a:extLst>
          </p:cNvPr>
          <p:cNvSpPr txBox="1"/>
          <p:nvPr/>
        </p:nvSpPr>
        <p:spPr>
          <a:xfrm>
            <a:off x="8702631" y="3107914"/>
            <a:ext cx="3648491"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fr-FR" sz="2400" dirty="0">
                <a:solidFill>
                  <a:prstClr val="white"/>
                </a:solidFill>
                <a:latin typeface="BrownStd-Light" panose="00010400010101010101" pitchFamily="50" charset="0"/>
              </a:rPr>
              <a:t>Appuyez sur le bouton : le micro saute en l’air!</a:t>
            </a:r>
          </a:p>
        </p:txBody>
      </p:sp>
      <p:pic>
        <p:nvPicPr>
          <p:cNvPr id="4102" name="Picture 6" descr="Imagen generada">
            <a:extLst>
              <a:ext uri="{FF2B5EF4-FFF2-40B4-BE49-F238E27FC236}">
                <a16:creationId xmlns:a16="http://schemas.microsoft.com/office/drawing/2014/main" id="{41515FE6-460A-5DDC-9D45-34244146867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27409" y1="85938" x2="41341" y2="88184"/>
                      </a14:backgroundRemoval>
                    </a14:imgEffect>
                  </a14:imgLayer>
                </a14:imgProps>
              </a:ext>
              <a:ext uri="{28A0092B-C50C-407E-A947-70E740481C1C}">
                <a14:useLocalDpi xmlns:a14="http://schemas.microsoft.com/office/drawing/2010/main" val="0"/>
              </a:ext>
            </a:extLst>
          </a:blip>
          <a:srcRect/>
          <a:stretch>
            <a:fillRect/>
          </a:stretch>
        </p:blipFill>
        <p:spPr bwMode="auto">
          <a:xfrm>
            <a:off x="3412238" y="7618180"/>
            <a:ext cx="3751445" cy="2500964"/>
          </a:xfrm>
          <a:prstGeom prst="rect">
            <a:avLst/>
          </a:prstGeom>
          <a:noFill/>
          <a:extLst>
            <a:ext uri="{909E8E84-426E-40DD-AFC4-6F175D3DCCD1}">
              <a14:hiddenFill xmlns:a14="http://schemas.microsoft.com/office/drawing/2010/main">
                <a:solidFill>
                  <a:srgbClr val="FFFFFF"/>
                </a:solidFill>
              </a14:hiddenFill>
            </a:ext>
          </a:extLst>
        </p:spPr>
      </p:pic>
      <p:sp>
        <p:nvSpPr>
          <p:cNvPr id="4103" name="CuadroTexto 4102">
            <a:extLst>
              <a:ext uri="{FF2B5EF4-FFF2-40B4-BE49-F238E27FC236}">
                <a16:creationId xmlns:a16="http://schemas.microsoft.com/office/drawing/2014/main" id="{333B5E32-03A9-7B34-94FD-5534C4E83D1A}"/>
              </a:ext>
            </a:extLst>
          </p:cNvPr>
          <p:cNvSpPr txBox="1"/>
          <p:nvPr/>
        </p:nvSpPr>
        <p:spPr>
          <a:xfrm>
            <a:off x="9641253" y="5070986"/>
            <a:ext cx="4758234"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5. </a:t>
            </a:r>
            <a:r>
              <a:rPr lang="es-ES" sz="3600" b="1" dirty="0" err="1">
                <a:solidFill>
                  <a:srgbClr val="00B0F0"/>
                </a:solidFill>
                <a:latin typeface="BrownStd-Light" panose="00010400010101010101" pitchFamily="50" charset="0"/>
              </a:rPr>
              <a:t>Suivez</a:t>
            </a:r>
            <a:r>
              <a:rPr lang="es-ES" sz="3600" b="1" dirty="0">
                <a:solidFill>
                  <a:srgbClr val="00B0F0"/>
                </a:solidFill>
                <a:latin typeface="BrownStd-Light" panose="00010400010101010101" pitchFamily="50" charset="0"/>
              </a:rPr>
              <a:t> la </a:t>
            </a:r>
            <a:r>
              <a:rPr lang="es-ES" sz="3600" b="1" dirty="0" err="1">
                <a:solidFill>
                  <a:srgbClr val="00B0F0"/>
                </a:solidFill>
                <a:latin typeface="BrownStd-Light" panose="00010400010101010101" pitchFamily="50" charset="0"/>
              </a:rPr>
              <a:t>lumière</a:t>
            </a:r>
            <a:endParaRPr lang="es-ES" sz="3600" dirty="0">
              <a:solidFill>
                <a:srgbClr val="00B0F0"/>
              </a:solidFill>
              <a:latin typeface="BrownStd-Light" panose="00010400010101010101" pitchFamily="50" charset="0"/>
            </a:endParaRPr>
          </a:p>
        </p:txBody>
      </p:sp>
      <p:sp>
        <p:nvSpPr>
          <p:cNvPr id="4119" name="CuadroTexto 4118">
            <a:extLst>
              <a:ext uri="{FF2B5EF4-FFF2-40B4-BE49-F238E27FC236}">
                <a16:creationId xmlns:a16="http://schemas.microsoft.com/office/drawing/2014/main" id="{51CD710B-58B4-C8B7-4F6D-F07D1D68878C}"/>
              </a:ext>
            </a:extLst>
          </p:cNvPr>
          <p:cNvSpPr txBox="1"/>
          <p:nvPr/>
        </p:nvSpPr>
        <p:spPr>
          <a:xfrm>
            <a:off x="7594007" y="7856582"/>
            <a:ext cx="4102290" cy="646331"/>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914309"/>
            <a:r>
              <a:rPr lang="es-ES" sz="3600" b="1" dirty="0">
                <a:solidFill>
                  <a:srgbClr val="00B0F0"/>
                </a:solidFill>
                <a:latin typeface="BrownStd-Light" panose="00010400010101010101" pitchFamily="50" charset="0"/>
              </a:rPr>
              <a:t>6. Gagner le </a:t>
            </a:r>
            <a:r>
              <a:rPr lang="es-ES" sz="3600" b="1" dirty="0" err="1">
                <a:solidFill>
                  <a:srgbClr val="00B0F0"/>
                </a:solidFill>
                <a:latin typeface="BrownStd-Light" panose="00010400010101010101" pitchFamily="50" charset="0"/>
              </a:rPr>
              <a:t>jeu</a:t>
            </a:r>
            <a:r>
              <a:rPr lang="es-ES" sz="3600" b="1" dirty="0">
                <a:solidFill>
                  <a:srgbClr val="00B0F0"/>
                </a:solidFill>
                <a:latin typeface="BrownStd-Light" panose="00010400010101010101" pitchFamily="50" charset="0"/>
              </a:rPr>
              <a:t> !</a:t>
            </a:r>
            <a:endParaRPr lang="es-ES" sz="3600" dirty="0">
              <a:solidFill>
                <a:srgbClr val="00B0F0"/>
              </a:solidFill>
              <a:latin typeface="BrownStd-Light" panose="00010400010101010101" pitchFamily="50" charset="0"/>
            </a:endParaRPr>
          </a:p>
        </p:txBody>
      </p:sp>
      <p:sp>
        <p:nvSpPr>
          <p:cNvPr id="4121" name="CuadroTexto 4120">
            <a:extLst>
              <a:ext uri="{FF2B5EF4-FFF2-40B4-BE49-F238E27FC236}">
                <a16:creationId xmlns:a16="http://schemas.microsoft.com/office/drawing/2014/main" id="{70842B43-B64E-91E6-5001-B3A693E19DD4}"/>
              </a:ext>
            </a:extLst>
          </p:cNvPr>
          <p:cNvSpPr txBox="1"/>
          <p:nvPr/>
        </p:nvSpPr>
        <p:spPr>
          <a:xfrm>
            <a:off x="8293635" y="8460589"/>
            <a:ext cx="3801087" cy="1569660"/>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122">
              <a:spcAft>
                <a:spcPts val="900"/>
              </a:spcAft>
              <a:buClr>
                <a:prstClr val="white"/>
              </a:buClr>
              <a:buSzPct val="70000"/>
            </a:pPr>
            <a:r>
              <a:rPr lang="fr-FR" sz="2400" dirty="0">
                <a:solidFill>
                  <a:prstClr val="white"/>
                </a:solidFill>
                <a:latin typeface="BrownStd-Light" panose="00010400010101010101" pitchFamily="50" charset="0"/>
              </a:rPr>
              <a:t>Devinez correctement 8 chansons et placez-les dans le bon ordre sur une frise chronologique</a:t>
            </a:r>
          </a:p>
        </p:txBody>
      </p:sp>
      <p:pic>
        <p:nvPicPr>
          <p:cNvPr id="4122" name="Picture 12" descr="Imagen generada">
            <a:extLst>
              <a:ext uri="{FF2B5EF4-FFF2-40B4-BE49-F238E27FC236}">
                <a16:creationId xmlns:a16="http://schemas.microsoft.com/office/drawing/2014/main" id="{F31AA146-6E62-B748-C2F8-F4C08BA006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16835" y="1297733"/>
            <a:ext cx="2257488" cy="3386234"/>
          </a:xfrm>
          <a:prstGeom prst="rect">
            <a:avLst/>
          </a:prstGeom>
          <a:noFill/>
          <a:extLst>
            <a:ext uri="{909E8E84-426E-40DD-AFC4-6F175D3DCCD1}">
              <a14:hiddenFill xmlns:a14="http://schemas.microsoft.com/office/drawing/2010/main">
                <a:solidFill>
                  <a:srgbClr val="FFFFFF"/>
                </a:solidFill>
              </a14:hiddenFill>
            </a:ext>
          </a:extLst>
        </p:spPr>
      </p:pic>
      <p:pic>
        <p:nvPicPr>
          <p:cNvPr id="4123" name="Imagen 4122">
            <a:extLst>
              <a:ext uri="{FF2B5EF4-FFF2-40B4-BE49-F238E27FC236}">
                <a16:creationId xmlns:a16="http://schemas.microsoft.com/office/drawing/2014/main" id="{1D7E0B8D-5E80-801C-1A07-8A65447924B5}"/>
              </a:ext>
            </a:extLst>
          </p:cNvPr>
          <p:cNvPicPr>
            <a:picLocks noChangeAspect="1"/>
          </p:cNvPicPr>
          <p:nvPr/>
        </p:nvPicPr>
        <p:blipFill>
          <a:blip r:embed="rId7">
            <a:clrChange>
              <a:clrFrom>
                <a:srgbClr val="020202"/>
              </a:clrFrom>
              <a:clrTo>
                <a:srgbClr val="020202">
                  <a:alpha val="0"/>
                </a:srgbClr>
              </a:clrTo>
            </a:clrChange>
            <a:extLst>
              <a:ext uri="{BEBA8EAE-BF5A-486C-A8C5-ECC9F3942E4B}">
                <a14:imgProps xmlns:a14="http://schemas.microsoft.com/office/drawing/2010/main">
                  <a14:imgLayer r:embed="rId8">
                    <a14:imgEffect>
                      <a14:backgroundRemoval t="9662" b="89855" l="9735" r="90708">
                        <a14:foregroundMark x1="90708" y1="36232" x2="90708" y2="33333"/>
                      </a14:backgroundRemoval>
                    </a14:imgEffect>
                  </a14:imgLayer>
                </a14:imgProps>
              </a:ext>
            </a:extLst>
          </a:blip>
          <a:stretch>
            <a:fillRect/>
          </a:stretch>
        </p:blipFill>
        <p:spPr>
          <a:xfrm>
            <a:off x="3538435" y="2461061"/>
            <a:ext cx="2426936" cy="2222904"/>
          </a:xfrm>
          <a:prstGeom prst="rect">
            <a:avLst/>
          </a:prstGeom>
        </p:spPr>
      </p:pic>
      <p:cxnSp>
        <p:nvCxnSpPr>
          <p:cNvPr id="4128" name="Conector recto 4127">
            <a:extLst>
              <a:ext uri="{FF2B5EF4-FFF2-40B4-BE49-F238E27FC236}">
                <a16:creationId xmlns:a16="http://schemas.microsoft.com/office/drawing/2014/main" id="{9E3BBDAC-B5D9-3BBA-91FB-BBF30B9A393F}"/>
              </a:ext>
            </a:extLst>
          </p:cNvPr>
          <p:cNvCxnSpPr>
            <a:cxnSpLocks/>
          </p:cNvCxnSpPr>
          <p:nvPr/>
        </p:nvCxnSpPr>
        <p:spPr>
          <a:xfrm>
            <a:off x="8179589" y="4898061"/>
            <a:ext cx="6373679" cy="0"/>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29" name="Conector recto 4128">
            <a:extLst>
              <a:ext uri="{FF2B5EF4-FFF2-40B4-BE49-F238E27FC236}">
                <a16:creationId xmlns:a16="http://schemas.microsoft.com/office/drawing/2014/main" id="{1ABF5FB3-76BD-1748-E125-67CD9324301E}"/>
              </a:ext>
            </a:extLst>
          </p:cNvPr>
          <p:cNvCxnSpPr>
            <a:cxnSpLocks/>
          </p:cNvCxnSpPr>
          <p:nvPr/>
        </p:nvCxnSpPr>
        <p:spPr>
          <a:xfrm>
            <a:off x="14553266" y="4898061"/>
            <a:ext cx="0" cy="2791563"/>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0" name="Conector recto 4129">
            <a:extLst>
              <a:ext uri="{FF2B5EF4-FFF2-40B4-BE49-F238E27FC236}">
                <a16:creationId xmlns:a16="http://schemas.microsoft.com/office/drawing/2014/main" id="{7687D09C-F9F0-1783-BC3F-60F24598807C}"/>
              </a:ext>
            </a:extLst>
          </p:cNvPr>
          <p:cNvCxnSpPr>
            <a:cxnSpLocks/>
          </p:cNvCxnSpPr>
          <p:nvPr/>
        </p:nvCxnSpPr>
        <p:spPr>
          <a:xfrm>
            <a:off x="8179587" y="2372579"/>
            <a:ext cx="0" cy="252548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1" name="Conector recto 4130">
            <a:extLst>
              <a:ext uri="{FF2B5EF4-FFF2-40B4-BE49-F238E27FC236}">
                <a16:creationId xmlns:a16="http://schemas.microsoft.com/office/drawing/2014/main" id="{2DCAAA27-A919-6E18-7E6F-95EF5B6A889C}"/>
              </a:ext>
            </a:extLst>
          </p:cNvPr>
          <p:cNvCxnSpPr>
            <a:cxnSpLocks/>
          </p:cNvCxnSpPr>
          <p:nvPr/>
        </p:nvCxnSpPr>
        <p:spPr>
          <a:xfrm flipH="1">
            <a:off x="8058125" y="7682815"/>
            <a:ext cx="6495143" cy="12605"/>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cxnSp>
        <p:nvCxnSpPr>
          <p:cNvPr id="4132" name="Conector recto 4131">
            <a:extLst>
              <a:ext uri="{FF2B5EF4-FFF2-40B4-BE49-F238E27FC236}">
                <a16:creationId xmlns:a16="http://schemas.microsoft.com/office/drawing/2014/main" id="{BF1396C0-5E6E-67C6-6CB6-D518D9907394}"/>
              </a:ext>
            </a:extLst>
          </p:cNvPr>
          <p:cNvCxnSpPr>
            <a:cxnSpLocks/>
          </p:cNvCxnSpPr>
          <p:nvPr/>
        </p:nvCxnSpPr>
        <p:spPr>
          <a:xfrm>
            <a:off x="8027909" y="7712778"/>
            <a:ext cx="0" cy="2406366"/>
          </a:xfrm>
          <a:prstGeom prst="line">
            <a:avLst/>
          </a:prstGeom>
          <a:ln w="22225" cap="rnd">
            <a:solidFill>
              <a:schemeClr val="bg1"/>
            </a:solidFill>
            <a:round/>
          </a:ln>
          <a:effectLst>
            <a:glow rad="152400">
              <a:srgbClr val="00B0F0">
                <a:alpha val="60000"/>
              </a:srgbClr>
            </a:glow>
          </a:effectLst>
        </p:spPr>
        <p:style>
          <a:lnRef idx="1">
            <a:schemeClr val="accent1"/>
          </a:lnRef>
          <a:fillRef idx="0">
            <a:schemeClr val="accent1"/>
          </a:fillRef>
          <a:effectRef idx="0">
            <a:schemeClr val="accent1"/>
          </a:effectRef>
          <a:fontRef idx="minor">
            <a:schemeClr val="tx1"/>
          </a:fontRef>
        </p:style>
      </p:cxnSp>
      <p:sp>
        <p:nvSpPr>
          <p:cNvPr id="4138" name="CuadroTexto 4137">
            <a:extLst>
              <a:ext uri="{FF2B5EF4-FFF2-40B4-BE49-F238E27FC236}">
                <a16:creationId xmlns:a16="http://schemas.microsoft.com/office/drawing/2014/main" id="{6EC32FED-AB01-BF8D-3CB5-ED8472D1C614}"/>
              </a:ext>
            </a:extLst>
          </p:cNvPr>
          <p:cNvSpPr txBox="1"/>
          <p:nvPr/>
        </p:nvSpPr>
        <p:spPr>
          <a:xfrm>
            <a:off x="10899097" y="5878345"/>
            <a:ext cx="3396788"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defTabSz="1371122">
              <a:spcAft>
                <a:spcPts val="900"/>
              </a:spcAft>
              <a:buClr>
                <a:prstClr val="white"/>
              </a:buClr>
              <a:buSzPct val="70000"/>
            </a:pPr>
            <a:r>
              <a:rPr lang="fr-FR" sz="2400" dirty="0">
                <a:solidFill>
                  <a:prstClr val="white"/>
                </a:solidFill>
                <a:latin typeface="BrownStd-Light" panose="00010400010101010101" pitchFamily="50" charset="0"/>
              </a:rPr>
              <a:t>Le voyant indique 4 catégories différentes</a:t>
            </a:r>
          </a:p>
        </p:txBody>
      </p:sp>
      <p:pic>
        <p:nvPicPr>
          <p:cNvPr id="4140" name="Picture 16">
            <a:extLst>
              <a:ext uri="{FF2B5EF4-FFF2-40B4-BE49-F238E27FC236}">
                <a16:creationId xmlns:a16="http://schemas.microsoft.com/office/drawing/2014/main" id="{47B66F2F-C87C-946E-6016-0AA94A0478D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 t="11743" r="-2717" b="23393"/>
          <a:stretch>
            <a:fillRect/>
          </a:stretch>
        </p:blipFill>
        <p:spPr bwMode="auto">
          <a:xfrm>
            <a:off x="12258272" y="7892945"/>
            <a:ext cx="2350196" cy="22262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6" descr="Forma, Rectángulo&#10;&#10;Descripción generada automáticamente">
            <a:extLst>
              <a:ext uri="{FF2B5EF4-FFF2-40B4-BE49-F238E27FC236}">
                <a16:creationId xmlns:a16="http://schemas.microsoft.com/office/drawing/2014/main" id="{DB33E3C5-8E73-48FA-395A-3A465A344E51}"/>
              </a:ext>
            </a:extLst>
          </p:cNvPr>
          <p:cNvPicPr>
            <a:picLocks noChangeAspect="1"/>
          </p:cNvPicPr>
          <p:nvPr/>
        </p:nvPicPr>
        <p:blipFill>
          <a:blip r:embed="rId10" cstate="print">
            <a:extLst>
              <a:ext uri="{28A0092B-C50C-407E-A947-70E740481C1C}">
                <a14:useLocalDpi xmlns:a14="http://schemas.microsoft.com/office/drawing/2010/main" val="0"/>
              </a:ext>
            </a:extLst>
          </a:blip>
          <a:srcRect l="9553"/>
          <a:stretch>
            <a:fillRect/>
          </a:stretch>
        </p:blipFill>
        <p:spPr>
          <a:xfrm>
            <a:off x="15308096" y="4132724"/>
            <a:ext cx="3074838" cy="4277414"/>
          </a:xfrm>
          <a:prstGeom prst="rect">
            <a:avLst/>
          </a:prstGeom>
        </p:spPr>
      </p:pic>
      <p:sp>
        <p:nvSpPr>
          <p:cNvPr id="14" name="CuadroTexto 1">
            <a:extLst>
              <a:ext uri="{FF2B5EF4-FFF2-40B4-BE49-F238E27FC236}">
                <a16:creationId xmlns:a16="http://schemas.microsoft.com/office/drawing/2014/main" id="{D563F867-D2BE-D8FC-9502-4EF1B62232E3}"/>
              </a:ext>
            </a:extLst>
          </p:cNvPr>
          <p:cNvSpPr txBox="1"/>
          <p:nvPr/>
        </p:nvSpPr>
        <p:spPr>
          <a:xfrm>
            <a:off x="16419040" y="4858150"/>
            <a:ext cx="1619658" cy="2854628"/>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1371053">
              <a:spcAft>
                <a:spcPts val="900"/>
              </a:spcAft>
              <a:buClr>
                <a:prstClr val="white"/>
              </a:buClr>
              <a:buSzPct val="70000"/>
            </a:pPr>
            <a:r>
              <a:rPr lang="en-US" sz="1600" dirty="0" err="1">
                <a:solidFill>
                  <a:prstClr val="white"/>
                </a:solidFill>
                <a:latin typeface="BrownStd-Light" panose="00010400010101010101" pitchFamily="50" charset="0"/>
              </a:rPr>
              <a:t>Titre</a:t>
            </a:r>
            <a:r>
              <a:rPr lang="en-US" sz="1600" dirty="0">
                <a:solidFill>
                  <a:prstClr val="white"/>
                </a:solidFill>
                <a:latin typeface="BrownStd-Light" panose="00010400010101010101" pitchFamily="50" charset="0"/>
              </a:rPr>
              <a:t> de la chanson</a:t>
            </a:r>
          </a:p>
          <a:p>
            <a:pPr defTabSz="1371053">
              <a:spcAft>
                <a:spcPts val="900"/>
              </a:spcAft>
              <a:buClr>
                <a:prstClr val="white"/>
              </a:buClr>
              <a:buSzPct val="70000"/>
            </a:pPr>
            <a:r>
              <a:rPr lang="fr-FR" sz="1600" dirty="0">
                <a:solidFill>
                  <a:prstClr val="white"/>
                </a:solidFill>
                <a:latin typeface="BrownStd-Light" panose="00010400010101010101" pitchFamily="50" charset="0"/>
              </a:rPr>
              <a:t>Nom du groupe ou de l'artiste</a:t>
            </a:r>
          </a:p>
          <a:p>
            <a:pPr defTabSz="1371053">
              <a:spcAft>
                <a:spcPts val="900"/>
              </a:spcAft>
              <a:buClr>
                <a:prstClr val="white"/>
              </a:buClr>
              <a:buSzPct val="70000"/>
            </a:pPr>
            <a:endParaRPr lang="en-US" sz="600" dirty="0">
              <a:solidFill>
                <a:prstClr val="white"/>
              </a:solidFill>
              <a:latin typeface="BrownStd-Light" panose="00010400010101010101" pitchFamily="50" charset="0"/>
            </a:endParaRPr>
          </a:p>
          <a:p>
            <a:pPr defTabSz="1371053">
              <a:spcAft>
                <a:spcPts val="900"/>
              </a:spcAft>
              <a:buClr>
                <a:prstClr val="white"/>
              </a:buClr>
              <a:buSzPct val="70000"/>
            </a:pPr>
            <a:r>
              <a:rPr lang="en-US" sz="1600" dirty="0">
                <a:solidFill>
                  <a:prstClr val="white"/>
                </a:solidFill>
                <a:latin typeface="BrownStd-Light" panose="00010400010101010101" pitchFamily="50" charset="0"/>
              </a:rPr>
              <a:t>Groupe </a:t>
            </a:r>
            <a:r>
              <a:rPr lang="en-US" sz="1600" dirty="0" err="1">
                <a:solidFill>
                  <a:prstClr val="white"/>
                </a:solidFill>
                <a:latin typeface="BrownStd-Light" panose="00010400010101010101" pitchFamily="50" charset="0"/>
              </a:rPr>
              <a:t>ou</a:t>
            </a:r>
            <a:r>
              <a:rPr lang="en-US" sz="1600" dirty="0">
                <a:solidFill>
                  <a:prstClr val="white"/>
                </a:solidFill>
                <a:latin typeface="BrownStd-Light" panose="00010400010101010101" pitchFamily="50" charset="0"/>
              </a:rPr>
              <a:t> artiste solo</a:t>
            </a:r>
          </a:p>
          <a:p>
            <a:pPr defTabSz="1371053">
              <a:spcAft>
                <a:spcPts val="900"/>
              </a:spcAft>
              <a:buClr>
                <a:prstClr val="white"/>
              </a:buClr>
              <a:buSzPct val="70000"/>
            </a:pPr>
            <a:endParaRPr lang="en-US" sz="800" dirty="0">
              <a:solidFill>
                <a:prstClr val="white"/>
              </a:solidFill>
              <a:latin typeface="BrownStd-Light" panose="00010400010101010101" pitchFamily="50" charset="0"/>
            </a:endParaRPr>
          </a:p>
          <a:p>
            <a:pPr defTabSz="1371053">
              <a:spcAft>
                <a:spcPts val="900"/>
              </a:spcAft>
              <a:buClr>
                <a:prstClr val="white"/>
              </a:buClr>
              <a:buSzPct val="70000"/>
            </a:pPr>
            <a:r>
              <a:rPr lang="en-US" sz="1600" dirty="0" err="1">
                <a:solidFill>
                  <a:prstClr val="white"/>
                </a:solidFill>
                <a:latin typeface="BrownStd-Light" panose="00010400010101010101" pitchFamily="50" charset="0"/>
              </a:rPr>
              <a:t>Fredonner</a:t>
            </a:r>
            <a:r>
              <a:rPr lang="en-US" sz="1600" dirty="0">
                <a:solidFill>
                  <a:prstClr val="white"/>
                </a:solidFill>
                <a:latin typeface="BrownStd-Light" panose="00010400010101010101" pitchFamily="50" charset="0"/>
              </a:rPr>
              <a:t> / chanter</a:t>
            </a:r>
          </a:p>
        </p:txBody>
      </p:sp>
      <p:sp>
        <p:nvSpPr>
          <p:cNvPr id="16" name="Arrow: Right 1">
            <a:extLst>
              <a:ext uri="{FF2B5EF4-FFF2-40B4-BE49-F238E27FC236}">
                <a16:creationId xmlns:a16="http://schemas.microsoft.com/office/drawing/2014/main" id="{B9703C2B-EAB3-E505-946C-2A148A9B463C}"/>
              </a:ext>
            </a:extLst>
          </p:cNvPr>
          <p:cNvSpPr/>
          <p:nvPr/>
        </p:nvSpPr>
        <p:spPr>
          <a:xfrm>
            <a:off x="14797318" y="6016309"/>
            <a:ext cx="553065" cy="555065"/>
          </a:xfrm>
          <a:prstGeom prst="rightArrow">
            <a:avLst/>
          </a:prstGeom>
          <a:noFill/>
          <a:ln>
            <a:solidFill>
              <a:srgbClr val="00B050"/>
            </a:solidFill>
          </a:ln>
          <a:effectLst>
            <a:glow rad="101600">
              <a:srgbClr val="00B05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1371738">
              <a:defRPr/>
            </a:pPr>
            <a:endParaRPr lang="en-GB" sz="1650">
              <a:solidFill>
                <a:prstClr val="white"/>
              </a:solidFill>
              <a:latin typeface="Calibri" panose="020F0502020204030204"/>
            </a:endParaRPr>
          </a:p>
        </p:txBody>
      </p:sp>
      <p:pic>
        <p:nvPicPr>
          <p:cNvPr id="17" name="Picture 14">
            <a:extLst>
              <a:ext uri="{FF2B5EF4-FFF2-40B4-BE49-F238E27FC236}">
                <a16:creationId xmlns:a16="http://schemas.microsoft.com/office/drawing/2014/main" id="{6C1C6C6A-3287-EE13-074C-766EE2E6E3F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2727"/>
          <a:stretch>
            <a:fillRect/>
          </a:stretch>
        </p:blipFill>
        <p:spPr bwMode="auto">
          <a:xfrm>
            <a:off x="15592395" y="5824398"/>
            <a:ext cx="1735792" cy="17201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A1878AC5-08A8-08AF-58E7-29427DD390C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2558" t="26210" r="30903" b="17755"/>
          <a:stretch>
            <a:fillRect/>
          </a:stretch>
        </p:blipFill>
        <p:spPr bwMode="auto">
          <a:xfrm>
            <a:off x="15586456" y="7081698"/>
            <a:ext cx="942785" cy="96389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738D7E10-3CEC-F378-9EAB-BDF0ECDBECF1}"/>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32727"/>
          <a:stretch>
            <a:fillRect/>
          </a:stretch>
        </p:blipFill>
        <p:spPr bwMode="auto">
          <a:xfrm>
            <a:off x="15586455" y="4995511"/>
            <a:ext cx="1735791" cy="172014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8BDA2CD6-5FFD-FEF8-4804-846094FA0D0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439892" y="4430859"/>
            <a:ext cx="1184487" cy="11844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B56695A9-0556-81A8-11B3-97C14CD4A3A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989576" y="3806288"/>
            <a:ext cx="3267755" cy="39315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10">
            <a:extLst>
              <a:ext uri="{FF2B5EF4-FFF2-40B4-BE49-F238E27FC236}">
                <a16:creationId xmlns:a16="http://schemas.microsoft.com/office/drawing/2014/main" id="{8A24EB6A-2820-D07E-7F8D-6080D5636D13}"/>
              </a:ext>
            </a:extLst>
          </p:cNvPr>
          <p:cNvPicPr>
            <a:picLocks noChangeAspect="1"/>
          </p:cNvPicPr>
          <p:nvPr/>
        </p:nvPicPr>
        <p:blipFill>
          <a:blip r:embed="rId16"/>
          <a:stretch/>
        </p:blipFill>
        <p:spPr>
          <a:xfrm>
            <a:off x="9003374" y="-283956"/>
            <a:ext cx="2819731" cy="2819731"/>
          </a:xfrm>
          <a:prstGeom prst="rect">
            <a:avLst/>
          </a:prstGeom>
        </p:spPr>
      </p:pic>
      <p:sp>
        <p:nvSpPr>
          <p:cNvPr id="5" name="CuadroTexto 5">
            <a:extLst>
              <a:ext uri="{FF2B5EF4-FFF2-40B4-BE49-F238E27FC236}">
                <a16:creationId xmlns:a16="http://schemas.microsoft.com/office/drawing/2014/main" id="{2EE4A68B-79C1-9ED6-B46C-E42F680251E0}"/>
              </a:ext>
            </a:extLst>
          </p:cNvPr>
          <p:cNvSpPr txBox="1"/>
          <p:nvPr/>
        </p:nvSpPr>
        <p:spPr>
          <a:xfrm>
            <a:off x="15168115" y="2130216"/>
            <a:ext cx="2442315" cy="1754326"/>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914309"/>
            <a:r>
              <a:rPr lang="en-GB" sz="3600" b="1" dirty="0">
                <a:solidFill>
                  <a:srgbClr val="FBE6B1"/>
                </a:solidFill>
                <a:latin typeface="BrownStd" panose="02010804010101010102"/>
                <a:cs typeface="BrowalliaUPC" panose="020B0502040204020203" pitchFamily="34" charset="-34"/>
              </a:rPr>
              <a:t>+225 NOUVELLES CHANSONS</a:t>
            </a:r>
            <a:endParaRPr lang="es-ES" sz="3600" b="1" dirty="0">
              <a:solidFill>
                <a:srgbClr val="FBE6B1"/>
              </a:solidFill>
              <a:latin typeface="BrownStd-Bold" panose="02010804010101010102" pitchFamily="50" charset="0"/>
            </a:endParaRPr>
          </a:p>
        </p:txBody>
      </p:sp>
    </p:spTree>
    <p:extLst>
      <p:ext uri="{BB962C8B-B14F-4D97-AF65-F5344CB8AC3E}">
        <p14:creationId xmlns:p14="http://schemas.microsoft.com/office/powerpoint/2010/main" val="23270089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0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0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1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09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0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1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1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13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1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11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2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9" grpId="0"/>
      <p:bldP spid="33" grpId="0"/>
      <p:bldP spid="38" grpId="0"/>
      <p:bldP spid="58" grpId="0"/>
      <p:bldP spid="59" grpId="0"/>
      <p:bldP spid="4097" grpId="0"/>
      <p:bldP spid="4101" grpId="0"/>
      <p:bldP spid="4103" grpId="0"/>
      <p:bldP spid="4119" grpId="0"/>
      <p:bldP spid="4121" grpId="0"/>
      <p:bldP spid="4138" grpId="0"/>
    </p:bldLst>
  </p:timing>
</p:sld>
</file>

<file path=ppt/theme/theme1.xml><?xml version="1.0" encoding="utf-8"?>
<a:theme xmlns:a="http://schemas.openxmlformats.org/drawingml/2006/main" name="1_Jumbodiset 2021 f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5875">
          <a:solidFill>
            <a:srgbClr val="E2003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Jumbodiset 2021 fina;" id="{D540FA92-B952-401F-8B3A-321AE7B39C52}" vid="{B64A4928-F91F-4065-9259-D94863EB42D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359ABAFC3CCC488308ECF83BB343DD" ma:contentTypeVersion="16" ma:contentTypeDescription="Een nieuw document maken." ma:contentTypeScope="" ma:versionID="7c3b601671123645edaf1f182118d1e4">
  <xsd:schema xmlns:xsd="http://www.w3.org/2001/XMLSchema" xmlns:xs="http://www.w3.org/2001/XMLSchema" xmlns:p="http://schemas.microsoft.com/office/2006/metadata/properties" xmlns:ns2="d65f3d67-abef-4138-9f6c-320773f5dbbd" xmlns:ns3="79717430-a124-410e-ab52-0db2fe788d2a" targetNamespace="http://schemas.microsoft.com/office/2006/metadata/properties" ma:root="true" ma:fieldsID="d26a30d5a083af1e163f46a645986889" ns2:_="" ns3:_="">
    <xsd:import namespace="d65f3d67-abef-4138-9f6c-320773f5dbbd"/>
    <xsd:import namespace="79717430-a124-410e-ab52-0db2fe788d2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5f3d67-abef-4138-9f6c-320773f5db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db6ff23-a6b9-433e-8168-a7cf1f2dd02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717430-a124-410e-ab52-0db2fe788d2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cb2a18e-ef74-42c6-bfad-58541c756be5}" ma:internalName="TaxCatchAll" ma:showField="CatchAllData" ma:web="79717430-a124-410e-ab52-0db2fe788d2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9717430-a124-410e-ab52-0db2fe788d2a" xsi:nil="true"/>
    <lcf76f155ced4ddcb4097134ff3c332f xmlns="d65f3d67-abef-4138-9f6c-320773f5dbb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8E08E5-6615-425C-91A1-03099B8C9F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5f3d67-abef-4138-9f6c-320773f5dbbd"/>
    <ds:schemaRef ds:uri="79717430-a124-410e-ab52-0db2fe788d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6BF99F-2245-4E8C-BD55-236EA79E980C}">
  <ds:schemaRefs>
    <ds:schemaRef ds:uri="79717430-a124-410e-ab52-0db2fe788d2a"/>
    <ds:schemaRef ds:uri="f42176db-9fd3-41a4-9358-5a327c3c6fc6"/>
    <ds:schemaRef ds:uri="http://schemas.microsoft.com/office/2006/metadata/properties"/>
    <ds:schemaRef ds:uri="http://schemas.microsoft.com/office/infopath/2007/PartnerControls"/>
    <ds:schemaRef ds:uri="d65f3d67-abef-4138-9f6c-320773f5dbbd"/>
  </ds:schemaRefs>
</ds:datastoreItem>
</file>

<file path=customXml/itemProps3.xml><?xml version="1.0" encoding="utf-8"?>
<ds:datastoreItem xmlns:ds="http://schemas.openxmlformats.org/officeDocument/2006/customXml" ds:itemID="{A9E184C2-2797-48A8-AAFE-A9DD6E1DBE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TotalTime>
  <Words>108</Words>
  <Application>Microsoft Office PowerPoint</Application>
  <PresentationFormat>Personnalisé</PresentationFormat>
  <Paragraphs>21</Paragraphs>
  <Slides>1</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vt:i4>
      </vt:variant>
    </vt:vector>
  </HeadingPairs>
  <TitlesOfParts>
    <vt:vector size="9" baseType="lpstr">
      <vt:lpstr>Calibri</vt:lpstr>
      <vt:lpstr>BrownStd</vt:lpstr>
      <vt:lpstr>Aptos</vt:lpstr>
      <vt:lpstr>BrownStd Light</vt:lpstr>
      <vt:lpstr>BrownStd-Light</vt:lpstr>
      <vt:lpstr>Arial</vt:lpstr>
      <vt:lpstr>BrownStd-Bold</vt:lpstr>
      <vt:lpstr>1_Jumbodiset 2021 fina;</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 APRIL 2024</dc:title>
  <dc:creator>Ferran Codina</dc:creator>
  <cp:lastModifiedBy>Nicolas Sinia</cp:lastModifiedBy>
  <cp:revision>14</cp:revision>
  <dcterms:created xsi:type="dcterms:W3CDTF">2006-08-16T00:00:00Z</dcterms:created>
  <dcterms:modified xsi:type="dcterms:W3CDTF">2026-07-29T09:11:21Z</dcterms:modified>
  <dc:identifier>DAGCBpuKln4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0x010100C5359ABAFC3CCC488308ECF83BB343DD</vt:lpwstr>
  </property>
  <property fmtid="{D5CDD505-2E9C-101B-9397-08002B2CF9AE}" pid="3" name="MediaServiceImageTags">
    <vt:lpwstr/>
  </property>
</Properties>
</file>