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</p:sldMasterIdLst>
  <p:notesMasterIdLst>
    <p:notesMasterId r:id="rId5"/>
  </p:notesMasterIdLst>
  <p:sldIdLst>
    <p:sldId id="274" r:id="rId3"/>
    <p:sldId id="7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40BD05-A836-4F92-AD3D-551249A39663}" type="datetimeFigureOut">
              <a:rPr lang="en-GB" smtClean="0"/>
              <a:t>30-07-2026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398061-F4EE-4B7B-BCEF-C8A8F09EB3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972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1BD6E-765A-4F3E-9C21-1BD1B042F3D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9006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1.png"/><Relationship Id="rId4" Type="http://schemas.openxmlformats.org/officeDocument/2006/relationships/image" Target="../media/image2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8.png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0.png"/><Relationship Id="rId4" Type="http://schemas.openxmlformats.org/officeDocument/2006/relationships/image" Target="../media/image28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png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2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8.png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2.png"/><Relationship Id="rId4" Type="http://schemas.openxmlformats.org/officeDocument/2006/relationships/image" Target="../media/image28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2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8.png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8.png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8.png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3.png"/><Relationship Id="rId4" Type="http://schemas.openxmlformats.org/officeDocument/2006/relationships/image" Target="../media/image28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2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6.png"/><Relationship Id="rId4" Type="http://schemas.openxmlformats.org/officeDocument/2006/relationships/image" Target="../media/image42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6.png"/><Relationship Id="rId4" Type="http://schemas.openxmlformats.org/officeDocument/2006/relationships/image" Target="../media/image46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8F8F9-2FAE-4571-8760-6F1D5B964953}" type="datetimeFigureOut">
              <a:rPr lang="fr-FR" smtClean="0"/>
              <a:t>30/07/2026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87649-D436-46FC-A62C-0ADDF0FFD4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191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8F8F9-2FAE-4571-8760-6F1D5B964953}" type="datetimeFigureOut">
              <a:rPr lang="fr-FR" smtClean="0"/>
              <a:t>30/07/2026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87649-D436-46FC-A62C-0ADDF0FFD4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1180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8F8F9-2FAE-4571-8760-6F1D5B964953}" type="datetimeFigureOut">
              <a:rPr lang="fr-FR" smtClean="0"/>
              <a:t>30/07/2026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87649-D436-46FC-A62C-0ADDF0FFD4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7235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icence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94"/>
            <a:ext cx="12201352" cy="6860394"/>
            <a:chOff x="0" y="-2394"/>
            <a:chExt cx="12201352" cy="686039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t="1156"/>
            <a:stretch/>
          </p:blipFill>
          <p:spPr>
            <a:xfrm>
              <a:off x="0" y="1133176"/>
              <a:ext cx="5384800" cy="5702129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9352" y="-2394"/>
              <a:ext cx="12192000" cy="6860394"/>
            </a:xfrm>
            <a:prstGeom prst="rect">
              <a:avLst/>
            </a:prstGeom>
            <a:solidFill>
              <a:schemeClr val="bg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4" name="Rectangle 13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6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2" name="Straight Connector 21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699" y="144042"/>
            <a:ext cx="1671543" cy="148995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7168" y="749519"/>
            <a:ext cx="700421" cy="65609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7250" y="150775"/>
            <a:ext cx="614719" cy="55260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1759" y="470080"/>
            <a:ext cx="700421" cy="65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301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82398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icence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99" y="144042"/>
            <a:ext cx="1671543" cy="148995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7168" y="749519"/>
            <a:ext cx="700421" cy="65609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7250" y="150775"/>
            <a:ext cx="614719" cy="55260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759" y="470080"/>
            <a:ext cx="700421" cy="65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426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rbl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2394"/>
            <a:ext cx="12192001" cy="6860395"/>
            <a:chOff x="0" y="-2394"/>
            <a:chExt cx="12192001" cy="686039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979519"/>
              <a:ext cx="5801710" cy="5878482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" y="-2394"/>
              <a:ext cx="12192000" cy="6860394"/>
            </a:xfrm>
            <a:prstGeom prst="rect">
              <a:avLst/>
            </a:pr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2" name="Rectangle 11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3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14" name="Straight Connector 13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694" y="122567"/>
            <a:ext cx="1672423" cy="148088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2039" y="750282"/>
            <a:ext cx="726156" cy="65313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7520" y="484958"/>
            <a:ext cx="726156" cy="65313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52046" y="138876"/>
            <a:ext cx="738252" cy="687813"/>
          </a:xfrm>
          <a:prstGeom prst="rect">
            <a:avLst/>
          </a:prstGeom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89" t="10526" r="2189" b="10526"/>
          <a:stretch>
            <a:fillRect/>
          </a:stretch>
        </p:blipFill>
        <p:spPr bwMode="auto">
          <a:xfrm>
            <a:off x="364568" y="345348"/>
            <a:ext cx="1609303" cy="731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252187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&amp;G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8516" b="8851"/>
          <a:stretch/>
        </p:blipFill>
        <p:spPr>
          <a:xfrm>
            <a:off x="0" y="559452"/>
            <a:ext cx="5457371" cy="6004494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3" name="Rectangle 12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5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1" name="Straight Connector 20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255" y="159470"/>
            <a:ext cx="1650726" cy="14745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58322" y="716924"/>
            <a:ext cx="792193" cy="70810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03486" y="140810"/>
            <a:ext cx="599793" cy="60738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90119" y="412426"/>
            <a:ext cx="809159" cy="72327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" y="113542"/>
            <a:ext cx="1817134" cy="130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058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JE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94"/>
            <a:ext cx="12201352" cy="6860394"/>
            <a:chOff x="0" y="-2394"/>
            <a:chExt cx="12201352" cy="686039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t="1156"/>
            <a:stretch/>
          </p:blipFill>
          <p:spPr>
            <a:xfrm>
              <a:off x="0" y="1133176"/>
              <a:ext cx="5384800" cy="5702129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9352" y="-2394"/>
              <a:ext cx="12192000" cy="6860394"/>
            </a:xfrm>
            <a:prstGeom prst="rect">
              <a:avLst/>
            </a:prstGeom>
            <a:solidFill>
              <a:schemeClr val="bg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4" name="Rectangle 13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6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2" name="Straight Connector 21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699" y="144042"/>
            <a:ext cx="1671543" cy="148995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7168" y="749519"/>
            <a:ext cx="700421" cy="65609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7250" y="150775"/>
            <a:ext cx="614719" cy="55260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1759" y="470080"/>
            <a:ext cx="700421" cy="656091"/>
          </a:xfrm>
          <a:prstGeom prst="rect">
            <a:avLst/>
          </a:prstGeom>
        </p:spPr>
      </p:pic>
      <p:pic>
        <p:nvPicPr>
          <p:cNvPr id="15" name="Picture 31" descr="VTech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7785" y="43903"/>
            <a:ext cx="1411230" cy="141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80781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aby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8876" t="402" r="-178" b="13708"/>
          <a:stretch/>
        </p:blipFill>
        <p:spPr>
          <a:xfrm>
            <a:off x="14865" y="1"/>
            <a:ext cx="6810986" cy="68453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1" name="Rectangle 10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0376443" y="143668"/>
            <a:ext cx="631415" cy="55770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23959" y="366313"/>
            <a:ext cx="963849" cy="768474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7200000">
            <a:off x="27916" y="-145724"/>
            <a:ext cx="1684793" cy="145955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24001" y="647543"/>
            <a:ext cx="960829" cy="766066"/>
          </a:xfrm>
          <a:prstGeom prst="rect">
            <a:avLst/>
          </a:prstGeom>
        </p:spPr>
      </p:pic>
      <p:pic>
        <p:nvPicPr>
          <p:cNvPr id="25" name="Picture 24" descr="VTech Bab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8497" y="192047"/>
            <a:ext cx="1362021" cy="11164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15934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by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8876" t="402" r="-178" b="13708"/>
          <a:stretch/>
        </p:blipFill>
        <p:spPr>
          <a:xfrm>
            <a:off x="14865" y="1"/>
            <a:ext cx="6810986" cy="68453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1" name="Rectangle 10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0376443" y="143668"/>
            <a:ext cx="631415" cy="55770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23959" y="366313"/>
            <a:ext cx="963849" cy="768474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45245" y="534403"/>
            <a:ext cx="960829" cy="766066"/>
          </a:xfrm>
          <a:prstGeom prst="rect">
            <a:avLst/>
          </a:prstGeom>
        </p:spPr>
      </p:pic>
      <p:pic>
        <p:nvPicPr>
          <p:cNvPr id="25" name="Picture 24" descr="VTech Baby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8497" y="192047"/>
            <a:ext cx="1362021" cy="11164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B3EB477-5B4D-98B1-1E5E-9D722001C8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1833092" y="212145"/>
            <a:ext cx="631415" cy="55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293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8F8F9-2FAE-4571-8760-6F1D5B964953}" type="datetimeFigureOut">
              <a:rPr lang="fr-FR" smtClean="0"/>
              <a:t>30/07/2026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87649-D436-46FC-A62C-0ADDF0FFD4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28620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by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0376443" y="143668"/>
            <a:ext cx="631415" cy="55770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23959" y="366313"/>
            <a:ext cx="963849" cy="76847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9218" y="542449"/>
            <a:ext cx="960829" cy="766066"/>
          </a:xfrm>
          <a:prstGeom prst="rect">
            <a:avLst/>
          </a:prstGeom>
        </p:spPr>
      </p:pic>
      <p:pic>
        <p:nvPicPr>
          <p:cNvPr id="25" name="Picture 24" descr="VTech Bab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8497" y="192047"/>
            <a:ext cx="1362021" cy="11164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4AA14FD-9545-A9C5-D12D-E9B1DE00A6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1842305" y="192572"/>
            <a:ext cx="631415" cy="55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672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lay green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7573" b="11708"/>
          <a:stretch/>
        </p:blipFill>
        <p:spPr>
          <a:xfrm>
            <a:off x="0" y="577260"/>
            <a:ext cx="6418412" cy="626169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1799" y="131291"/>
            <a:ext cx="1649650" cy="14824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5045" y="142779"/>
            <a:ext cx="576669" cy="5382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0" y="481322"/>
            <a:ext cx="685828" cy="6068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36790" y="712922"/>
            <a:ext cx="759995" cy="67248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6" name="Picture 2" descr="C:\Users\Ines\Downloads\barcode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17" name="Straight Connector 16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 descr="VTech Baby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8497" y="192047"/>
            <a:ext cx="1362021" cy="11164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24781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laygreen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1799" y="131291"/>
            <a:ext cx="1649650" cy="14824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5045" y="142779"/>
            <a:ext cx="576669" cy="5382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0" y="481322"/>
            <a:ext cx="685828" cy="6068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36790" y="712922"/>
            <a:ext cx="759995" cy="672480"/>
          </a:xfrm>
          <a:prstGeom prst="rect">
            <a:avLst/>
          </a:prstGeom>
        </p:spPr>
      </p:pic>
      <p:pic>
        <p:nvPicPr>
          <p:cNvPr id="30" name="Picture 29" descr="VTech Baby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8497" y="192047"/>
            <a:ext cx="1362021" cy="11164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24897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A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38" y="681004"/>
            <a:ext cx="5885877" cy="614178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69434" y="643015"/>
            <a:ext cx="724890" cy="65977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7" name="Picture 2" descr="C:\Users\Ines\Downloads\barcode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5B345ED-A44A-04D4-3A30-851E4A0218E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31879" y="215280"/>
            <a:ext cx="639971" cy="56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941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A Ass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490" y="458206"/>
            <a:ext cx="5885877" cy="614178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-2394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6975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6670" y="143668"/>
            <a:ext cx="1672750" cy="142795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6988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62906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7" name="Picture 2" descr="C:\Users\Ines\Downloads\barcode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4529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 flipV="1">
            <a:off x="68829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7441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4546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A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7450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45" y="143668"/>
            <a:ext cx="1672750" cy="142795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865" y="224206"/>
            <a:ext cx="2521070" cy="103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8906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B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38" y="681004"/>
            <a:ext cx="5885877" cy="614178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4120" y="608868"/>
            <a:ext cx="724890" cy="65977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7" name="Picture 2" descr="C:\Users\Ines\Downloads\barcode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1408FB5-F6C7-608F-349D-04A0C56C23C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016565" y="215280"/>
            <a:ext cx="639971" cy="566721"/>
          </a:xfrm>
          <a:prstGeom prst="rect">
            <a:avLst/>
          </a:prstGeom>
        </p:spPr>
      </p:pic>
      <p:pic>
        <p:nvPicPr>
          <p:cNvPr id="3" name="Picture 2" descr="Toet Toet Auto's logo - De Zondag">
            <a:extLst>
              <a:ext uri="{FF2B5EF4-FFF2-40B4-BE49-F238E27FC236}">
                <a16:creationId xmlns:a16="http://schemas.microsoft.com/office/drawing/2014/main" id="{0393E907-395F-47C8-A760-F7E221B532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36" y="61906"/>
            <a:ext cx="1700083" cy="1093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3084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B Ass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490" y="458206"/>
            <a:ext cx="5885877" cy="614178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-2394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6975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6670" y="143668"/>
            <a:ext cx="1672750" cy="142795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6988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62906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7" name="Picture 2" descr="C:\Users\Ines\Downloads\barcode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4529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 flipV="1">
            <a:off x="68829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7441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8" y="229948"/>
            <a:ext cx="1608587" cy="95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9461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B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7450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45" y="143668"/>
            <a:ext cx="1672750" cy="142795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8" y="229948"/>
            <a:ext cx="1608587" cy="95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1569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TB Ass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490" y="458206"/>
            <a:ext cx="5885877" cy="614178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-2394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6975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6670" y="143668"/>
            <a:ext cx="1672750" cy="142795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6988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62906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7" name="Picture 2" descr="C:\Users\Ines\Downloads\barcode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4529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 flipV="1">
            <a:off x="68829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7441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8" y="229948"/>
            <a:ext cx="1608587" cy="95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360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8F8F9-2FAE-4571-8760-6F1D5B964953}" type="datetimeFigureOut">
              <a:rPr lang="fr-FR" smtClean="0"/>
              <a:t>30/07/2026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87649-D436-46FC-A62C-0ADDF0FFD4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9209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SP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38" y="681004"/>
            <a:ext cx="5885877" cy="614178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7450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45" y="143668"/>
            <a:ext cx="1672750" cy="142795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7" name="Picture 2" descr="C:\Users\Ines\Downloads\barcode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55" y="114897"/>
            <a:ext cx="1271305" cy="127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785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B SP Ass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490" y="458206"/>
            <a:ext cx="5885877" cy="614178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-2394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6975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6670" y="143668"/>
            <a:ext cx="1672750" cy="142795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6988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5" name="Rectangle 14"/>
          <p:cNvSpPr/>
          <p:nvPr/>
        </p:nvSpPr>
        <p:spPr>
          <a:xfrm>
            <a:off x="62906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7" name="Picture 2" descr="C:\Users\Ines\Downloads\barcode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4529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 flipV="1">
            <a:off x="68829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7441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55" y="114897"/>
            <a:ext cx="1271305" cy="127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3804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TB SP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7450" y="750550"/>
            <a:ext cx="724890" cy="6597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45" y="143668"/>
            <a:ext cx="1672750" cy="142795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109" y="458206"/>
            <a:ext cx="711498" cy="6475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6443" y="134656"/>
            <a:ext cx="639971" cy="5667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55" y="114897"/>
            <a:ext cx="1271305" cy="127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0192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2 3 imite moi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767193"/>
            <a:ext cx="5722515" cy="6086521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1" name="Rectangle 10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3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19" name="Straight Connector 18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131" y="134924"/>
            <a:ext cx="1636032" cy="145575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3524" y="755717"/>
            <a:ext cx="713661" cy="66144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7141" y="467521"/>
            <a:ext cx="715666" cy="66329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2526" y="116559"/>
            <a:ext cx="636368" cy="55821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60" y="234057"/>
            <a:ext cx="1476930" cy="954132"/>
          </a:xfrm>
          <a:prstGeom prst="rect">
            <a:avLst/>
          </a:prstGeom>
          <a:effectLst>
            <a:glow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080306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2 3 imite moi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31" y="134924"/>
            <a:ext cx="1636032" cy="145575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524" y="755717"/>
            <a:ext cx="713661" cy="66144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7141" y="467521"/>
            <a:ext cx="715666" cy="66329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2526" y="116559"/>
            <a:ext cx="636368" cy="55821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60" y="234057"/>
            <a:ext cx="1476930" cy="954132"/>
          </a:xfrm>
          <a:prstGeom prst="rect">
            <a:avLst/>
          </a:prstGeom>
          <a:effectLst>
            <a:glow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4035716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le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76043"/>
            <a:ext cx="5633545" cy="5750911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8" name="Rectangle 7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0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16" name="Straight Connector 15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222" y="141268"/>
            <a:ext cx="1620648" cy="148750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6695" y="765113"/>
            <a:ext cx="668108" cy="63832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2497" y="504825"/>
            <a:ext cx="664330" cy="63471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44634" y="153704"/>
            <a:ext cx="635450" cy="57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7440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les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22" y="141268"/>
            <a:ext cx="1620648" cy="148750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695" y="765113"/>
            <a:ext cx="668108" cy="63832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2497" y="504825"/>
            <a:ext cx="664330" cy="63471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4634" y="153704"/>
            <a:ext cx="635450" cy="57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9224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idi fille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76043"/>
            <a:ext cx="5633545" cy="5750911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8" name="Rectangle 7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0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16" name="Straight Connector 15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222" y="141268"/>
            <a:ext cx="1620648" cy="148750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6695" y="765113"/>
            <a:ext cx="668108" cy="63832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2497" y="504825"/>
            <a:ext cx="664330" cy="63471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44634" y="153704"/>
            <a:ext cx="635450" cy="572276"/>
          </a:xfrm>
          <a:prstGeom prst="rect">
            <a:avLst/>
          </a:prstGeom>
        </p:spPr>
      </p:pic>
      <p:pic>
        <p:nvPicPr>
          <p:cNvPr id="14" name="Picture 31" descr="VTech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310" y="43903"/>
            <a:ext cx="1411230" cy="141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29189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idi Filles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22" y="141268"/>
            <a:ext cx="1620648" cy="148750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695" y="765113"/>
            <a:ext cx="668108" cy="63832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2497" y="504825"/>
            <a:ext cx="664330" cy="63471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4634" y="153704"/>
            <a:ext cx="635450" cy="572276"/>
          </a:xfrm>
          <a:prstGeom prst="rect">
            <a:avLst/>
          </a:prstGeom>
        </p:spPr>
      </p:pic>
      <p:pic>
        <p:nvPicPr>
          <p:cNvPr id="14" name="Picture 31" descr="VTech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310" y="43903"/>
            <a:ext cx="1411230" cy="141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735935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cence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94"/>
            <a:ext cx="12201352" cy="6860394"/>
            <a:chOff x="0" y="-2394"/>
            <a:chExt cx="12201352" cy="686039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t="1156"/>
            <a:stretch/>
          </p:blipFill>
          <p:spPr>
            <a:xfrm>
              <a:off x="0" y="1133176"/>
              <a:ext cx="5384800" cy="5702129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9352" y="-2394"/>
              <a:ext cx="12192000" cy="6860394"/>
            </a:xfrm>
            <a:prstGeom prst="rect">
              <a:avLst/>
            </a:prstGeom>
            <a:solidFill>
              <a:schemeClr val="bg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4" name="Rectangle 13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6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2" name="Straight Connector 21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699" y="144042"/>
            <a:ext cx="1671543" cy="148995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7168" y="749519"/>
            <a:ext cx="700421" cy="65609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7250" y="150775"/>
            <a:ext cx="614719" cy="55260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1759" y="470080"/>
            <a:ext cx="700421" cy="65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961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8F8F9-2FAE-4571-8760-6F1D5B964953}" type="datetimeFigureOut">
              <a:rPr lang="fr-FR" smtClean="0"/>
              <a:t>30/07/2026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87649-D436-46FC-A62C-0ADDF0FFD4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58440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cence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99" y="144042"/>
            <a:ext cx="1671543" cy="148995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7168" y="749519"/>
            <a:ext cx="700421" cy="65609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7250" y="150775"/>
            <a:ext cx="614719" cy="55260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759" y="470080"/>
            <a:ext cx="700421" cy="65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833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2724" y="-2448"/>
            <a:ext cx="12201352" cy="6860394"/>
            <a:chOff x="0" y="-2394"/>
            <a:chExt cx="12201352" cy="686039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t="1156"/>
            <a:stretch/>
          </p:blipFill>
          <p:spPr>
            <a:xfrm>
              <a:off x="0" y="1133176"/>
              <a:ext cx="5384800" cy="5702129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9352" y="-2394"/>
              <a:ext cx="12192000" cy="6860394"/>
            </a:xfrm>
            <a:prstGeom prst="rect">
              <a:avLst/>
            </a:prstGeom>
            <a:solidFill>
              <a:schemeClr val="bg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4" name="Rectangle 13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6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2" name="Straight Connector 21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2493" y="599525"/>
            <a:ext cx="700421" cy="65609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7250" y="150775"/>
            <a:ext cx="614719" cy="55260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1759" y="470080"/>
            <a:ext cx="700421" cy="656091"/>
          </a:xfrm>
          <a:prstGeom prst="rect">
            <a:avLst/>
          </a:prstGeom>
        </p:spPr>
      </p:pic>
      <p:pic>
        <p:nvPicPr>
          <p:cNvPr id="15" name="Picture 31" descr="VTech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2628" y="54"/>
            <a:ext cx="1411230" cy="141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F43363C-78F3-965F-475B-BE514848FCD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847379" y="283821"/>
            <a:ext cx="614719" cy="55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6244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E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910" y="634368"/>
            <a:ext cx="700421" cy="65609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7250" y="150775"/>
            <a:ext cx="614719" cy="55260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759" y="470080"/>
            <a:ext cx="700421" cy="656091"/>
          </a:xfrm>
          <a:prstGeom prst="rect">
            <a:avLst/>
          </a:prstGeom>
        </p:spPr>
      </p:pic>
      <p:pic>
        <p:nvPicPr>
          <p:cNvPr id="15" name="Picture 31" descr="VTech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785" y="43903"/>
            <a:ext cx="1411230" cy="141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AFF824D-6145-C14E-F6EE-34FB9726E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47378" y="245521"/>
            <a:ext cx="614719" cy="55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3084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Tech ar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916" b="1610"/>
          <a:stretch/>
        </p:blipFill>
        <p:spPr>
          <a:xfrm>
            <a:off x="0" y="798125"/>
            <a:ext cx="5733320" cy="6068934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0" name="Rectangle 9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2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18" name="Straight Connector 17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816" y="150775"/>
            <a:ext cx="1651662" cy="14832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7167" y="753233"/>
            <a:ext cx="714505" cy="63548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7250" y="140811"/>
            <a:ext cx="631796" cy="56410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8933" y="473794"/>
            <a:ext cx="733494" cy="652377"/>
          </a:xfrm>
          <a:prstGeom prst="rect">
            <a:avLst/>
          </a:prstGeom>
        </p:spPr>
      </p:pic>
      <p:pic>
        <p:nvPicPr>
          <p:cNvPr id="26" name="Picture 31" descr="VTech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7785" y="43903"/>
            <a:ext cx="1411230" cy="141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67093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tech art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16" y="150775"/>
            <a:ext cx="1651662" cy="14832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7167" y="753233"/>
            <a:ext cx="714505" cy="63548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7250" y="140811"/>
            <a:ext cx="631796" cy="56410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8933" y="473794"/>
            <a:ext cx="733494" cy="652377"/>
          </a:xfrm>
          <a:prstGeom prst="rect">
            <a:avLst/>
          </a:prstGeom>
        </p:spPr>
      </p:pic>
      <p:pic>
        <p:nvPicPr>
          <p:cNvPr id="26" name="Picture 31" descr="VTech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785" y="43903"/>
            <a:ext cx="1411230" cy="141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59619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&amp;G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8516" b="8851"/>
          <a:stretch/>
        </p:blipFill>
        <p:spPr>
          <a:xfrm>
            <a:off x="0" y="559452"/>
            <a:ext cx="5457371" cy="6004494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3" name="Rectangle 12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5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21" name="Straight Connector 20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255" y="159470"/>
            <a:ext cx="1650726" cy="14745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58322" y="716924"/>
            <a:ext cx="792193" cy="70810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03486" y="140810"/>
            <a:ext cx="599793" cy="60738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90119" y="412426"/>
            <a:ext cx="809159" cy="72327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" y="113542"/>
            <a:ext cx="1817134" cy="130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5153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&amp;G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55" y="159470"/>
            <a:ext cx="1650726" cy="14745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58322" y="716924"/>
            <a:ext cx="792193" cy="70810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03486" y="140810"/>
            <a:ext cx="599793" cy="60738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90119" y="412426"/>
            <a:ext cx="809159" cy="72327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" y="113542"/>
            <a:ext cx="1817134" cy="130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1564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 Board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/>
          <a:srcRect l="3955"/>
          <a:stretch/>
        </p:blipFill>
        <p:spPr>
          <a:xfrm>
            <a:off x="0" y="716924"/>
            <a:ext cx="5783752" cy="6021877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0" y="1999"/>
            <a:ext cx="12192000" cy="686039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6" name="Rectangle 5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7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8" name="Straight Connector 7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85" y="159470"/>
            <a:ext cx="1763929" cy="150521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03486" y="164715"/>
            <a:ext cx="653311" cy="56876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67666" y="716924"/>
            <a:ext cx="799353" cy="74064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11832" y="412426"/>
            <a:ext cx="799353" cy="74064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33" y="-22821"/>
            <a:ext cx="1598845" cy="159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8028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 Board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85" y="159470"/>
            <a:ext cx="1763929" cy="150521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3486" y="164715"/>
            <a:ext cx="653311" cy="56876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67666" y="716924"/>
            <a:ext cx="799353" cy="74064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11832" y="412426"/>
            <a:ext cx="799353" cy="74064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33" y="-22821"/>
            <a:ext cx="1598845" cy="159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0571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rbl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2394"/>
            <a:ext cx="12192001" cy="6860395"/>
            <a:chOff x="0" y="-2394"/>
            <a:chExt cx="12192001" cy="686039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979519"/>
              <a:ext cx="5801710" cy="5878482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" y="-2394"/>
              <a:ext cx="12192000" cy="6860394"/>
            </a:xfrm>
            <a:prstGeom prst="rect">
              <a:avLst/>
            </a:pr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307956" y="6191025"/>
            <a:ext cx="2591805" cy="454830"/>
          </a:xfrm>
          <a:prstGeom prst="rect">
            <a:avLst/>
          </a:prstGeom>
          <a:solidFill>
            <a:srgbClr val="004182"/>
          </a:solidFill>
          <a:ln w="3175">
            <a:solidFill>
              <a:srgbClr val="DCE6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2" name="Rectangle 11"/>
          <p:cNvSpPr/>
          <p:nvPr/>
        </p:nvSpPr>
        <p:spPr>
          <a:xfrm>
            <a:off x="2899762" y="6191025"/>
            <a:ext cx="2283197" cy="454830"/>
          </a:xfrm>
          <a:prstGeom prst="rect">
            <a:avLst/>
          </a:prstGeom>
          <a:gradFill flip="none" rotWithShape="1">
            <a:gsLst>
              <a:gs pos="0">
                <a:srgbClr val="E8F5FA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13" name="Picture 2" descr="C:\Users\Ines\Downloads\barcode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62043" y="6223699"/>
            <a:ext cx="456589" cy="402747"/>
          </a:xfrm>
          <a:prstGeom prst="round2SameRect">
            <a:avLst/>
          </a:prstGeom>
          <a:noFill/>
        </p:spPr>
      </p:pic>
      <p:cxnSp>
        <p:nvCxnSpPr>
          <p:cNvPr id="14" name="Straight Connector 13"/>
          <p:cNvCxnSpPr/>
          <p:nvPr/>
        </p:nvCxnSpPr>
        <p:spPr>
          <a:xfrm flipV="1">
            <a:off x="3492076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353230" y="5995174"/>
            <a:ext cx="1636405" cy="13560"/>
          </a:xfrm>
          <a:prstGeom prst="line">
            <a:avLst/>
          </a:prstGeom>
          <a:ln>
            <a:solidFill>
              <a:srgbClr val="004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694" y="122567"/>
            <a:ext cx="1672423" cy="148088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2039" y="750282"/>
            <a:ext cx="726156" cy="65313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7520" y="484958"/>
            <a:ext cx="726156" cy="65313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52046" y="138876"/>
            <a:ext cx="738252" cy="687813"/>
          </a:xfrm>
          <a:prstGeom prst="rect">
            <a:avLst/>
          </a:prstGeom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89" t="10526" r="2189" b="10526"/>
          <a:stretch>
            <a:fillRect/>
          </a:stretch>
        </p:blipFill>
        <p:spPr bwMode="auto">
          <a:xfrm>
            <a:off x="364568" y="345348"/>
            <a:ext cx="1609303" cy="731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5893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8F8F9-2FAE-4571-8760-6F1D5B964953}" type="datetimeFigureOut">
              <a:rPr lang="fr-FR" smtClean="0"/>
              <a:t>30/07/2026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87649-D436-46FC-A62C-0ADDF0FFD4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647833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rble san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94" y="122567"/>
            <a:ext cx="1672423" cy="148088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2039" y="750282"/>
            <a:ext cx="726156" cy="65313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7520" y="484958"/>
            <a:ext cx="726156" cy="65313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2046" y="138876"/>
            <a:ext cx="738252" cy="687813"/>
          </a:xfrm>
          <a:prstGeom prst="rect">
            <a:avLst/>
          </a:prstGeom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89" t="10526" r="2189" b="10526"/>
          <a:stretch>
            <a:fillRect/>
          </a:stretch>
        </p:blipFill>
        <p:spPr bwMode="auto">
          <a:xfrm>
            <a:off x="364568" y="345348"/>
            <a:ext cx="1609303" cy="731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639524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010421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62811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T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>
          <a:xfrm rot="10800000">
            <a:off x="8961121" y="170995"/>
            <a:ext cx="2217201" cy="304800"/>
          </a:xfrm>
          <a:prstGeom prst="roundRect">
            <a:avLst>
              <a:gd name="adj" fmla="val 50000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Rounded Rectangle 10"/>
          <p:cNvSpPr/>
          <p:nvPr userDrawn="1"/>
        </p:nvSpPr>
        <p:spPr>
          <a:xfrm rot="10800000">
            <a:off x="10290974" y="191861"/>
            <a:ext cx="867245" cy="2630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8921196" y="155559"/>
            <a:ext cx="145001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HK" sz="1600" b="1" spc="-1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 / UK / AU</a:t>
            </a:r>
            <a:endParaRPr lang="en-US" sz="1600" b="1" spc="-133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12"/>
          <p:cNvSpPr/>
          <p:nvPr userDrawn="1"/>
        </p:nvSpPr>
        <p:spPr>
          <a:xfrm rot="10800000">
            <a:off x="7075169" y="170995"/>
            <a:ext cx="1790528" cy="304800"/>
          </a:xfrm>
          <a:prstGeom prst="roundRect">
            <a:avLst>
              <a:gd name="adj" fmla="val 50000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" name="Rounded Rectangle 13"/>
          <p:cNvSpPr/>
          <p:nvPr userDrawn="1"/>
        </p:nvSpPr>
        <p:spPr>
          <a:xfrm rot="10800000">
            <a:off x="7978351" y="191861"/>
            <a:ext cx="867245" cy="26307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6837173" y="155559"/>
            <a:ext cx="145001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HK" sz="1600" b="1" spc="-1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 / CA</a:t>
            </a:r>
            <a:endParaRPr lang="en-US" sz="1600" b="1" spc="-133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972E552-78C1-5F4F-ABC4-5AB44C9934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799"/>
          <a:stretch/>
        </p:blipFill>
        <p:spPr>
          <a:xfrm>
            <a:off x="11282188" y="0"/>
            <a:ext cx="744713" cy="625432"/>
          </a:xfrm>
          <a:prstGeom prst="rect">
            <a:avLst/>
          </a:prstGeom>
        </p:spPr>
      </p:pic>
      <p:sp>
        <p:nvSpPr>
          <p:cNvPr id="18" name="Rounded Rectangle 17"/>
          <p:cNvSpPr/>
          <p:nvPr userDrawn="1"/>
        </p:nvSpPr>
        <p:spPr>
          <a:xfrm>
            <a:off x="243588" y="716421"/>
            <a:ext cx="3858513" cy="346428"/>
          </a:xfrm>
          <a:prstGeom prst="roundRect">
            <a:avLst>
              <a:gd name="adj" fmla="val 50000"/>
            </a:avLst>
          </a:prstGeom>
          <a:solidFill>
            <a:srgbClr val="343E9C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105833" y="576195"/>
            <a:ext cx="802081" cy="626877"/>
          </a:xfrm>
          <a:prstGeom prst="roundRect">
            <a:avLst>
              <a:gd name="adj" fmla="val 50000"/>
            </a:avLst>
          </a:prstGeom>
          <a:solidFill>
            <a:srgbClr val="FABE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20004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4760CE0-F09C-8442-B144-511CF409F9FB}"/>
              </a:ext>
            </a:extLst>
          </p:cNvPr>
          <p:cNvSpPr/>
          <p:nvPr/>
        </p:nvSpPr>
        <p:spPr>
          <a:xfrm>
            <a:off x="-1" y="1"/>
            <a:ext cx="12192001" cy="685800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1" dirty="0">
              <a:solidFill>
                <a:srgbClr val="00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72E552-78C1-5F4F-ABC4-5AB44C9934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19718" y="6062663"/>
            <a:ext cx="752561" cy="625432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 rot="16200000">
            <a:off x="6035040" y="701040"/>
            <a:ext cx="121920" cy="12192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>
                  <a:lumMod val="75000"/>
                </a:schemeClr>
              </a:gs>
              <a:gs pos="50000">
                <a:schemeClr val="tx2">
                  <a:lumMod val="50000"/>
                  <a:lumOff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07530547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1592093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1ADE6-61E1-45CC-83BE-40C8E9FFD754}" type="datetimeFigureOut">
              <a:rPr lang="fr-FR" smtClean="0"/>
              <a:t>30/07/2026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B7FA-D182-4006-B450-941471E732A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6817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8F8F9-2FAE-4571-8760-6F1D5B964953}" type="datetimeFigureOut">
              <a:rPr lang="fr-FR" smtClean="0"/>
              <a:t>30/07/2026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87649-D436-46FC-A62C-0ADDF0FFD4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6123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8F8F9-2FAE-4571-8760-6F1D5B964953}" type="datetimeFigureOut">
              <a:rPr lang="fr-FR" smtClean="0"/>
              <a:t>30/07/2026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87649-D436-46FC-A62C-0ADDF0FFD4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195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8F8F9-2FAE-4571-8760-6F1D5B964953}" type="datetimeFigureOut">
              <a:rPr lang="fr-FR" smtClean="0"/>
              <a:t>30/07/2026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87649-D436-46FC-A62C-0ADDF0FFD4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514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8F8F9-2FAE-4571-8760-6F1D5B964953}" type="datetimeFigureOut">
              <a:rPr lang="fr-FR" smtClean="0"/>
              <a:t>30/07/2026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87649-D436-46FC-A62C-0ADDF0FFD4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0483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slideLayout" Target="../slideLayouts/slideLayout44.xml"/><Relationship Id="rId39" Type="http://schemas.openxmlformats.org/officeDocument/2006/relationships/theme" Target="../theme/theme2.xml"/><Relationship Id="rId21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52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43.xml"/><Relationship Id="rId33" Type="http://schemas.openxmlformats.org/officeDocument/2006/relationships/slideLayout" Target="../slideLayouts/slideLayout51.xml"/><Relationship Id="rId38" Type="http://schemas.openxmlformats.org/officeDocument/2006/relationships/slideLayout" Target="../slideLayouts/slideLayout56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47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32" Type="http://schemas.openxmlformats.org/officeDocument/2006/relationships/slideLayout" Target="../slideLayouts/slideLayout50.xml"/><Relationship Id="rId37" Type="http://schemas.openxmlformats.org/officeDocument/2006/relationships/slideLayout" Target="../slideLayouts/slideLayout55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28" Type="http://schemas.openxmlformats.org/officeDocument/2006/relationships/slideLayout" Target="../slideLayouts/slideLayout46.xml"/><Relationship Id="rId36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31" Type="http://schemas.openxmlformats.org/officeDocument/2006/relationships/slideLayout" Target="../slideLayouts/slideLayout49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Relationship Id="rId27" Type="http://schemas.openxmlformats.org/officeDocument/2006/relationships/slideLayout" Target="../slideLayouts/slideLayout45.xml"/><Relationship Id="rId30" Type="http://schemas.openxmlformats.org/officeDocument/2006/relationships/slideLayout" Target="../slideLayouts/slideLayout48.xml"/><Relationship Id="rId35" Type="http://schemas.openxmlformats.org/officeDocument/2006/relationships/slideLayout" Target="../slideLayouts/slideLayout53.xml"/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8F8F9-2FAE-4571-8760-6F1D5B964953}" type="datetimeFigureOut">
              <a:rPr lang="fr-FR" smtClean="0"/>
              <a:t>30/07/2026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87649-D436-46FC-A62C-0ADDF0FFD4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2951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030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1" r:id="rId22"/>
    <p:sldLayoutId id="2147483702" r:id="rId23"/>
    <p:sldLayoutId id="2147483703" r:id="rId24"/>
    <p:sldLayoutId id="2147483704" r:id="rId25"/>
    <p:sldLayoutId id="2147483705" r:id="rId26"/>
    <p:sldLayoutId id="2147483706" r:id="rId27"/>
    <p:sldLayoutId id="2147483707" r:id="rId28"/>
    <p:sldLayoutId id="2147483708" r:id="rId29"/>
    <p:sldLayoutId id="2147483709" r:id="rId30"/>
    <p:sldLayoutId id="2147483710" r:id="rId31"/>
    <p:sldLayoutId id="2147483711" r:id="rId32"/>
    <p:sldLayoutId id="2147483712" r:id="rId33"/>
    <p:sldLayoutId id="2147483713" r:id="rId34"/>
    <p:sldLayoutId id="2147483714" r:id="rId35"/>
    <p:sldLayoutId id="2147483715" r:id="rId36"/>
    <p:sldLayoutId id="2147483716" r:id="rId37"/>
    <p:sldLayoutId id="2147483717" r:id="rId3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jpg"/><Relationship Id="rId9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4.png"/><Relationship Id="rId3" Type="http://schemas.openxmlformats.org/officeDocument/2006/relationships/image" Target="../media/image66.png"/><Relationship Id="rId7" Type="http://schemas.openxmlformats.org/officeDocument/2006/relationships/image" Target="../media/image70.gif"/><Relationship Id="rId12" Type="http://schemas.openxmlformats.org/officeDocument/2006/relationships/image" Target="../media/image73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69.gif"/><Relationship Id="rId11" Type="http://schemas.microsoft.com/office/2007/relationships/hdphoto" Target="../media/hdphoto2.wdp"/><Relationship Id="rId5" Type="http://schemas.openxmlformats.org/officeDocument/2006/relationships/image" Target="../media/image68.png"/><Relationship Id="rId10" Type="http://schemas.openxmlformats.org/officeDocument/2006/relationships/image" Target="../media/image72.png"/><Relationship Id="rId4" Type="http://schemas.openxmlformats.org/officeDocument/2006/relationships/image" Target="../media/image67.png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73E007-D42F-541B-E58E-70D22151D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515" y="5487997"/>
            <a:ext cx="2129862" cy="11855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751282-FD93-8AE3-BA0F-C4888CF672AB}"/>
              </a:ext>
            </a:extLst>
          </p:cNvPr>
          <p:cNvSpPr txBox="1"/>
          <p:nvPr/>
        </p:nvSpPr>
        <p:spPr>
          <a:xfrm>
            <a:off x="1368458" y="1673033"/>
            <a:ext cx="1682031" cy="3181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67" b="1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" pitchFamily="50" charset="0"/>
                <a:ea typeface="+mn-ea"/>
                <a:cs typeface="+mn-cs"/>
              </a:rPr>
              <a:t>Réf : 80-591005</a:t>
            </a:r>
            <a:endParaRPr kumimoji="0" lang="fr-FR" sz="1467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" pitchFamily="50" charset="0"/>
              <a:ea typeface="+mn-ea"/>
              <a:cs typeface="+mn-cs"/>
            </a:endParaRPr>
          </a:p>
        </p:txBody>
      </p:sp>
      <p:pic>
        <p:nvPicPr>
          <p:cNvPr id="13" name="Picture 12" descr="A brick wall with lights and smoke&#10;&#10;AI-generated content may be incorrect.">
            <a:extLst>
              <a:ext uri="{FF2B5EF4-FFF2-40B4-BE49-F238E27FC236}">
                <a16:creationId xmlns:a16="http://schemas.microsoft.com/office/drawing/2014/main" id="{CE3CE734-03DB-2950-B10A-9E01031012E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97"/>
          <a:stretch>
            <a:fillRect/>
          </a:stretch>
        </p:blipFill>
        <p:spPr>
          <a:xfrm>
            <a:off x="0" y="0"/>
            <a:ext cx="12192000" cy="1081746"/>
          </a:xfrm>
          <a:prstGeom prst="rect">
            <a:avLst/>
          </a:prstGeom>
        </p:spPr>
      </p:pic>
      <p:pic>
        <p:nvPicPr>
          <p:cNvPr id="14" name="Picture 13" descr="A logo with a star and text&#10;&#10;AI-generated content may be incorrect.">
            <a:extLst>
              <a:ext uri="{FF2B5EF4-FFF2-40B4-BE49-F238E27FC236}">
                <a16:creationId xmlns:a16="http://schemas.microsoft.com/office/drawing/2014/main" id="{5B156653-9AB6-B64F-AB42-6B88B53771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204" y="-200387"/>
            <a:ext cx="3838116" cy="2434769"/>
          </a:xfrm>
          <a:prstGeom prst="rect">
            <a:avLst/>
          </a:prstGeom>
        </p:spPr>
      </p:pic>
      <p:pic>
        <p:nvPicPr>
          <p:cNvPr id="15" name="Picture 14" descr="A blue oval with white text&#10;&#10;AI-generated content may be incorrect.">
            <a:extLst>
              <a:ext uri="{FF2B5EF4-FFF2-40B4-BE49-F238E27FC236}">
                <a16:creationId xmlns:a16="http://schemas.microsoft.com/office/drawing/2014/main" id="{B35FBE01-2FB9-7EA3-8B33-BDD7E12E7B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551" y="5530736"/>
            <a:ext cx="1373851" cy="1373851"/>
          </a:xfrm>
          <a:prstGeom prst="rect">
            <a:avLst/>
          </a:prstGeom>
        </p:spPr>
      </p:pic>
      <p:pic>
        <p:nvPicPr>
          <p:cNvPr id="16" name="Picture 15" descr="C:\Users\VTE08439\PPD\2026\KidiStar_Guitar\3D\KidiStarGuitar_20250506_FIRE_OFF_B.png">
            <a:extLst>
              <a:ext uri="{FF2B5EF4-FFF2-40B4-BE49-F238E27FC236}">
                <a16:creationId xmlns:a16="http://schemas.microsoft.com/office/drawing/2014/main" id="{EC660C6D-F81A-CD6B-5E4C-0ADFD3611C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141" r="-67" b="141"/>
          <a:stretch>
            <a:fillRect/>
          </a:stretch>
        </p:blipFill>
        <p:spPr bwMode="auto">
          <a:xfrm rot="21184402">
            <a:off x="6157519" y="1814045"/>
            <a:ext cx="5279311" cy="45905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4C185A6-30DD-2C8A-3670-3E1E680F018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675" y="679308"/>
            <a:ext cx="1071489" cy="1071489"/>
          </a:xfrm>
          <a:prstGeom prst="rect">
            <a:avLst/>
          </a:pr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B320E0A-F1CB-C154-B830-BCD937A486B2}"/>
              </a:ext>
            </a:extLst>
          </p:cNvPr>
          <p:cNvSpPr/>
          <p:nvPr/>
        </p:nvSpPr>
        <p:spPr>
          <a:xfrm rot="10800000">
            <a:off x="386738" y="6195132"/>
            <a:ext cx="585509" cy="466772"/>
          </a:xfrm>
          <a:custGeom>
            <a:avLst/>
            <a:gdLst>
              <a:gd name="connsiteX0" fmla="*/ 70699 w 1053367"/>
              <a:gd name="connsiteY0" fmla="*/ 237808 h 945281"/>
              <a:gd name="connsiteX1" fmla="*/ 558379 w 1053367"/>
              <a:gd name="connsiteY1" fmla="*/ 64 h 945281"/>
              <a:gd name="connsiteX2" fmla="*/ 954619 w 1053367"/>
              <a:gd name="connsiteY2" fmla="*/ 219520 h 945281"/>
              <a:gd name="connsiteX3" fmla="*/ 1033867 w 1053367"/>
              <a:gd name="connsiteY3" fmla="*/ 701104 h 945281"/>
              <a:gd name="connsiteX4" fmla="*/ 662011 w 1053367"/>
              <a:gd name="connsiteY4" fmla="*/ 944944 h 945281"/>
              <a:gd name="connsiteX5" fmla="*/ 113371 w 1053367"/>
              <a:gd name="connsiteY5" fmla="*/ 743776 h 945281"/>
              <a:gd name="connsiteX6" fmla="*/ 9739 w 1053367"/>
              <a:gd name="connsiteY6" fmla="*/ 335344 h 945281"/>
              <a:gd name="connsiteX7" fmla="*/ 70699 w 1053367"/>
              <a:gd name="connsiteY7" fmla="*/ 237808 h 945281"/>
              <a:gd name="connsiteX0" fmla="*/ 194161 w 1048813"/>
              <a:gd name="connsiteY0" fmla="*/ 53156 h 961797"/>
              <a:gd name="connsiteX1" fmla="*/ 553825 w 1048813"/>
              <a:gd name="connsiteY1" fmla="*/ 16580 h 961797"/>
              <a:gd name="connsiteX2" fmla="*/ 950065 w 1048813"/>
              <a:gd name="connsiteY2" fmla="*/ 236036 h 961797"/>
              <a:gd name="connsiteX3" fmla="*/ 1029313 w 1048813"/>
              <a:gd name="connsiteY3" fmla="*/ 717620 h 961797"/>
              <a:gd name="connsiteX4" fmla="*/ 657457 w 1048813"/>
              <a:gd name="connsiteY4" fmla="*/ 961460 h 961797"/>
              <a:gd name="connsiteX5" fmla="*/ 108817 w 1048813"/>
              <a:gd name="connsiteY5" fmla="*/ 760292 h 961797"/>
              <a:gd name="connsiteX6" fmla="*/ 5185 w 1048813"/>
              <a:gd name="connsiteY6" fmla="*/ 351860 h 961797"/>
              <a:gd name="connsiteX7" fmla="*/ 194161 w 1048813"/>
              <a:gd name="connsiteY7" fmla="*/ 53156 h 961797"/>
              <a:gd name="connsiteX0" fmla="*/ 194161 w 1053979"/>
              <a:gd name="connsiteY0" fmla="*/ 53156 h 963170"/>
              <a:gd name="connsiteX1" fmla="*/ 553825 w 1053979"/>
              <a:gd name="connsiteY1" fmla="*/ 16580 h 963170"/>
              <a:gd name="connsiteX2" fmla="*/ 950065 w 1053979"/>
              <a:gd name="connsiteY2" fmla="*/ 236036 h 963170"/>
              <a:gd name="connsiteX3" fmla="*/ 1035409 w 1053979"/>
              <a:gd name="connsiteY3" fmla="*/ 656660 h 963170"/>
              <a:gd name="connsiteX4" fmla="*/ 657457 w 1053979"/>
              <a:gd name="connsiteY4" fmla="*/ 961460 h 963170"/>
              <a:gd name="connsiteX5" fmla="*/ 108817 w 1053979"/>
              <a:gd name="connsiteY5" fmla="*/ 760292 h 963170"/>
              <a:gd name="connsiteX6" fmla="*/ 5185 w 1053979"/>
              <a:gd name="connsiteY6" fmla="*/ 351860 h 963170"/>
              <a:gd name="connsiteX7" fmla="*/ 194161 w 1053979"/>
              <a:gd name="connsiteY7" fmla="*/ 53156 h 963170"/>
              <a:gd name="connsiteX0" fmla="*/ 194161 w 1055725"/>
              <a:gd name="connsiteY0" fmla="*/ 53156 h 945153"/>
              <a:gd name="connsiteX1" fmla="*/ 553825 w 1055725"/>
              <a:gd name="connsiteY1" fmla="*/ 16580 h 945153"/>
              <a:gd name="connsiteX2" fmla="*/ 950065 w 1055725"/>
              <a:gd name="connsiteY2" fmla="*/ 236036 h 945153"/>
              <a:gd name="connsiteX3" fmla="*/ 1035409 w 1055725"/>
              <a:gd name="connsiteY3" fmla="*/ 656660 h 945153"/>
              <a:gd name="connsiteX4" fmla="*/ 633073 w 1055725"/>
              <a:gd name="connsiteY4" fmla="*/ 943172 h 945153"/>
              <a:gd name="connsiteX5" fmla="*/ 108817 w 1055725"/>
              <a:gd name="connsiteY5" fmla="*/ 760292 h 945153"/>
              <a:gd name="connsiteX6" fmla="*/ 5185 w 1055725"/>
              <a:gd name="connsiteY6" fmla="*/ 351860 h 945153"/>
              <a:gd name="connsiteX7" fmla="*/ 194161 w 1055725"/>
              <a:gd name="connsiteY7" fmla="*/ 53156 h 945153"/>
              <a:gd name="connsiteX0" fmla="*/ 194161 w 1055725"/>
              <a:gd name="connsiteY0" fmla="*/ 53156 h 944382"/>
              <a:gd name="connsiteX1" fmla="*/ 553825 w 1055725"/>
              <a:gd name="connsiteY1" fmla="*/ 16580 h 944382"/>
              <a:gd name="connsiteX2" fmla="*/ 950065 w 1055725"/>
              <a:gd name="connsiteY2" fmla="*/ 236036 h 944382"/>
              <a:gd name="connsiteX3" fmla="*/ 1035409 w 1055725"/>
              <a:gd name="connsiteY3" fmla="*/ 656660 h 944382"/>
              <a:gd name="connsiteX4" fmla="*/ 633073 w 1055725"/>
              <a:gd name="connsiteY4" fmla="*/ 943172 h 944382"/>
              <a:gd name="connsiteX5" fmla="*/ 108817 w 1055725"/>
              <a:gd name="connsiteY5" fmla="*/ 742004 h 944382"/>
              <a:gd name="connsiteX6" fmla="*/ 5185 w 1055725"/>
              <a:gd name="connsiteY6" fmla="*/ 351860 h 944382"/>
              <a:gd name="connsiteX7" fmla="*/ 194161 w 1055725"/>
              <a:gd name="connsiteY7" fmla="*/ 53156 h 944382"/>
              <a:gd name="connsiteX0" fmla="*/ 193512 w 1055076"/>
              <a:gd name="connsiteY0" fmla="*/ 53156 h 944382"/>
              <a:gd name="connsiteX1" fmla="*/ 553176 w 1055076"/>
              <a:gd name="connsiteY1" fmla="*/ 16580 h 944382"/>
              <a:gd name="connsiteX2" fmla="*/ 949416 w 1055076"/>
              <a:gd name="connsiteY2" fmla="*/ 236036 h 944382"/>
              <a:gd name="connsiteX3" fmla="*/ 1034760 w 1055076"/>
              <a:gd name="connsiteY3" fmla="*/ 656660 h 944382"/>
              <a:gd name="connsiteX4" fmla="*/ 632424 w 1055076"/>
              <a:gd name="connsiteY4" fmla="*/ 943172 h 944382"/>
              <a:gd name="connsiteX5" fmla="*/ 108168 w 1055076"/>
              <a:gd name="connsiteY5" fmla="*/ 742004 h 944382"/>
              <a:gd name="connsiteX6" fmla="*/ 4536 w 1055076"/>
              <a:gd name="connsiteY6" fmla="*/ 351860 h 944382"/>
              <a:gd name="connsiteX7" fmla="*/ 193512 w 1055076"/>
              <a:gd name="connsiteY7" fmla="*/ 53156 h 944382"/>
              <a:gd name="connsiteX0" fmla="*/ 190642 w 1052206"/>
              <a:gd name="connsiteY0" fmla="*/ 53156 h 945153"/>
              <a:gd name="connsiteX1" fmla="*/ 550306 w 1052206"/>
              <a:gd name="connsiteY1" fmla="*/ 16580 h 945153"/>
              <a:gd name="connsiteX2" fmla="*/ 946546 w 1052206"/>
              <a:gd name="connsiteY2" fmla="*/ 236036 h 945153"/>
              <a:gd name="connsiteX3" fmla="*/ 1031890 w 1052206"/>
              <a:gd name="connsiteY3" fmla="*/ 656660 h 945153"/>
              <a:gd name="connsiteX4" fmla="*/ 629554 w 1052206"/>
              <a:gd name="connsiteY4" fmla="*/ 943172 h 945153"/>
              <a:gd name="connsiteX5" fmla="*/ 129682 w 1052206"/>
              <a:gd name="connsiteY5" fmla="*/ 760292 h 945153"/>
              <a:gd name="connsiteX6" fmla="*/ 1666 w 1052206"/>
              <a:gd name="connsiteY6" fmla="*/ 351860 h 945153"/>
              <a:gd name="connsiteX7" fmla="*/ 190642 w 1052206"/>
              <a:gd name="connsiteY7" fmla="*/ 53156 h 945153"/>
              <a:gd name="connsiteX0" fmla="*/ 190642 w 1052206"/>
              <a:gd name="connsiteY0" fmla="*/ 53156 h 948214"/>
              <a:gd name="connsiteX1" fmla="*/ 550306 w 1052206"/>
              <a:gd name="connsiteY1" fmla="*/ 16580 h 948214"/>
              <a:gd name="connsiteX2" fmla="*/ 946546 w 1052206"/>
              <a:gd name="connsiteY2" fmla="*/ 236036 h 948214"/>
              <a:gd name="connsiteX3" fmla="*/ 1031890 w 1052206"/>
              <a:gd name="connsiteY3" fmla="*/ 656660 h 948214"/>
              <a:gd name="connsiteX4" fmla="*/ 629554 w 1052206"/>
              <a:gd name="connsiteY4" fmla="*/ 943172 h 948214"/>
              <a:gd name="connsiteX5" fmla="*/ 129682 w 1052206"/>
              <a:gd name="connsiteY5" fmla="*/ 760292 h 948214"/>
              <a:gd name="connsiteX6" fmla="*/ 1666 w 1052206"/>
              <a:gd name="connsiteY6" fmla="*/ 351860 h 948214"/>
              <a:gd name="connsiteX7" fmla="*/ 190642 w 1052206"/>
              <a:gd name="connsiteY7" fmla="*/ 53156 h 948214"/>
              <a:gd name="connsiteX0" fmla="*/ 191844 w 1053408"/>
              <a:gd name="connsiteY0" fmla="*/ 53156 h 948214"/>
              <a:gd name="connsiteX1" fmla="*/ 551508 w 1053408"/>
              <a:gd name="connsiteY1" fmla="*/ 16580 h 948214"/>
              <a:gd name="connsiteX2" fmla="*/ 947748 w 1053408"/>
              <a:gd name="connsiteY2" fmla="*/ 236036 h 948214"/>
              <a:gd name="connsiteX3" fmla="*/ 1033092 w 1053408"/>
              <a:gd name="connsiteY3" fmla="*/ 656660 h 948214"/>
              <a:gd name="connsiteX4" fmla="*/ 630756 w 1053408"/>
              <a:gd name="connsiteY4" fmla="*/ 943172 h 948214"/>
              <a:gd name="connsiteX5" fmla="*/ 130884 w 1053408"/>
              <a:gd name="connsiteY5" fmla="*/ 760292 h 948214"/>
              <a:gd name="connsiteX6" fmla="*/ 2868 w 1053408"/>
              <a:gd name="connsiteY6" fmla="*/ 351860 h 948214"/>
              <a:gd name="connsiteX7" fmla="*/ 191844 w 1053408"/>
              <a:gd name="connsiteY7" fmla="*/ 53156 h 948214"/>
              <a:gd name="connsiteX0" fmla="*/ 194097 w 1055661"/>
              <a:gd name="connsiteY0" fmla="*/ 53156 h 948214"/>
              <a:gd name="connsiteX1" fmla="*/ 553761 w 1055661"/>
              <a:gd name="connsiteY1" fmla="*/ 16580 h 948214"/>
              <a:gd name="connsiteX2" fmla="*/ 950001 w 1055661"/>
              <a:gd name="connsiteY2" fmla="*/ 236036 h 948214"/>
              <a:gd name="connsiteX3" fmla="*/ 1035345 w 1055661"/>
              <a:gd name="connsiteY3" fmla="*/ 656660 h 948214"/>
              <a:gd name="connsiteX4" fmla="*/ 633009 w 1055661"/>
              <a:gd name="connsiteY4" fmla="*/ 943172 h 948214"/>
              <a:gd name="connsiteX5" fmla="*/ 133137 w 1055661"/>
              <a:gd name="connsiteY5" fmla="*/ 760292 h 948214"/>
              <a:gd name="connsiteX6" fmla="*/ 5121 w 1055661"/>
              <a:gd name="connsiteY6" fmla="*/ 351860 h 948214"/>
              <a:gd name="connsiteX7" fmla="*/ 194097 w 1055661"/>
              <a:gd name="connsiteY7" fmla="*/ 53156 h 948214"/>
              <a:gd name="connsiteX0" fmla="*/ 189852 w 1051416"/>
              <a:gd name="connsiteY0" fmla="*/ 53156 h 948214"/>
              <a:gd name="connsiteX1" fmla="*/ 549516 w 1051416"/>
              <a:gd name="connsiteY1" fmla="*/ 16580 h 948214"/>
              <a:gd name="connsiteX2" fmla="*/ 945756 w 1051416"/>
              <a:gd name="connsiteY2" fmla="*/ 236036 h 948214"/>
              <a:gd name="connsiteX3" fmla="*/ 1031100 w 1051416"/>
              <a:gd name="connsiteY3" fmla="*/ 656660 h 948214"/>
              <a:gd name="connsiteX4" fmla="*/ 628764 w 1051416"/>
              <a:gd name="connsiteY4" fmla="*/ 943172 h 948214"/>
              <a:gd name="connsiteX5" fmla="*/ 128892 w 1051416"/>
              <a:gd name="connsiteY5" fmla="*/ 760292 h 948214"/>
              <a:gd name="connsiteX6" fmla="*/ 876 w 1051416"/>
              <a:gd name="connsiteY6" fmla="*/ 351860 h 948214"/>
              <a:gd name="connsiteX7" fmla="*/ 189852 w 1051416"/>
              <a:gd name="connsiteY7" fmla="*/ 53156 h 948214"/>
              <a:gd name="connsiteX0" fmla="*/ 189644 w 1051208"/>
              <a:gd name="connsiteY0" fmla="*/ 53156 h 948214"/>
              <a:gd name="connsiteX1" fmla="*/ 549308 w 1051208"/>
              <a:gd name="connsiteY1" fmla="*/ 16580 h 948214"/>
              <a:gd name="connsiteX2" fmla="*/ 945548 w 1051208"/>
              <a:gd name="connsiteY2" fmla="*/ 236036 h 948214"/>
              <a:gd name="connsiteX3" fmla="*/ 1030892 w 1051208"/>
              <a:gd name="connsiteY3" fmla="*/ 656660 h 948214"/>
              <a:gd name="connsiteX4" fmla="*/ 628556 w 1051208"/>
              <a:gd name="connsiteY4" fmla="*/ 943172 h 948214"/>
              <a:gd name="connsiteX5" fmla="*/ 128684 w 1051208"/>
              <a:gd name="connsiteY5" fmla="*/ 760292 h 948214"/>
              <a:gd name="connsiteX6" fmla="*/ 668 w 1051208"/>
              <a:gd name="connsiteY6" fmla="*/ 351860 h 948214"/>
              <a:gd name="connsiteX7" fmla="*/ 189644 w 1051208"/>
              <a:gd name="connsiteY7" fmla="*/ 53156 h 948214"/>
              <a:gd name="connsiteX0" fmla="*/ 189644 w 1051208"/>
              <a:gd name="connsiteY0" fmla="*/ 53156 h 946706"/>
              <a:gd name="connsiteX1" fmla="*/ 549308 w 1051208"/>
              <a:gd name="connsiteY1" fmla="*/ 16580 h 946706"/>
              <a:gd name="connsiteX2" fmla="*/ 945548 w 1051208"/>
              <a:gd name="connsiteY2" fmla="*/ 236036 h 946706"/>
              <a:gd name="connsiteX3" fmla="*/ 1030892 w 1051208"/>
              <a:gd name="connsiteY3" fmla="*/ 656660 h 946706"/>
              <a:gd name="connsiteX4" fmla="*/ 628556 w 1051208"/>
              <a:gd name="connsiteY4" fmla="*/ 943172 h 946706"/>
              <a:gd name="connsiteX5" fmla="*/ 128684 w 1051208"/>
              <a:gd name="connsiteY5" fmla="*/ 760292 h 946706"/>
              <a:gd name="connsiteX6" fmla="*/ 668 w 1051208"/>
              <a:gd name="connsiteY6" fmla="*/ 351860 h 946706"/>
              <a:gd name="connsiteX7" fmla="*/ 189644 w 1051208"/>
              <a:gd name="connsiteY7" fmla="*/ 53156 h 946706"/>
              <a:gd name="connsiteX0" fmla="*/ 189644 w 1045994"/>
              <a:gd name="connsiteY0" fmla="*/ 53156 h 946706"/>
              <a:gd name="connsiteX1" fmla="*/ 549308 w 1045994"/>
              <a:gd name="connsiteY1" fmla="*/ 16580 h 946706"/>
              <a:gd name="connsiteX2" fmla="*/ 945548 w 1045994"/>
              <a:gd name="connsiteY2" fmla="*/ 236036 h 946706"/>
              <a:gd name="connsiteX3" fmla="*/ 1030892 w 1045994"/>
              <a:gd name="connsiteY3" fmla="*/ 656660 h 946706"/>
              <a:gd name="connsiteX4" fmla="*/ 628556 w 1045994"/>
              <a:gd name="connsiteY4" fmla="*/ 943172 h 946706"/>
              <a:gd name="connsiteX5" fmla="*/ 128684 w 1045994"/>
              <a:gd name="connsiteY5" fmla="*/ 760292 h 946706"/>
              <a:gd name="connsiteX6" fmla="*/ 668 w 1045994"/>
              <a:gd name="connsiteY6" fmla="*/ 351860 h 946706"/>
              <a:gd name="connsiteX7" fmla="*/ 189644 w 1045994"/>
              <a:gd name="connsiteY7" fmla="*/ 53156 h 946706"/>
              <a:gd name="connsiteX0" fmla="*/ 189644 w 1043419"/>
              <a:gd name="connsiteY0" fmla="*/ 53156 h 946706"/>
              <a:gd name="connsiteX1" fmla="*/ 549308 w 1043419"/>
              <a:gd name="connsiteY1" fmla="*/ 16580 h 946706"/>
              <a:gd name="connsiteX2" fmla="*/ 945548 w 1043419"/>
              <a:gd name="connsiteY2" fmla="*/ 236036 h 946706"/>
              <a:gd name="connsiteX3" fmla="*/ 1030892 w 1043419"/>
              <a:gd name="connsiteY3" fmla="*/ 656660 h 946706"/>
              <a:gd name="connsiteX4" fmla="*/ 628556 w 1043419"/>
              <a:gd name="connsiteY4" fmla="*/ 943172 h 946706"/>
              <a:gd name="connsiteX5" fmla="*/ 128684 w 1043419"/>
              <a:gd name="connsiteY5" fmla="*/ 760292 h 946706"/>
              <a:gd name="connsiteX6" fmla="*/ 668 w 1043419"/>
              <a:gd name="connsiteY6" fmla="*/ 351860 h 946706"/>
              <a:gd name="connsiteX7" fmla="*/ 189644 w 1043419"/>
              <a:gd name="connsiteY7" fmla="*/ 53156 h 946706"/>
              <a:gd name="connsiteX0" fmla="*/ 189644 w 1043144"/>
              <a:gd name="connsiteY0" fmla="*/ 40617 h 934167"/>
              <a:gd name="connsiteX1" fmla="*/ 561500 w 1043144"/>
              <a:gd name="connsiteY1" fmla="*/ 22329 h 934167"/>
              <a:gd name="connsiteX2" fmla="*/ 945548 w 1043144"/>
              <a:gd name="connsiteY2" fmla="*/ 223497 h 934167"/>
              <a:gd name="connsiteX3" fmla="*/ 1030892 w 1043144"/>
              <a:gd name="connsiteY3" fmla="*/ 644121 h 934167"/>
              <a:gd name="connsiteX4" fmla="*/ 628556 w 1043144"/>
              <a:gd name="connsiteY4" fmla="*/ 930633 h 934167"/>
              <a:gd name="connsiteX5" fmla="*/ 128684 w 1043144"/>
              <a:gd name="connsiteY5" fmla="*/ 747753 h 934167"/>
              <a:gd name="connsiteX6" fmla="*/ 668 w 1043144"/>
              <a:gd name="connsiteY6" fmla="*/ 339321 h 934167"/>
              <a:gd name="connsiteX7" fmla="*/ 189644 w 1043144"/>
              <a:gd name="connsiteY7" fmla="*/ 40617 h 934167"/>
              <a:gd name="connsiteX0" fmla="*/ 189644 w 1042621"/>
              <a:gd name="connsiteY0" fmla="*/ 48728 h 942278"/>
              <a:gd name="connsiteX1" fmla="*/ 585884 w 1042621"/>
              <a:gd name="connsiteY1" fmla="*/ 18248 h 942278"/>
              <a:gd name="connsiteX2" fmla="*/ 945548 w 1042621"/>
              <a:gd name="connsiteY2" fmla="*/ 231608 h 942278"/>
              <a:gd name="connsiteX3" fmla="*/ 1030892 w 1042621"/>
              <a:gd name="connsiteY3" fmla="*/ 652232 h 942278"/>
              <a:gd name="connsiteX4" fmla="*/ 628556 w 1042621"/>
              <a:gd name="connsiteY4" fmla="*/ 938744 h 942278"/>
              <a:gd name="connsiteX5" fmla="*/ 128684 w 1042621"/>
              <a:gd name="connsiteY5" fmla="*/ 755864 h 942278"/>
              <a:gd name="connsiteX6" fmla="*/ 668 w 1042621"/>
              <a:gd name="connsiteY6" fmla="*/ 347432 h 942278"/>
              <a:gd name="connsiteX7" fmla="*/ 189644 w 1042621"/>
              <a:gd name="connsiteY7" fmla="*/ 48728 h 942278"/>
              <a:gd name="connsiteX0" fmla="*/ 189644 w 1042621"/>
              <a:gd name="connsiteY0" fmla="*/ 56733 h 950283"/>
              <a:gd name="connsiteX1" fmla="*/ 585884 w 1042621"/>
              <a:gd name="connsiteY1" fmla="*/ 26253 h 950283"/>
              <a:gd name="connsiteX2" fmla="*/ 945548 w 1042621"/>
              <a:gd name="connsiteY2" fmla="*/ 239613 h 950283"/>
              <a:gd name="connsiteX3" fmla="*/ 1030892 w 1042621"/>
              <a:gd name="connsiteY3" fmla="*/ 660237 h 950283"/>
              <a:gd name="connsiteX4" fmla="*/ 628556 w 1042621"/>
              <a:gd name="connsiteY4" fmla="*/ 946749 h 950283"/>
              <a:gd name="connsiteX5" fmla="*/ 128684 w 1042621"/>
              <a:gd name="connsiteY5" fmla="*/ 763869 h 950283"/>
              <a:gd name="connsiteX6" fmla="*/ 668 w 1042621"/>
              <a:gd name="connsiteY6" fmla="*/ 355437 h 950283"/>
              <a:gd name="connsiteX7" fmla="*/ 189644 w 1042621"/>
              <a:gd name="connsiteY7" fmla="*/ 56733 h 950283"/>
              <a:gd name="connsiteX0" fmla="*/ 201594 w 1054571"/>
              <a:gd name="connsiteY0" fmla="*/ 57547 h 951097"/>
              <a:gd name="connsiteX1" fmla="*/ 597834 w 1054571"/>
              <a:gd name="connsiteY1" fmla="*/ 27067 h 951097"/>
              <a:gd name="connsiteX2" fmla="*/ 957498 w 1054571"/>
              <a:gd name="connsiteY2" fmla="*/ 240427 h 951097"/>
              <a:gd name="connsiteX3" fmla="*/ 1042842 w 1054571"/>
              <a:gd name="connsiteY3" fmla="*/ 661051 h 951097"/>
              <a:gd name="connsiteX4" fmla="*/ 640506 w 1054571"/>
              <a:gd name="connsiteY4" fmla="*/ 947563 h 951097"/>
              <a:gd name="connsiteX5" fmla="*/ 140634 w 1054571"/>
              <a:gd name="connsiteY5" fmla="*/ 764683 h 951097"/>
              <a:gd name="connsiteX6" fmla="*/ 426 w 1054571"/>
              <a:gd name="connsiteY6" fmla="*/ 374539 h 951097"/>
              <a:gd name="connsiteX7" fmla="*/ 201594 w 1054571"/>
              <a:gd name="connsiteY7" fmla="*/ 57547 h 951097"/>
              <a:gd name="connsiteX0" fmla="*/ 201594 w 1054571"/>
              <a:gd name="connsiteY0" fmla="*/ 57547 h 951097"/>
              <a:gd name="connsiteX1" fmla="*/ 597834 w 1054571"/>
              <a:gd name="connsiteY1" fmla="*/ 27067 h 951097"/>
              <a:gd name="connsiteX2" fmla="*/ 957498 w 1054571"/>
              <a:gd name="connsiteY2" fmla="*/ 240427 h 951097"/>
              <a:gd name="connsiteX3" fmla="*/ 1042842 w 1054571"/>
              <a:gd name="connsiteY3" fmla="*/ 661051 h 951097"/>
              <a:gd name="connsiteX4" fmla="*/ 640506 w 1054571"/>
              <a:gd name="connsiteY4" fmla="*/ 947563 h 951097"/>
              <a:gd name="connsiteX5" fmla="*/ 140634 w 1054571"/>
              <a:gd name="connsiteY5" fmla="*/ 764683 h 951097"/>
              <a:gd name="connsiteX6" fmla="*/ 426 w 1054571"/>
              <a:gd name="connsiteY6" fmla="*/ 374539 h 951097"/>
              <a:gd name="connsiteX7" fmla="*/ 201594 w 1054571"/>
              <a:gd name="connsiteY7" fmla="*/ 57547 h 951097"/>
              <a:gd name="connsiteX0" fmla="*/ 201594 w 1054571"/>
              <a:gd name="connsiteY0" fmla="*/ 57547 h 951097"/>
              <a:gd name="connsiteX1" fmla="*/ 597834 w 1054571"/>
              <a:gd name="connsiteY1" fmla="*/ 27067 h 951097"/>
              <a:gd name="connsiteX2" fmla="*/ 957498 w 1054571"/>
              <a:gd name="connsiteY2" fmla="*/ 240427 h 951097"/>
              <a:gd name="connsiteX3" fmla="*/ 1042842 w 1054571"/>
              <a:gd name="connsiteY3" fmla="*/ 661051 h 951097"/>
              <a:gd name="connsiteX4" fmla="*/ 640506 w 1054571"/>
              <a:gd name="connsiteY4" fmla="*/ 947563 h 951097"/>
              <a:gd name="connsiteX5" fmla="*/ 140634 w 1054571"/>
              <a:gd name="connsiteY5" fmla="*/ 764683 h 951097"/>
              <a:gd name="connsiteX6" fmla="*/ 426 w 1054571"/>
              <a:gd name="connsiteY6" fmla="*/ 374539 h 951097"/>
              <a:gd name="connsiteX7" fmla="*/ 201594 w 1054571"/>
              <a:gd name="connsiteY7" fmla="*/ 57547 h 951097"/>
              <a:gd name="connsiteX0" fmla="*/ 201347 w 1054324"/>
              <a:gd name="connsiteY0" fmla="*/ 57547 h 951097"/>
              <a:gd name="connsiteX1" fmla="*/ 597587 w 1054324"/>
              <a:gd name="connsiteY1" fmla="*/ 27067 h 951097"/>
              <a:gd name="connsiteX2" fmla="*/ 957251 w 1054324"/>
              <a:gd name="connsiteY2" fmla="*/ 240427 h 951097"/>
              <a:gd name="connsiteX3" fmla="*/ 1042595 w 1054324"/>
              <a:gd name="connsiteY3" fmla="*/ 661051 h 951097"/>
              <a:gd name="connsiteX4" fmla="*/ 640259 w 1054324"/>
              <a:gd name="connsiteY4" fmla="*/ 947563 h 951097"/>
              <a:gd name="connsiteX5" fmla="*/ 140387 w 1054324"/>
              <a:gd name="connsiteY5" fmla="*/ 764683 h 951097"/>
              <a:gd name="connsiteX6" fmla="*/ 179 w 1054324"/>
              <a:gd name="connsiteY6" fmla="*/ 374539 h 951097"/>
              <a:gd name="connsiteX7" fmla="*/ 201347 w 1054324"/>
              <a:gd name="connsiteY7" fmla="*/ 57547 h 951097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9187"/>
              <a:gd name="connsiteY0" fmla="*/ 57547 h 950044"/>
              <a:gd name="connsiteX1" fmla="*/ 597587 w 1059187"/>
              <a:gd name="connsiteY1" fmla="*/ 27067 h 950044"/>
              <a:gd name="connsiteX2" fmla="*/ 957251 w 1059187"/>
              <a:gd name="connsiteY2" fmla="*/ 240427 h 950044"/>
              <a:gd name="connsiteX3" fmla="*/ 1042595 w 1059187"/>
              <a:gd name="connsiteY3" fmla="*/ 661051 h 950044"/>
              <a:gd name="connsiteX4" fmla="*/ 640259 w 1059187"/>
              <a:gd name="connsiteY4" fmla="*/ 947563 h 950044"/>
              <a:gd name="connsiteX5" fmla="*/ 140387 w 1059187"/>
              <a:gd name="connsiteY5" fmla="*/ 764683 h 950044"/>
              <a:gd name="connsiteX6" fmla="*/ 179 w 1059187"/>
              <a:gd name="connsiteY6" fmla="*/ 374539 h 950044"/>
              <a:gd name="connsiteX7" fmla="*/ 201347 w 1059187"/>
              <a:gd name="connsiteY7" fmla="*/ 57547 h 950044"/>
              <a:gd name="connsiteX0" fmla="*/ 201347 w 1053601"/>
              <a:gd name="connsiteY0" fmla="*/ 57547 h 950044"/>
              <a:gd name="connsiteX1" fmla="*/ 634163 w 1053601"/>
              <a:gd name="connsiteY1" fmla="*/ 27067 h 950044"/>
              <a:gd name="connsiteX2" fmla="*/ 957251 w 1053601"/>
              <a:gd name="connsiteY2" fmla="*/ 240427 h 950044"/>
              <a:gd name="connsiteX3" fmla="*/ 1042595 w 1053601"/>
              <a:gd name="connsiteY3" fmla="*/ 661051 h 950044"/>
              <a:gd name="connsiteX4" fmla="*/ 640259 w 1053601"/>
              <a:gd name="connsiteY4" fmla="*/ 947563 h 950044"/>
              <a:gd name="connsiteX5" fmla="*/ 140387 w 1053601"/>
              <a:gd name="connsiteY5" fmla="*/ 764683 h 950044"/>
              <a:gd name="connsiteX6" fmla="*/ 179 w 1053601"/>
              <a:gd name="connsiteY6" fmla="*/ 374539 h 950044"/>
              <a:gd name="connsiteX7" fmla="*/ 201347 w 1053601"/>
              <a:gd name="connsiteY7" fmla="*/ 57547 h 950044"/>
              <a:gd name="connsiteX0" fmla="*/ 201347 w 1053601"/>
              <a:gd name="connsiteY0" fmla="*/ 52235 h 944732"/>
              <a:gd name="connsiteX1" fmla="*/ 634163 w 1053601"/>
              <a:gd name="connsiteY1" fmla="*/ 21755 h 944732"/>
              <a:gd name="connsiteX2" fmla="*/ 957251 w 1053601"/>
              <a:gd name="connsiteY2" fmla="*/ 235115 h 944732"/>
              <a:gd name="connsiteX3" fmla="*/ 1042595 w 1053601"/>
              <a:gd name="connsiteY3" fmla="*/ 655739 h 944732"/>
              <a:gd name="connsiteX4" fmla="*/ 640259 w 1053601"/>
              <a:gd name="connsiteY4" fmla="*/ 942251 h 944732"/>
              <a:gd name="connsiteX5" fmla="*/ 140387 w 1053601"/>
              <a:gd name="connsiteY5" fmla="*/ 759371 h 944732"/>
              <a:gd name="connsiteX6" fmla="*/ 179 w 1053601"/>
              <a:gd name="connsiteY6" fmla="*/ 369227 h 944732"/>
              <a:gd name="connsiteX7" fmla="*/ 201347 w 1053601"/>
              <a:gd name="connsiteY7" fmla="*/ 52235 h 944732"/>
              <a:gd name="connsiteX0" fmla="*/ 201594 w 1053848"/>
              <a:gd name="connsiteY0" fmla="*/ 52235 h 944732"/>
              <a:gd name="connsiteX1" fmla="*/ 634410 w 1053848"/>
              <a:gd name="connsiteY1" fmla="*/ 21755 h 944732"/>
              <a:gd name="connsiteX2" fmla="*/ 957498 w 1053848"/>
              <a:gd name="connsiteY2" fmla="*/ 235115 h 944732"/>
              <a:gd name="connsiteX3" fmla="*/ 1042842 w 1053848"/>
              <a:gd name="connsiteY3" fmla="*/ 655739 h 944732"/>
              <a:gd name="connsiteX4" fmla="*/ 640506 w 1053848"/>
              <a:gd name="connsiteY4" fmla="*/ 942251 h 944732"/>
              <a:gd name="connsiteX5" fmla="*/ 140634 w 1053848"/>
              <a:gd name="connsiteY5" fmla="*/ 759371 h 944732"/>
              <a:gd name="connsiteX6" fmla="*/ 426 w 1053848"/>
              <a:gd name="connsiteY6" fmla="*/ 369227 h 944732"/>
              <a:gd name="connsiteX7" fmla="*/ 201594 w 1053848"/>
              <a:gd name="connsiteY7" fmla="*/ 52235 h 944732"/>
              <a:gd name="connsiteX0" fmla="*/ 201594 w 1053848"/>
              <a:gd name="connsiteY0" fmla="*/ 52235 h 943967"/>
              <a:gd name="connsiteX1" fmla="*/ 634410 w 1053848"/>
              <a:gd name="connsiteY1" fmla="*/ 21755 h 943967"/>
              <a:gd name="connsiteX2" fmla="*/ 957498 w 1053848"/>
              <a:gd name="connsiteY2" fmla="*/ 235115 h 943967"/>
              <a:gd name="connsiteX3" fmla="*/ 1042842 w 1053848"/>
              <a:gd name="connsiteY3" fmla="*/ 655739 h 943967"/>
              <a:gd name="connsiteX4" fmla="*/ 640506 w 1053848"/>
              <a:gd name="connsiteY4" fmla="*/ 942251 h 943967"/>
              <a:gd name="connsiteX5" fmla="*/ 140634 w 1053848"/>
              <a:gd name="connsiteY5" fmla="*/ 759371 h 943967"/>
              <a:gd name="connsiteX6" fmla="*/ 426 w 1053848"/>
              <a:gd name="connsiteY6" fmla="*/ 369227 h 943967"/>
              <a:gd name="connsiteX7" fmla="*/ 201594 w 1053848"/>
              <a:gd name="connsiteY7" fmla="*/ 52235 h 943967"/>
              <a:gd name="connsiteX0" fmla="*/ 201594 w 1053848"/>
              <a:gd name="connsiteY0" fmla="*/ 52235 h 944586"/>
              <a:gd name="connsiteX1" fmla="*/ 634410 w 1053848"/>
              <a:gd name="connsiteY1" fmla="*/ 21755 h 944586"/>
              <a:gd name="connsiteX2" fmla="*/ 957498 w 1053848"/>
              <a:gd name="connsiteY2" fmla="*/ 235115 h 944586"/>
              <a:gd name="connsiteX3" fmla="*/ 1042842 w 1053848"/>
              <a:gd name="connsiteY3" fmla="*/ 655739 h 944586"/>
              <a:gd name="connsiteX4" fmla="*/ 640506 w 1053848"/>
              <a:gd name="connsiteY4" fmla="*/ 942251 h 944586"/>
              <a:gd name="connsiteX5" fmla="*/ 140634 w 1053848"/>
              <a:gd name="connsiteY5" fmla="*/ 759371 h 944586"/>
              <a:gd name="connsiteX6" fmla="*/ 426 w 1053848"/>
              <a:gd name="connsiteY6" fmla="*/ 369227 h 944586"/>
              <a:gd name="connsiteX7" fmla="*/ 201594 w 1053848"/>
              <a:gd name="connsiteY7" fmla="*/ 52235 h 944586"/>
              <a:gd name="connsiteX0" fmla="*/ 207458 w 1059712"/>
              <a:gd name="connsiteY0" fmla="*/ 52235 h 943658"/>
              <a:gd name="connsiteX1" fmla="*/ 640274 w 1059712"/>
              <a:gd name="connsiteY1" fmla="*/ 21755 h 943658"/>
              <a:gd name="connsiteX2" fmla="*/ 963362 w 1059712"/>
              <a:gd name="connsiteY2" fmla="*/ 235115 h 943658"/>
              <a:gd name="connsiteX3" fmla="*/ 1048706 w 1059712"/>
              <a:gd name="connsiteY3" fmla="*/ 655739 h 943658"/>
              <a:gd name="connsiteX4" fmla="*/ 646370 w 1059712"/>
              <a:gd name="connsiteY4" fmla="*/ 942251 h 943658"/>
              <a:gd name="connsiteX5" fmla="*/ 116018 w 1059712"/>
              <a:gd name="connsiteY5" fmla="*/ 741083 h 943658"/>
              <a:gd name="connsiteX6" fmla="*/ 6290 w 1059712"/>
              <a:gd name="connsiteY6" fmla="*/ 369227 h 943658"/>
              <a:gd name="connsiteX7" fmla="*/ 207458 w 1059712"/>
              <a:gd name="connsiteY7" fmla="*/ 52235 h 943658"/>
              <a:gd name="connsiteX0" fmla="*/ 206696 w 1058950"/>
              <a:gd name="connsiteY0" fmla="*/ 52235 h 943658"/>
              <a:gd name="connsiteX1" fmla="*/ 639512 w 1058950"/>
              <a:gd name="connsiteY1" fmla="*/ 21755 h 943658"/>
              <a:gd name="connsiteX2" fmla="*/ 962600 w 1058950"/>
              <a:gd name="connsiteY2" fmla="*/ 235115 h 943658"/>
              <a:gd name="connsiteX3" fmla="*/ 1047944 w 1058950"/>
              <a:gd name="connsiteY3" fmla="*/ 655739 h 943658"/>
              <a:gd name="connsiteX4" fmla="*/ 645608 w 1058950"/>
              <a:gd name="connsiteY4" fmla="*/ 942251 h 943658"/>
              <a:gd name="connsiteX5" fmla="*/ 115256 w 1058950"/>
              <a:gd name="connsiteY5" fmla="*/ 741083 h 943658"/>
              <a:gd name="connsiteX6" fmla="*/ 5528 w 1058950"/>
              <a:gd name="connsiteY6" fmla="*/ 369227 h 943658"/>
              <a:gd name="connsiteX7" fmla="*/ 206696 w 1058950"/>
              <a:gd name="connsiteY7" fmla="*/ 52235 h 943658"/>
              <a:gd name="connsiteX0" fmla="*/ 202410 w 1054664"/>
              <a:gd name="connsiteY0" fmla="*/ 52235 h 945932"/>
              <a:gd name="connsiteX1" fmla="*/ 635226 w 1054664"/>
              <a:gd name="connsiteY1" fmla="*/ 21755 h 945932"/>
              <a:gd name="connsiteX2" fmla="*/ 958314 w 1054664"/>
              <a:gd name="connsiteY2" fmla="*/ 235115 h 945932"/>
              <a:gd name="connsiteX3" fmla="*/ 1043658 w 1054664"/>
              <a:gd name="connsiteY3" fmla="*/ 655739 h 945932"/>
              <a:gd name="connsiteX4" fmla="*/ 641322 w 1054664"/>
              <a:gd name="connsiteY4" fmla="*/ 942251 h 945932"/>
              <a:gd name="connsiteX5" fmla="*/ 147546 w 1054664"/>
              <a:gd name="connsiteY5" fmla="*/ 777659 h 945932"/>
              <a:gd name="connsiteX6" fmla="*/ 1242 w 1054664"/>
              <a:gd name="connsiteY6" fmla="*/ 369227 h 945932"/>
              <a:gd name="connsiteX7" fmla="*/ 202410 w 1054664"/>
              <a:gd name="connsiteY7" fmla="*/ 52235 h 945932"/>
              <a:gd name="connsiteX0" fmla="*/ 202410 w 1054664"/>
              <a:gd name="connsiteY0" fmla="*/ 52235 h 945707"/>
              <a:gd name="connsiteX1" fmla="*/ 635226 w 1054664"/>
              <a:gd name="connsiteY1" fmla="*/ 21755 h 945707"/>
              <a:gd name="connsiteX2" fmla="*/ 958314 w 1054664"/>
              <a:gd name="connsiteY2" fmla="*/ 235115 h 945707"/>
              <a:gd name="connsiteX3" fmla="*/ 1043658 w 1054664"/>
              <a:gd name="connsiteY3" fmla="*/ 655739 h 945707"/>
              <a:gd name="connsiteX4" fmla="*/ 641322 w 1054664"/>
              <a:gd name="connsiteY4" fmla="*/ 942251 h 945707"/>
              <a:gd name="connsiteX5" fmla="*/ 147546 w 1054664"/>
              <a:gd name="connsiteY5" fmla="*/ 777659 h 945707"/>
              <a:gd name="connsiteX6" fmla="*/ 1242 w 1054664"/>
              <a:gd name="connsiteY6" fmla="*/ 369227 h 945707"/>
              <a:gd name="connsiteX7" fmla="*/ 202410 w 1054664"/>
              <a:gd name="connsiteY7" fmla="*/ 52235 h 945707"/>
              <a:gd name="connsiteX0" fmla="*/ 202410 w 1054664"/>
              <a:gd name="connsiteY0" fmla="*/ 52235 h 944188"/>
              <a:gd name="connsiteX1" fmla="*/ 635226 w 1054664"/>
              <a:gd name="connsiteY1" fmla="*/ 21755 h 944188"/>
              <a:gd name="connsiteX2" fmla="*/ 958314 w 1054664"/>
              <a:gd name="connsiteY2" fmla="*/ 235115 h 944188"/>
              <a:gd name="connsiteX3" fmla="*/ 1043658 w 1054664"/>
              <a:gd name="connsiteY3" fmla="*/ 655739 h 944188"/>
              <a:gd name="connsiteX4" fmla="*/ 641322 w 1054664"/>
              <a:gd name="connsiteY4" fmla="*/ 942251 h 944188"/>
              <a:gd name="connsiteX5" fmla="*/ 147546 w 1054664"/>
              <a:gd name="connsiteY5" fmla="*/ 777659 h 944188"/>
              <a:gd name="connsiteX6" fmla="*/ 1242 w 1054664"/>
              <a:gd name="connsiteY6" fmla="*/ 369227 h 944188"/>
              <a:gd name="connsiteX7" fmla="*/ 202410 w 1054664"/>
              <a:gd name="connsiteY7" fmla="*/ 52235 h 944188"/>
              <a:gd name="connsiteX0" fmla="*/ 202410 w 1054664"/>
              <a:gd name="connsiteY0" fmla="*/ 50573 h 942526"/>
              <a:gd name="connsiteX1" fmla="*/ 635226 w 1054664"/>
              <a:gd name="connsiteY1" fmla="*/ 20093 h 942526"/>
              <a:gd name="connsiteX2" fmla="*/ 958314 w 1054664"/>
              <a:gd name="connsiteY2" fmla="*/ 233453 h 942526"/>
              <a:gd name="connsiteX3" fmla="*/ 1043658 w 1054664"/>
              <a:gd name="connsiteY3" fmla="*/ 654077 h 942526"/>
              <a:gd name="connsiteX4" fmla="*/ 641322 w 1054664"/>
              <a:gd name="connsiteY4" fmla="*/ 940589 h 942526"/>
              <a:gd name="connsiteX5" fmla="*/ 147546 w 1054664"/>
              <a:gd name="connsiteY5" fmla="*/ 775997 h 942526"/>
              <a:gd name="connsiteX6" fmla="*/ 1242 w 1054664"/>
              <a:gd name="connsiteY6" fmla="*/ 367565 h 942526"/>
              <a:gd name="connsiteX7" fmla="*/ 202410 w 1054664"/>
              <a:gd name="connsiteY7" fmla="*/ 50573 h 942526"/>
              <a:gd name="connsiteX0" fmla="*/ 201619 w 1053873"/>
              <a:gd name="connsiteY0" fmla="*/ 50573 h 947410"/>
              <a:gd name="connsiteX1" fmla="*/ 634435 w 1053873"/>
              <a:gd name="connsiteY1" fmla="*/ 20093 h 947410"/>
              <a:gd name="connsiteX2" fmla="*/ 957523 w 1053873"/>
              <a:gd name="connsiteY2" fmla="*/ 233453 h 947410"/>
              <a:gd name="connsiteX3" fmla="*/ 1042867 w 1053873"/>
              <a:gd name="connsiteY3" fmla="*/ 654077 h 947410"/>
              <a:gd name="connsiteX4" fmla="*/ 640531 w 1053873"/>
              <a:gd name="connsiteY4" fmla="*/ 940589 h 947410"/>
              <a:gd name="connsiteX5" fmla="*/ 165043 w 1053873"/>
              <a:gd name="connsiteY5" fmla="*/ 806477 h 947410"/>
              <a:gd name="connsiteX6" fmla="*/ 451 w 1053873"/>
              <a:gd name="connsiteY6" fmla="*/ 367565 h 947410"/>
              <a:gd name="connsiteX7" fmla="*/ 201619 w 1053873"/>
              <a:gd name="connsiteY7" fmla="*/ 50573 h 947410"/>
              <a:gd name="connsiteX0" fmla="*/ 201789 w 1054043"/>
              <a:gd name="connsiteY0" fmla="*/ 50573 h 947410"/>
              <a:gd name="connsiteX1" fmla="*/ 634605 w 1054043"/>
              <a:gd name="connsiteY1" fmla="*/ 20093 h 947410"/>
              <a:gd name="connsiteX2" fmla="*/ 957693 w 1054043"/>
              <a:gd name="connsiteY2" fmla="*/ 233453 h 947410"/>
              <a:gd name="connsiteX3" fmla="*/ 1043037 w 1054043"/>
              <a:gd name="connsiteY3" fmla="*/ 654077 h 947410"/>
              <a:gd name="connsiteX4" fmla="*/ 640701 w 1054043"/>
              <a:gd name="connsiteY4" fmla="*/ 940589 h 947410"/>
              <a:gd name="connsiteX5" fmla="*/ 165213 w 1054043"/>
              <a:gd name="connsiteY5" fmla="*/ 806477 h 947410"/>
              <a:gd name="connsiteX6" fmla="*/ 621 w 1054043"/>
              <a:gd name="connsiteY6" fmla="*/ 367565 h 947410"/>
              <a:gd name="connsiteX7" fmla="*/ 201789 w 1054043"/>
              <a:gd name="connsiteY7" fmla="*/ 50573 h 947410"/>
              <a:gd name="connsiteX0" fmla="*/ 201789 w 1055272"/>
              <a:gd name="connsiteY0" fmla="*/ 50573 h 947410"/>
              <a:gd name="connsiteX1" fmla="*/ 634605 w 1055272"/>
              <a:gd name="connsiteY1" fmla="*/ 20093 h 947410"/>
              <a:gd name="connsiteX2" fmla="*/ 957693 w 1055272"/>
              <a:gd name="connsiteY2" fmla="*/ 233453 h 947410"/>
              <a:gd name="connsiteX3" fmla="*/ 1043037 w 1055272"/>
              <a:gd name="connsiteY3" fmla="*/ 654077 h 947410"/>
              <a:gd name="connsiteX4" fmla="*/ 732141 w 1055272"/>
              <a:gd name="connsiteY4" fmla="*/ 940589 h 947410"/>
              <a:gd name="connsiteX5" fmla="*/ 165213 w 1055272"/>
              <a:gd name="connsiteY5" fmla="*/ 806477 h 947410"/>
              <a:gd name="connsiteX6" fmla="*/ 621 w 1055272"/>
              <a:gd name="connsiteY6" fmla="*/ 367565 h 947410"/>
              <a:gd name="connsiteX7" fmla="*/ 201789 w 1055272"/>
              <a:gd name="connsiteY7" fmla="*/ 50573 h 947410"/>
              <a:gd name="connsiteX0" fmla="*/ 201789 w 1066252"/>
              <a:gd name="connsiteY0" fmla="*/ 50573 h 948527"/>
              <a:gd name="connsiteX1" fmla="*/ 634605 w 1066252"/>
              <a:gd name="connsiteY1" fmla="*/ 20093 h 948527"/>
              <a:gd name="connsiteX2" fmla="*/ 957693 w 1066252"/>
              <a:gd name="connsiteY2" fmla="*/ 233453 h 948527"/>
              <a:gd name="connsiteX3" fmla="*/ 1055229 w 1066252"/>
              <a:gd name="connsiteY3" fmla="*/ 635789 h 948527"/>
              <a:gd name="connsiteX4" fmla="*/ 732141 w 1066252"/>
              <a:gd name="connsiteY4" fmla="*/ 940589 h 948527"/>
              <a:gd name="connsiteX5" fmla="*/ 165213 w 1066252"/>
              <a:gd name="connsiteY5" fmla="*/ 806477 h 948527"/>
              <a:gd name="connsiteX6" fmla="*/ 621 w 1066252"/>
              <a:gd name="connsiteY6" fmla="*/ 367565 h 948527"/>
              <a:gd name="connsiteX7" fmla="*/ 201789 w 1066252"/>
              <a:gd name="connsiteY7" fmla="*/ 50573 h 948527"/>
              <a:gd name="connsiteX0" fmla="*/ 201789 w 1066252"/>
              <a:gd name="connsiteY0" fmla="*/ 50573 h 948527"/>
              <a:gd name="connsiteX1" fmla="*/ 634605 w 1066252"/>
              <a:gd name="connsiteY1" fmla="*/ 20093 h 948527"/>
              <a:gd name="connsiteX2" fmla="*/ 957693 w 1066252"/>
              <a:gd name="connsiteY2" fmla="*/ 233453 h 948527"/>
              <a:gd name="connsiteX3" fmla="*/ 1055229 w 1066252"/>
              <a:gd name="connsiteY3" fmla="*/ 635789 h 948527"/>
              <a:gd name="connsiteX4" fmla="*/ 732141 w 1066252"/>
              <a:gd name="connsiteY4" fmla="*/ 940589 h 948527"/>
              <a:gd name="connsiteX5" fmla="*/ 165213 w 1066252"/>
              <a:gd name="connsiteY5" fmla="*/ 806477 h 948527"/>
              <a:gd name="connsiteX6" fmla="*/ 621 w 1066252"/>
              <a:gd name="connsiteY6" fmla="*/ 367565 h 948527"/>
              <a:gd name="connsiteX7" fmla="*/ 201789 w 1066252"/>
              <a:gd name="connsiteY7" fmla="*/ 50573 h 948527"/>
              <a:gd name="connsiteX0" fmla="*/ 201789 w 1066352"/>
              <a:gd name="connsiteY0" fmla="*/ 61201 h 959155"/>
              <a:gd name="connsiteX1" fmla="*/ 628509 w 1066352"/>
              <a:gd name="connsiteY1" fmla="*/ 18529 h 959155"/>
              <a:gd name="connsiteX2" fmla="*/ 957693 w 1066352"/>
              <a:gd name="connsiteY2" fmla="*/ 244081 h 959155"/>
              <a:gd name="connsiteX3" fmla="*/ 1055229 w 1066352"/>
              <a:gd name="connsiteY3" fmla="*/ 646417 h 959155"/>
              <a:gd name="connsiteX4" fmla="*/ 732141 w 1066352"/>
              <a:gd name="connsiteY4" fmla="*/ 951217 h 959155"/>
              <a:gd name="connsiteX5" fmla="*/ 165213 w 1066352"/>
              <a:gd name="connsiteY5" fmla="*/ 817105 h 959155"/>
              <a:gd name="connsiteX6" fmla="*/ 621 w 1066352"/>
              <a:gd name="connsiteY6" fmla="*/ 378193 h 959155"/>
              <a:gd name="connsiteX7" fmla="*/ 201789 w 1066352"/>
              <a:gd name="connsiteY7" fmla="*/ 61201 h 959155"/>
              <a:gd name="connsiteX0" fmla="*/ 140490 w 1066013"/>
              <a:gd name="connsiteY0" fmla="*/ 66914 h 952676"/>
              <a:gd name="connsiteX1" fmla="*/ 628170 w 1066013"/>
              <a:gd name="connsiteY1" fmla="*/ 12050 h 952676"/>
              <a:gd name="connsiteX2" fmla="*/ 957354 w 1066013"/>
              <a:gd name="connsiteY2" fmla="*/ 237602 h 952676"/>
              <a:gd name="connsiteX3" fmla="*/ 1054890 w 1066013"/>
              <a:gd name="connsiteY3" fmla="*/ 639938 h 952676"/>
              <a:gd name="connsiteX4" fmla="*/ 731802 w 1066013"/>
              <a:gd name="connsiteY4" fmla="*/ 944738 h 952676"/>
              <a:gd name="connsiteX5" fmla="*/ 164874 w 1066013"/>
              <a:gd name="connsiteY5" fmla="*/ 810626 h 952676"/>
              <a:gd name="connsiteX6" fmla="*/ 282 w 1066013"/>
              <a:gd name="connsiteY6" fmla="*/ 371714 h 952676"/>
              <a:gd name="connsiteX7" fmla="*/ 140490 w 1066013"/>
              <a:gd name="connsiteY7" fmla="*/ 66914 h 952676"/>
              <a:gd name="connsiteX0" fmla="*/ 195524 w 1066183"/>
              <a:gd name="connsiteY0" fmla="*/ 41910 h 970344"/>
              <a:gd name="connsiteX1" fmla="*/ 628340 w 1066183"/>
              <a:gd name="connsiteY1" fmla="*/ 29718 h 970344"/>
              <a:gd name="connsiteX2" fmla="*/ 957524 w 1066183"/>
              <a:gd name="connsiteY2" fmla="*/ 255270 h 970344"/>
              <a:gd name="connsiteX3" fmla="*/ 1055060 w 1066183"/>
              <a:gd name="connsiteY3" fmla="*/ 657606 h 970344"/>
              <a:gd name="connsiteX4" fmla="*/ 731972 w 1066183"/>
              <a:gd name="connsiteY4" fmla="*/ 962406 h 970344"/>
              <a:gd name="connsiteX5" fmla="*/ 165044 w 1066183"/>
              <a:gd name="connsiteY5" fmla="*/ 828294 h 970344"/>
              <a:gd name="connsiteX6" fmla="*/ 452 w 1066183"/>
              <a:gd name="connsiteY6" fmla="*/ 389382 h 970344"/>
              <a:gd name="connsiteX7" fmla="*/ 195524 w 1066183"/>
              <a:gd name="connsiteY7" fmla="*/ 41910 h 970344"/>
              <a:gd name="connsiteX0" fmla="*/ 213681 w 1084340"/>
              <a:gd name="connsiteY0" fmla="*/ 45413 h 973847"/>
              <a:gd name="connsiteX1" fmla="*/ 646497 w 1084340"/>
              <a:gd name="connsiteY1" fmla="*/ 33221 h 973847"/>
              <a:gd name="connsiteX2" fmla="*/ 975681 w 1084340"/>
              <a:gd name="connsiteY2" fmla="*/ 258773 h 973847"/>
              <a:gd name="connsiteX3" fmla="*/ 1073217 w 1084340"/>
              <a:gd name="connsiteY3" fmla="*/ 661109 h 973847"/>
              <a:gd name="connsiteX4" fmla="*/ 750129 w 1084340"/>
              <a:gd name="connsiteY4" fmla="*/ 965909 h 973847"/>
              <a:gd name="connsiteX5" fmla="*/ 183201 w 1084340"/>
              <a:gd name="connsiteY5" fmla="*/ 831797 h 973847"/>
              <a:gd name="connsiteX6" fmla="*/ 321 w 1084340"/>
              <a:gd name="connsiteY6" fmla="*/ 447749 h 973847"/>
              <a:gd name="connsiteX7" fmla="*/ 213681 w 1084340"/>
              <a:gd name="connsiteY7" fmla="*/ 45413 h 973847"/>
              <a:gd name="connsiteX0" fmla="*/ 213403 w 1084062"/>
              <a:gd name="connsiteY0" fmla="*/ 45413 h 973847"/>
              <a:gd name="connsiteX1" fmla="*/ 646219 w 1084062"/>
              <a:gd name="connsiteY1" fmla="*/ 33221 h 973847"/>
              <a:gd name="connsiteX2" fmla="*/ 975403 w 1084062"/>
              <a:gd name="connsiteY2" fmla="*/ 258773 h 973847"/>
              <a:gd name="connsiteX3" fmla="*/ 1072939 w 1084062"/>
              <a:gd name="connsiteY3" fmla="*/ 661109 h 973847"/>
              <a:gd name="connsiteX4" fmla="*/ 749851 w 1084062"/>
              <a:gd name="connsiteY4" fmla="*/ 965909 h 973847"/>
              <a:gd name="connsiteX5" fmla="*/ 201211 w 1084062"/>
              <a:gd name="connsiteY5" fmla="*/ 831797 h 973847"/>
              <a:gd name="connsiteX6" fmla="*/ 43 w 1084062"/>
              <a:gd name="connsiteY6" fmla="*/ 447749 h 973847"/>
              <a:gd name="connsiteX7" fmla="*/ 213403 w 1084062"/>
              <a:gd name="connsiteY7" fmla="*/ 45413 h 973847"/>
              <a:gd name="connsiteX0" fmla="*/ 213403 w 1084062"/>
              <a:gd name="connsiteY0" fmla="*/ 72961 h 952627"/>
              <a:gd name="connsiteX1" fmla="*/ 646219 w 1084062"/>
              <a:gd name="connsiteY1" fmla="*/ 12001 h 952627"/>
              <a:gd name="connsiteX2" fmla="*/ 975403 w 1084062"/>
              <a:gd name="connsiteY2" fmla="*/ 237553 h 952627"/>
              <a:gd name="connsiteX3" fmla="*/ 1072939 w 1084062"/>
              <a:gd name="connsiteY3" fmla="*/ 639889 h 952627"/>
              <a:gd name="connsiteX4" fmla="*/ 749851 w 1084062"/>
              <a:gd name="connsiteY4" fmla="*/ 944689 h 952627"/>
              <a:gd name="connsiteX5" fmla="*/ 201211 w 1084062"/>
              <a:gd name="connsiteY5" fmla="*/ 810577 h 952627"/>
              <a:gd name="connsiteX6" fmla="*/ 43 w 1084062"/>
              <a:gd name="connsiteY6" fmla="*/ 426529 h 952627"/>
              <a:gd name="connsiteX7" fmla="*/ 213403 w 1084062"/>
              <a:gd name="connsiteY7" fmla="*/ 72961 h 952627"/>
              <a:gd name="connsiteX0" fmla="*/ 213403 w 1084062"/>
              <a:gd name="connsiteY0" fmla="*/ 85629 h 965295"/>
              <a:gd name="connsiteX1" fmla="*/ 646219 w 1084062"/>
              <a:gd name="connsiteY1" fmla="*/ 24669 h 965295"/>
              <a:gd name="connsiteX2" fmla="*/ 975403 w 1084062"/>
              <a:gd name="connsiteY2" fmla="*/ 250221 h 965295"/>
              <a:gd name="connsiteX3" fmla="*/ 1072939 w 1084062"/>
              <a:gd name="connsiteY3" fmla="*/ 652557 h 965295"/>
              <a:gd name="connsiteX4" fmla="*/ 749851 w 1084062"/>
              <a:gd name="connsiteY4" fmla="*/ 957357 h 965295"/>
              <a:gd name="connsiteX5" fmla="*/ 201211 w 1084062"/>
              <a:gd name="connsiteY5" fmla="*/ 823245 h 965295"/>
              <a:gd name="connsiteX6" fmla="*/ 43 w 1084062"/>
              <a:gd name="connsiteY6" fmla="*/ 439197 h 965295"/>
              <a:gd name="connsiteX7" fmla="*/ 213403 w 1084062"/>
              <a:gd name="connsiteY7" fmla="*/ 85629 h 965295"/>
              <a:gd name="connsiteX0" fmla="*/ 213403 w 1084062"/>
              <a:gd name="connsiteY0" fmla="*/ 90711 h 970377"/>
              <a:gd name="connsiteX1" fmla="*/ 646219 w 1084062"/>
              <a:gd name="connsiteY1" fmla="*/ 29751 h 970377"/>
              <a:gd name="connsiteX2" fmla="*/ 975403 w 1084062"/>
              <a:gd name="connsiteY2" fmla="*/ 255303 h 970377"/>
              <a:gd name="connsiteX3" fmla="*/ 1072939 w 1084062"/>
              <a:gd name="connsiteY3" fmla="*/ 657639 h 970377"/>
              <a:gd name="connsiteX4" fmla="*/ 749851 w 1084062"/>
              <a:gd name="connsiteY4" fmla="*/ 962439 h 970377"/>
              <a:gd name="connsiteX5" fmla="*/ 201211 w 1084062"/>
              <a:gd name="connsiteY5" fmla="*/ 828327 h 970377"/>
              <a:gd name="connsiteX6" fmla="*/ 43 w 1084062"/>
              <a:gd name="connsiteY6" fmla="*/ 444279 h 970377"/>
              <a:gd name="connsiteX7" fmla="*/ 213403 w 1084062"/>
              <a:gd name="connsiteY7" fmla="*/ 90711 h 970377"/>
              <a:gd name="connsiteX0" fmla="*/ 213403 w 1084062"/>
              <a:gd name="connsiteY0" fmla="*/ 90711 h 969035"/>
              <a:gd name="connsiteX1" fmla="*/ 646219 w 1084062"/>
              <a:gd name="connsiteY1" fmla="*/ 29751 h 969035"/>
              <a:gd name="connsiteX2" fmla="*/ 975403 w 1084062"/>
              <a:gd name="connsiteY2" fmla="*/ 255303 h 969035"/>
              <a:gd name="connsiteX3" fmla="*/ 1072939 w 1084062"/>
              <a:gd name="connsiteY3" fmla="*/ 657639 h 969035"/>
              <a:gd name="connsiteX4" fmla="*/ 749851 w 1084062"/>
              <a:gd name="connsiteY4" fmla="*/ 962439 h 969035"/>
              <a:gd name="connsiteX5" fmla="*/ 201211 w 1084062"/>
              <a:gd name="connsiteY5" fmla="*/ 828327 h 969035"/>
              <a:gd name="connsiteX6" fmla="*/ 43 w 1084062"/>
              <a:gd name="connsiteY6" fmla="*/ 444279 h 969035"/>
              <a:gd name="connsiteX7" fmla="*/ 213403 w 1084062"/>
              <a:gd name="connsiteY7" fmla="*/ 90711 h 969035"/>
              <a:gd name="connsiteX0" fmla="*/ 213403 w 1084062"/>
              <a:gd name="connsiteY0" fmla="*/ 90711 h 969438"/>
              <a:gd name="connsiteX1" fmla="*/ 646219 w 1084062"/>
              <a:gd name="connsiteY1" fmla="*/ 29751 h 969438"/>
              <a:gd name="connsiteX2" fmla="*/ 975403 w 1084062"/>
              <a:gd name="connsiteY2" fmla="*/ 255303 h 969438"/>
              <a:gd name="connsiteX3" fmla="*/ 1072939 w 1084062"/>
              <a:gd name="connsiteY3" fmla="*/ 657639 h 969438"/>
              <a:gd name="connsiteX4" fmla="*/ 749851 w 1084062"/>
              <a:gd name="connsiteY4" fmla="*/ 962439 h 969438"/>
              <a:gd name="connsiteX5" fmla="*/ 201211 w 1084062"/>
              <a:gd name="connsiteY5" fmla="*/ 828327 h 969438"/>
              <a:gd name="connsiteX6" fmla="*/ 43 w 1084062"/>
              <a:gd name="connsiteY6" fmla="*/ 444279 h 969438"/>
              <a:gd name="connsiteX7" fmla="*/ 213403 w 1084062"/>
              <a:gd name="connsiteY7" fmla="*/ 90711 h 969438"/>
              <a:gd name="connsiteX0" fmla="*/ 213388 w 1084047"/>
              <a:gd name="connsiteY0" fmla="*/ 90711 h 969438"/>
              <a:gd name="connsiteX1" fmla="*/ 646204 w 1084047"/>
              <a:gd name="connsiteY1" fmla="*/ 29751 h 969438"/>
              <a:gd name="connsiteX2" fmla="*/ 975388 w 1084047"/>
              <a:gd name="connsiteY2" fmla="*/ 255303 h 969438"/>
              <a:gd name="connsiteX3" fmla="*/ 1072924 w 1084047"/>
              <a:gd name="connsiteY3" fmla="*/ 657639 h 969438"/>
              <a:gd name="connsiteX4" fmla="*/ 749836 w 1084047"/>
              <a:gd name="connsiteY4" fmla="*/ 962439 h 969438"/>
              <a:gd name="connsiteX5" fmla="*/ 201196 w 1084047"/>
              <a:gd name="connsiteY5" fmla="*/ 828327 h 969438"/>
              <a:gd name="connsiteX6" fmla="*/ 28 w 1084047"/>
              <a:gd name="connsiteY6" fmla="*/ 444279 h 969438"/>
              <a:gd name="connsiteX7" fmla="*/ 213388 w 1084047"/>
              <a:gd name="connsiteY7" fmla="*/ 90711 h 969438"/>
              <a:gd name="connsiteX0" fmla="*/ 201199 w 1071858"/>
              <a:gd name="connsiteY0" fmla="*/ 79319 h 958046"/>
              <a:gd name="connsiteX1" fmla="*/ 634015 w 1071858"/>
              <a:gd name="connsiteY1" fmla="*/ 18359 h 958046"/>
              <a:gd name="connsiteX2" fmla="*/ 963199 w 1071858"/>
              <a:gd name="connsiteY2" fmla="*/ 243911 h 958046"/>
              <a:gd name="connsiteX3" fmla="*/ 1060735 w 1071858"/>
              <a:gd name="connsiteY3" fmla="*/ 646247 h 958046"/>
              <a:gd name="connsiteX4" fmla="*/ 737647 w 1071858"/>
              <a:gd name="connsiteY4" fmla="*/ 951047 h 958046"/>
              <a:gd name="connsiteX5" fmla="*/ 189007 w 1071858"/>
              <a:gd name="connsiteY5" fmla="*/ 816935 h 958046"/>
              <a:gd name="connsiteX6" fmla="*/ 31 w 1071858"/>
              <a:gd name="connsiteY6" fmla="*/ 463367 h 958046"/>
              <a:gd name="connsiteX7" fmla="*/ 201199 w 1071858"/>
              <a:gd name="connsiteY7" fmla="*/ 79319 h 958046"/>
              <a:gd name="connsiteX0" fmla="*/ 203445 w 1074104"/>
              <a:gd name="connsiteY0" fmla="*/ 79319 h 966245"/>
              <a:gd name="connsiteX1" fmla="*/ 636261 w 1074104"/>
              <a:gd name="connsiteY1" fmla="*/ 18359 h 966245"/>
              <a:gd name="connsiteX2" fmla="*/ 965445 w 1074104"/>
              <a:gd name="connsiteY2" fmla="*/ 243911 h 966245"/>
              <a:gd name="connsiteX3" fmla="*/ 1062981 w 1074104"/>
              <a:gd name="connsiteY3" fmla="*/ 646247 h 966245"/>
              <a:gd name="connsiteX4" fmla="*/ 739893 w 1074104"/>
              <a:gd name="connsiteY4" fmla="*/ 951047 h 966245"/>
              <a:gd name="connsiteX5" fmla="*/ 124197 w 1074104"/>
              <a:gd name="connsiteY5" fmla="*/ 859607 h 966245"/>
              <a:gd name="connsiteX6" fmla="*/ 2277 w 1074104"/>
              <a:gd name="connsiteY6" fmla="*/ 463367 h 966245"/>
              <a:gd name="connsiteX7" fmla="*/ 203445 w 1074104"/>
              <a:gd name="connsiteY7" fmla="*/ 79319 h 966245"/>
              <a:gd name="connsiteX0" fmla="*/ 203445 w 1074104"/>
              <a:gd name="connsiteY0" fmla="*/ 79319 h 963504"/>
              <a:gd name="connsiteX1" fmla="*/ 636261 w 1074104"/>
              <a:gd name="connsiteY1" fmla="*/ 18359 h 963504"/>
              <a:gd name="connsiteX2" fmla="*/ 965445 w 1074104"/>
              <a:gd name="connsiteY2" fmla="*/ 243911 h 963504"/>
              <a:gd name="connsiteX3" fmla="*/ 1062981 w 1074104"/>
              <a:gd name="connsiteY3" fmla="*/ 646247 h 963504"/>
              <a:gd name="connsiteX4" fmla="*/ 739893 w 1074104"/>
              <a:gd name="connsiteY4" fmla="*/ 951047 h 963504"/>
              <a:gd name="connsiteX5" fmla="*/ 124197 w 1074104"/>
              <a:gd name="connsiteY5" fmla="*/ 859607 h 963504"/>
              <a:gd name="connsiteX6" fmla="*/ 2277 w 1074104"/>
              <a:gd name="connsiteY6" fmla="*/ 463367 h 963504"/>
              <a:gd name="connsiteX7" fmla="*/ 203445 w 1074104"/>
              <a:gd name="connsiteY7" fmla="*/ 79319 h 963504"/>
              <a:gd name="connsiteX0" fmla="*/ 203445 w 1074104"/>
              <a:gd name="connsiteY0" fmla="*/ 79319 h 963504"/>
              <a:gd name="connsiteX1" fmla="*/ 636261 w 1074104"/>
              <a:gd name="connsiteY1" fmla="*/ 18359 h 963504"/>
              <a:gd name="connsiteX2" fmla="*/ 965445 w 1074104"/>
              <a:gd name="connsiteY2" fmla="*/ 243911 h 963504"/>
              <a:gd name="connsiteX3" fmla="*/ 1062981 w 1074104"/>
              <a:gd name="connsiteY3" fmla="*/ 646247 h 963504"/>
              <a:gd name="connsiteX4" fmla="*/ 739893 w 1074104"/>
              <a:gd name="connsiteY4" fmla="*/ 951047 h 963504"/>
              <a:gd name="connsiteX5" fmla="*/ 124197 w 1074104"/>
              <a:gd name="connsiteY5" fmla="*/ 859607 h 963504"/>
              <a:gd name="connsiteX6" fmla="*/ 2277 w 1074104"/>
              <a:gd name="connsiteY6" fmla="*/ 463367 h 963504"/>
              <a:gd name="connsiteX7" fmla="*/ 203445 w 1074104"/>
              <a:gd name="connsiteY7" fmla="*/ 79319 h 963504"/>
              <a:gd name="connsiteX0" fmla="*/ 203445 w 1074104"/>
              <a:gd name="connsiteY0" fmla="*/ 79319 h 955254"/>
              <a:gd name="connsiteX1" fmla="*/ 636261 w 1074104"/>
              <a:gd name="connsiteY1" fmla="*/ 18359 h 955254"/>
              <a:gd name="connsiteX2" fmla="*/ 965445 w 1074104"/>
              <a:gd name="connsiteY2" fmla="*/ 243911 h 955254"/>
              <a:gd name="connsiteX3" fmla="*/ 1062981 w 1074104"/>
              <a:gd name="connsiteY3" fmla="*/ 646247 h 955254"/>
              <a:gd name="connsiteX4" fmla="*/ 739893 w 1074104"/>
              <a:gd name="connsiteY4" fmla="*/ 951047 h 955254"/>
              <a:gd name="connsiteX5" fmla="*/ 124197 w 1074104"/>
              <a:gd name="connsiteY5" fmla="*/ 798647 h 955254"/>
              <a:gd name="connsiteX6" fmla="*/ 2277 w 1074104"/>
              <a:gd name="connsiteY6" fmla="*/ 463367 h 955254"/>
              <a:gd name="connsiteX7" fmla="*/ 203445 w 1074104"/>
              <a:gd name="connsiteY7" fmla="*/ 79319 h 955254"/>
              <a:gd name="connsiteX0" fmla="*/ 203445 w 1074104"/>
              <a:gd name="connsiteY0" fmla="*/ 79319 h 959410"/>
              <a:gd name="connsiteX1" fmla="*/ 636261 w 1074104"/>
              <a:gd name="connsiteY1" fmla="*/ 18359 h 959410"/>
              <a:gd name="connsiteX2" fmla="*/ 965445 w 1074104"/>
              <a:gd name="connsiteY2" fmla="*/ 243911 h 959410"/>
              <a:gd name="connsiteX3" fmla="*/ 1062981 w 1074104"/>
              <a:gd name="connsiteY3" fmla="*/ 646247 h 959410"/>
              <a:gd name="connsiteX4" fmla="*/ 739893 w 1074104"/>
              <a:gd name="connsiteY4" fmla="*/ 951047 h 959410"/>
              <a:gd name="connsiteX5" fmla="*/ 124197 w 1074104"/>
              <a:gd name="connsiteY5" fmla="*/ 798647 h 959410"/>
              <a:gd name="connsiteX6" fmla="*/ 2277 w 1074104"/>
              <a:gd name="connsiteY6" fmla="*/ 463367 h 959410"/>
              <a:gd name="connsiteX7" fmla="*/ 203445 w 1074104"/>
              <a:gd name="connsiteY7" fmla="*/ 79319 h 959410"/>
              <a:gd name="connsiteX0" fmla="*/ 203680 w 1074339"/>
              <a:gd name="connsiteY0" fmla="*/ 79319 h 959410"/>
              <a:gd name="connsiteX1" fmla="*/ 636496 w 1074339"/>
              <a:gd name="connsiteY1" fmla="*/ 18359 h 959410"/>
              <a:gd name="connsiteX2" fmla="*/ 965680 w 1074339"/>
              <a:gd name="connsiteY2" fmla="*/ 243911 h 959410"/>
              <a:gd name="connsiteX3" fmla="*/ 1063216 w 1074339"/>
              <a:gd name="connsiteY3" fmla="*/ 646247 h 959410"/>
              <a:gd name="connsiteX4" fmla="*/ 740128 w 1074339"/>
              <a:gd name="connsiteY4" fmla="*/ 951047 h 959410"/>
              <a:gd name="connsiteX5" fmla="*/ 124432 w 1074339"/>
              <a:gd name="connsiteY5" fmla="*/ 798647 h 959410"/>
              <a:gd name="connsiteX6" fmla="*/ 2512 w 1074339"/>
              <a:gd name="connsiteY6" fmla="*/ 463367 h 959410"/>
              <a:gd name="connsiteX7" fmla="*/ 203680 w 1074339"/>
              <a:gd name="connsiteY7" fmla="*/ 79319 h 959410"/>
              <a:gd name="connsiteX0" fmla="*/ 221348 w 1092007"/>
              <a:gd name="connsiteY0" fmla="*/ 76877 h 956968"/>
              <a:gd name="connsiteX1" fmla="*/ 654164 w 1092007"/>
              <a:gd name="connsiteY1" fmla="*/ 15917 h 956968"/>
              <a:gd name="connsiteX2" fmla="*/ 983348 w 1092007"/>
              <a:gd name="connsiteY2" fmla="*/ 241469 h 956968"/>
              <a:gd name="connsiteX3" fmla="*/ 1080884 w 1092007"/>
              <a:gd name="connsiteY3" fmla="*/ 643805 h 956968"/>
              <a:gd name="connsiteX4" fmla="*/ 757796 w 1092007"/>
              <a:gd name="connsiteY4" fmla="*/ 948605 h 956968"/>
              <a:gd name="connsiteX5" fmla="*/ 142100 w 1092007"/>
              <a:gd name="connsiteY5" fmla="*/ 796205 h 956968"/>
              <a:gd name="connsiteX6" fmla="*/ 1892 w 1092007"/>
              <a:gd name="connsiteY6" fmla="*/ 381677 h 956968"/>
              <a:gd name="connsiteX7" fmla="*/ 221348 w 1092007"/>
              <a:gd name="connsiteY7" fmla="*/ 76877 h 956968"/>
              <a:gd name="connsiteX0" fmla="*/ 222935 w 1093594"/>
              <a:gd name="connsiteY0" fmla="*/ 76877 h 956968"/>
              <a:gd name="connsiteX1" fmla="*/ 655751 w 1093594"/>
              <a:gd name="connsiteY1" fmla="*/ 15917 h 956968"/>
              <a:gd name="connsiteX2" fmla="*/ 984935 w 1093594"/>
              <a:gd name="connsiteY2" fmla="*/ 241469 h 956968"/>
              <a:gd name="connsiteX3" fmla="*/ 1082471 w 1093594"/>
              <a:gd name="connsiteY3" fmla="*/ 643805 h 956968"/>
              <a:gd name="connsiteX4" fmla="*/ 759383 w 1093594"/>
              <a:gd name="connsiteY4" fmla="*/ 948605 h 956968"/>
              <a:gd name="connsiteX5" fmla="*/ 143687 w 1093594"/>
              <a:gd name="connsiteY5" fmla="*/ 796205 h 956968"/>
              <a:gd name="connsiteX6" fmla="*/ 3479 w 1093594"/>
              <a:gd name="connsiteY6" fmla="*/ 381677 h 956968"/>
              <a:gd name="connsiteX7" fmla="*/ 222935 w 1093594"/>
              <a:gd name="connsiteY7" fmla="*/ 76877 h 956968"/>
              <a:gd name="connsiteX0" fmla="*/ 224174 w 1094833"/>
              <a:gd name="connsiteY0" fmla="*/ 76877 h 956968"/>
              <a:gd name="connsiteX1" fmla="*/ 656990 w 1094833"/>
              <a:gd name="connsiteY1" fmla="*/ 15917 h 956968"/>
              <a:gd name="connsiteX2" fmla="*/ 986174 w 1094833"/>
              <a:gd name="connsiteY2" fmla="*/ 241469 h 956968"/>
              <a:gd name="connsiteX3" fmla="*/ 1083710 w 1094833"/>
              <a:gd name="connsiteY3" fmla="*/ 643805 h 956968"/>
              <a:gd name="connsiteX4" fmla="*/ 760622 w 1094833"/>
              <a:gd name="connsiteY4" fmla="*/ 948605 h 956968"/>
              <a:gd name="connsiteX5" fmla="*/ 144926 w 1094833"/>
              <a:gd name="connsiteY5" fmla="*/ 796205 h 956968"/>
              <a:gd name="connsiteX6" fmla="*/ 4718 w 1094833"/>
              <a:gd name="connsiteY6" fmla="*/ 381677 h 956968"/>
              <a:gd name="connsiteX7" fmla="*/ 224174 w 1094833"/>
              <a:gd name="connsiteY7" fmla="*/ 76877 h 956968"/>
              <a:gd name="connsiteX0" fmla="*/ 224174 w 1095039"/>
              <a:gd name="connsiteY0" fmla="*/ 66886 h 946977"/>
              <a:gd name="connsiteX1" fmla="*/ 644798 w 1095039"/>
              <a:gd name="connsiteY1" fmla="*/ 18118 h 946977"/>
              <a:gd name="connsiteX2" fmla="*/ 986174 w 1095039"/>
              <a:gd name="connsiteY2" fmla="*/ 231478 h 946977"/>
              <a:gd name="connsiteX3" fmla="*/ 1083710 w 1095039"/>
              <a:gd name="connsiteY3" fmla="*/ 633814 h 946977"/>
              <a:gd name="connsiteX4" fmla="*/ 760622 w 1095039"/>
              <a:gd name="connsiteY4" fmla="*/ 938614 h 946977"/>
              <a:gd name="connsiteX5" fmla="*/ 144926 w 1095039"/>
              <a:gd name="connsiteY5" fmla="*/ 786214 h 946977"/>
              <a:gd name="connsiteX6" fmla="*/ 4718 w 1095039"/>
              <a:gd name="connsiteY6" fmla="*/ 371686 h 946977"/>
              <a:gd name="connsiteX7" fmla="*/ 224174 w 1095039"/>
              <a:gd name="connsiteY7" fmla="*/ 66886 h 946977"/>
              <a:gd name="connsiteX0" fmla="*/ 224174 w 1095039"/>
              <a:gd name="connsiteY0" fmla="*/ 61483 h 941574"/>
              <a:gd name="connsiteX1" fmla="*/ 644798 w 1095039"/>
              <a:gd name="connsiteY1" fmla="*/ 12715 h 941574"/>
              <a:gd name="connsiteX2" fmla="*/ 986174 w 1095039"/>
              <a:gd name="connsiteY2" fmla="*/ 226075 h 941574"/>
              <a:gd name="connsiteX3" fmla="*/ 1083710 w 1095039"/>
              <a:gd name="connsiteY3" fmla="*/ 628411 h 941574"/>
              <a:gd name="connsiteX4" fmla="*/ 760622 w 1095039"/>
              <a:gd name="connsiteY4" fmla="*/ 933211 h 941574"/>
              <a:gd name="connsiteX5" fmla="*/ 144926 w 1095039"/>
              <a:gd name="connsiteY5" fmla="*/ 780811 h 941574"/>
              <a:gd name="connsiteX6" fmla="*/ 4718 w 1095039"/>
              <a:gd name="connsiteY6" fmla="*/ 366283 h 941574"/>
              <a:gd name="connsiteX7" fmla="*/ 224174 w 1095039"/>
              <a:gd name="connsiteY7" fmla="*/ 61483 h 941574"/>
              <a:gd name="connsiteX0" fmla="*/ 224174 w 1095039"/>
              <a:gd name="connsiteY0" fmla="*/ 64182 h 944273"/>
              <a:gd name="connsiteX1" fmla="*/ 644798 w 1095039"/>
              <a:gd name="connsiteY1" fmla="*/ 15414 h 944273"/>
              <a:gd name="connsiteX2" fmla="*/ 986174 w 1095039"/>
              <a:gd name="connsiteY2" fmla="*/ 228774 h 944273"/>
              <a:gd name="connsiteX3" fmla="*/ 1083710 w 1095039"/>
              <a:gd name="connsiteY3" fmla="*/ 631110 h 944273"/>
              <a:gd name="connsiteX4" fmla="*/ 760622 w 1095039"/>
              <a:gd name="connsiteY4" fmla="*/ 935910 h 944273"/>
              <a:gd name="connsiteX5" fmla="*/ 144926 w 1095039"/>
              <a:gd name="connsiteY5" fmla="*/ 783510 h 944273"/>
              <a:gd name="connsiteX6" fmla="*/ 4718 w 1095039"/>
              <a:gd name="connsiteY6" fmla="*/ 368982 h 944273"/>
              <a:gd name="connsiteX7" fmla="*/ 224174 w 1095039"/>
              <a:gd name="connsiteY7" fmla="*/ 64182 h 944273"/>
              <a:gd name="connsiteX0" fmla="*/ 224174 w 1095039"/>
              <a:gd name="connsiteY0" fmla="*/ 64182 h 955233"/>
              <a:gd name="connsiteX1" fmla="*/ 644798 w 1095039"/>
              <a:gd name="connsiteY1" fmla="*/ 15414 h 955233"/>
              <a:gd name="connsiteX2" fmla="*/ 986174 w 1095039"/>
              <a:gd name="connsiteY2" fmla="*/ 228774 h 955233"/>
              <a:gd name="connsiteX3" fmla="*/ 1083710 w 1095039"/>
              <a:gd name="connsiteY3" fmla="*/ 631110 h 955233"/>
              <a:gd name="connsiteX4" fmla="*/ 760622 w 1095039"/>
              <a:gd name="connsiteY4" fmla="*/ 948102 h 955233"/>
              <a:gd name="connsiteX5" fmla="*/ 144926 w 1095039"/>
              <a:gd name="connsiteY5" fmla="*/ 783510 h 955233"/>
              <a:gd name="connsiteX6" fmla="*/ 4718 w 1095039"/>
              <a:gd name="connsiteY6" fmla="*/ 368982 h 955233"/>
              <a:gd name="connsiteX7" fmla="*/ 224174 w 1095039"/>
              <a:gd name="connsiteY7" fmla="*/ 64182 h 955233"/>
              <a:gd name="connsiteX0" fmla="*/ 182431 w 1053296"/>
              <a:gd name="connsiteY0" fmla="*/ 64182 h 955233"/>
              <a:gd name="connsiteX1" fmla="*/ 603055 w 1053296"/>
              <a:gd name="connsiteY1" fmla="*/ 15414 h 955233"/>
              <a:gd name="connsiteX2" fmla="*/ 944431 w 1053296"/>
              <a:gd name="connsiteY2" fmla="*/ 228774 h 955233"/>
              <a:gd name="connsiteX3" fmla="*/ 1041967 w 1053296"/>
              <a:gd name="connsiteY3" fmla="*/ 631110 h 955233"/>
              <a:gd name="connsiteX4" fmla="*/ 718879 w 1053296"/>
              <a:gd name="connsiteY4" fmla="*/ 948102 h 955233"/>
              <a:gd name="connsiteX5" fmla="*/ 103183 w 1053296"/>
              <a:gd name="connsiteY5" fmla="*/ 783510 h 955233"/>
              <a:gd name="connsiteX6" fmla="*/ 11743 w 1053296"/>
              <a:gd name="connsiteY6" fmla="*/ 368982 h 955233"/>
              <a:gd name="connsiteX7" fmla="*/ 182431 w 1053296"/>
              <a:gd name="connsiteY7" fmla="*/ 64182 h 955233"/>
              <a:gd name="connsiteX0" fmla="*/ 170705 w 1041570"/>
              <a:gd name="connsiteY0" fmla="*/ 64182 h 959770"/>
              <a:gd name="connsiteX1" fmla="*/ 591329 w 1041570"/>
              <a:gd name="connsiteY1" fmla="*/ 15414 h 959770"/>
              <a:gd name="connsiteX2" fmla="*/ 932705 w 1041570"/>
              <a:gd name="connsiteY2" fmla="*/ 228774 h 959770"/>
              <a:gd name="connsiteX3" fmla="*/ 1030241 w 1041570"/>
              <a:gd name="connsiteY3" fmla="*/ 631110 h 959770"/>
              <a:gd name="connsiteX4" fmla="*/ 707153 w 1041570"/>
              <a:gd name="connsiteY4" fmla="*/ 948102 h 959770"/>
              <a:gd name="connsiteX5" fmla="*/ 164609 w 1041570"/>
              <a:gd name="connsiteY5" fmla="*/ 807894 h 959770"/>
              <a:gd name="connsiteX6" fmla="*/ 17 w 1041570"/>
              <a:gd name="connsiteY6" fmla="*/ 368982 h 959770"/>
              <a:gd name="connsiteX7" fmla="*/ 170705 w 1041570"/>
              <a:gd name="connsiteY7" fmla="*/ 64182 h 959770"/>
              <a:gd name="connsiteX0" fmla="*/ 196740 w 1067605"/>
              <a:gd name="connsiteY0" fmla="*/ 64182 h 953334"/>
              <a:gd name="connsiteX1" fmla="*/ 617364 w 1067605"/>
              <a:gd name="connsiteY1" fmla="*/ 15414 h 953334"/>
              <a:gd name="connsiteX2" fmla="*/ 958740 w 1067605"/>
              <a:gd name="connsiteY2" fmla="*/ 228774 h 953334"/>
              <a:gd name="connsiteX3" fmla="*/ 1056276 w 1067605"/>
              <a:gd name="connsiteY3" fmla="*/ 631110 h 953334"/>
              <a:gd name="connsiteX4" fmla="*/ 733188 w 1067605"/>
              <a:gd name="connsiteY4" fmla="*/ 948102 h 953334"/>
              <a:gd name="connsiteX5" fmla="*/ 26052 w 1067605"/>
              <a:gd name="connsiteY5" fmla="*/ 368982 h 953334"/>
              <a:gd name="connsiteX6" fmla="*/ 196740 w 1067605"/>
              <a:gd name="connsiteY6" fmla="*/ 64182 h 953334"/>
              <a:gd name="connsiteX0" fmla="*/ 196740 w 1067605"/>
              <a:gd name="connsiteY0" fmla="*/ 64182 h 954643"/>
              <a:gd name="connsiteX1" fmla="*/ 617364 w 1067605"/>
              <a:gd name="connsiteY1" fmla="*/ 15414 h 954643"/>
              <a:gd name="connsiteX2" fmla="*/ 958740 w 1067605"/>
              <a:gd name="connsiteY2" fmla="*/ 228774 h 954643"/>
              <a:gd name="connsiteX3" fmla="*/ 1056276 w 1067605"/>
              <a:gd name="connsiteY3" fmla="*/ 631110 h 954643"/>
              <a:gd name="connsiteX4" fmla="*/ 733188 w 1067605"/>
              <a:gd name="connsiteY4" fmla="*/ 948102 h 954643"/>
              <a:gd name="connsiteX5" fmla="*/ 26052 w 1067605"/>
              <a:gd name="connsiteY5" fmla="*/ 368982 h 954643"/>
              <a:gd name="connsiteX6" fmla="*/ 196740 w 1067605"/>
              <a:gd name="connsiteY6" fmla="*/ 64182 h 954643"/>
              <a:gd name="connsiteX0" fmla="*/ 196740 w 1067605"/>
              <a:gd name="connsiteY0" fmla="*/ 64182 h 948586"/>
              <a:gd name="connsiteX1" fmla="*/ 617364 w 1067605"/>
              <a:gd name="connsiteY1" fmla="*/ 15414 h 948586"/>
              <a:gd name="connsiteX2" fmla="*/ 958740 w 1067605"/>
              <a:gd name="connsiteY2" fmla="*/ 228774 h 948586"/>
              <a:gd name="connsiteX3" fmla="*/ 1056276 w 1067605"/>
              <a:gd name="connsiteY3" fmla="*/ 631110 h 948586"/>
              <a:gd name="connsiteX4" fmla="*/ 733188 w 1067605"/>
              <a:gd name="connsiteY4" fmla="*/ 948102 h 948586"/>
              <a:gd name="connsiteX5" fmla="*/ 26052 w 1067605"/>
              <a:gd name="connsiteY5" fmla="*/ 368982 h 948586"/>
              <a:gd name="connsiteX6" fmla="*/ 196740 w 1067605"/>
              <a:gd name="connsiteY6" fmla="*/ 64182 h 948586"/>
              <a:gd name="connsiteX0" fmla="*/ 258803 w 1129668"/>
              <a:gd name="connsiteY0" fmla="*/ 75016 h 958970"/>
              <a:gd name="connsiteX1" fmla="*/ 679427 w 1129668"/>
              <a:gd name="connsiteY1" fmla="*/ 26248 h 958970"/>
              <a:gd name="connsiteX2" fmla="*/ 1020803 w 1129668"/>
              <a:gd name="connsiteY2" fmla="*/ 239608 h 958970"/>
              <a:gd name="connsiteX3" fmla="*/ 1118339 w 1129668"/>
              <a:gd name="connsiteY3" fmla="*/ 641944 h 958970"/>
              <a:gd name="connsiteX4" fmla="*/ 795251 w 1129668"/>
              <a:gd name="connsiteY4" fmla="*/ 958936 h 958970"/>
              <a:gd name="connsiteX5" fmla="*/ 21059 w 1129668"/>
              <a:gd name="connsiteY5" fmla="*/ 623656 h 958970"/>
              <a:gd name="connsiteX6" fmla="*/ 258803 w 1129668"/>
              <a:gd name="connsiteY6" fmla="*/ 75016 h 958970"/>
              <a:gd name="connsiteX0" fmla="*/ 247201 w 1118066"/>
              <a:gd name="connsiteY0" fmla="*/ 75016 h 958970"/>
              <a:gd name="connsiteX1" fmla="*/ 667825 w 1118066"/>
              <a:gd name="connsiteY1" fmla="*/ 26248 h 958970"/>
              <a:gd name="connsiteX2" fmla="*/ 1009201 w 1118066"/>
              <a:gd name="connsiteY2" fmla="*/ 239608 h 958970"/>
              <a:gd name="connsiteX3" fmla="*/ 1106737 w 1118066"/>
              <a:gd name="connsiteY3" fmla="*/ 641944 h 958970"/>
              <a:gd name="connsiteX4" fmla="*/ 783649 w 1118066"/>
              <a:gd name="connsiteY4" fmla="*/ 958936 h 958970"/>
              <a:gd name="connsiteX5" fmla="*/ 9457 w 1118066"/>
              <a:gd name="connsiteY5" fmla="*/ 623656 h 958970"/>
              <a:gd name="connsiteX6" fmla="*/ 247201 w 1118066"/>
              <a:gd name="connsiteY6" fmla="*/ 75016 h 958970"/>
              <a:gd name="connsiteX0" fmla="*/ 200503 w 1071368"/>
              <a:gd name="connsiteY0" fmla="*/ 69524 h 954899"/>
              <a:gd name="connsiteX1" fmla="*/ 621127 w 1071368"/>
              <a:gd name="connsiteY1" fmla="*/ 20756 h 954899"/>
              <a:gd name="connsiteX2" fmla="*/ 962503 w 1071368"/>
              <a:gd name="connsiteY2" fmla="*/ 234116 h 954899"/>
              <a:gd name="connsiteX3" fmla="*/ 1060039 w 1071368"/>
              <a:gd name="connsiteY3" fmla="*/ 636452 h 954899"/>
              <a:gd name="connsiteX4" fmla="*/ 736951 w 1071368"/>
              <a:gd name="connsiteY4" fmla="*/ 953444 h 954899"/>
              <a:gd name="connsiteX5" fmla="*/ 11527 w 1071368"/>
              <a:gd name="connsiteY5" fmla="*/ 508436 h 954899"/>
              <a:gd name="connsiteX6" fmla="*/ 200503 w 1071368"/>
              <a:gd name="connsiteY6" fmla="*/ 69524 h 954899"/>
              <a:gd name="connsiteX0" fmla="*/ 198558 w 1069423"/>
              <a:gd name="connsiteY0" fmla="*/ 69524 h 954899"/>
              <a:gd name="connsiteX1" fmla="*/ 619182 w 1069423"/>
              <a:gd name="connsiteY1" fmla="*/ 20756 h 954899"/>
              <a:gd name="connsiteX2" fmla="*/ 960558 w 1069423"/>
              <a:gd name="connsiteY2" fmla="*/ 234116 h 954899"/>
              <a:gd name="connsiteX3" fmla="*/ 1058094 w 1069423"/>
              <a:gd name="connsiteY3" fmla="*/ 636452 h 954899"/>
              <a:gd name="connsiteX4" fmla="*/ 735006 w 1069423"/>
              <a:gd name="connsiteY4" fmla="*/ 953444 h 954899"/>
              <a:gd name="connsiteX5" fmla="*/ 9582 w 1069423"/>
              <a:gd name="connsiteY5" fmla="*/ 508436 h 954899"/>
              <a:gd name="connsiteX6" fmla="*/ 198558 w 1069423"/>
              <a:gd name="connsiteY6" fmla="*/ 69524 h 954899"/>
              <a:gd name="connsiteX0" fmla="*/ 578 w 1060419"/>
              <a:gd name="connsiteY0" fmla="*/ 495851 h 942314"/>
              <a:gd name="connsiteX1" fmla="*/ 610178 w 1060419"/>
              <a:gd name="connsiteY1" fmla="*/ 8171 h 942314"/>
              <a:gd name="connsiteX2" fmla="*/ 951554 w 1060419"/>
              <a:gd name="connsiteY2" fmla="*/ 221531 h 942314"/>
              <a:gd name="connsiteX3" fmla="*/ 1049090 w 1060419"/>
              <a:gd name="connsiteY3" fmla="*/ 623867 h 942314"/>
              <a:gd name="connsiteX4" fmla="*/ 726002 w 1060419"/>
              <a:gd name="connsiteY4" fmla="*/ 940859 h 942314"/>
              <a:gd name="connsiteX5" fmla="*/ 578 w 1060419"/>
              <a:gd name="connsiteY5" fmla="*/ 495851 h 942314"/>
              <a:gd name="connsiteX0" fmla="*/ 578 w 1060419"/>
              <a:gd name="connsiteY0" fmla="*/ 495851 h 942314"/>
              <a:gd name="connsiteX1" fmla="*/ 610178 w 1060419"/>
              <a:gd name="connsiteY1" fmla="*/ 8171 h 942314"/>
              <a:gd name="connsiteX2" fmla="*/ 951554 w 1060419"/>
              <a:gd name="connsiteY2" fmla="*/ 221531 h 942314"/>
              <a:gd name="connsiteX3" fmla="*/ 1049090 w 1060419"/>
              <a:gd name="connsiteY3" fmla="*/ 623867 h 942314"/>
              <a:gd name="connsiteX4" fmla="*/ 726002 w 1060419"/>
              <a:gd name="connsiteY4" fmla="*/ 940859 h 942314"/>
              <a:gd name="connsiteX5" fmla="*/ 578 w 1060419"/>
              <a:gd name="connsiteY5" fmla="*/ 495851 h 942314"/>
              <a:gd name="connsiteX0" fmla="*/ 2937 w 1062778"/>
              <a:gd name="connsiteY0" fmla="*/ 487701 h 934164"/>
              <a:gd name="connsiteX1" fmla="*/ 612537 w 1062778"/>
              <a:gd name="connsiteY1" fmla="*/ 21 h 934164"/>
              <a:gd name="connsiteX2" fmla="*/ 953913 w 1062778"/>
              <a:gd name="connsiteY2" fmla="*/ 213381 h 934164"/>
              <a:gd name="connsiteX3" fmla="*/ 1051449 w 1062778"/>
              <a:gd name="connsiteY3" fmla="*/ 615717 h 934164"/>
              <a:gd name="connsiteX4" fmla="*/ 728361 w 1062778"/>
              <a:gd name="connsiteY4" fmla="*/ 932709 h 934164"/>
              <a:gd name="connsiteX5" fmla="*/ 2937 w 1062778"/>
              <a:gd name="connsiteY5" fmla="*/ 487701 h 934164"/>
              <a:gd name="connsiteX0" fmla="*/ 1621 w 1061462"/>
              <a:gd name="connsiteY0" fmla="*/ 487723 h 934186"/>
              <a:gd name="connsiteX1" fmla="*/ 611221 w 1061462"/>
              <a:gd name="connsiteY1" fmla="*/ 43 h 934186"/>
              <a:gd name="connsiteX2" fmla="*/ 952597 w 1061462"/>
              <a:gd name="connsiteY2" fmla="*/ 213403 h 934186"/>
              <a:gd name="connsiteX3" fmla="*/ 1050133 w 1061462"/>
              <a:gd name="connsiteY3" fmla="*/ 615739 h 934186"/>
              <a:gd name="connsiteX4" fmla="*/ 727045 w 1061462"/>
              <a:gd name="connsiteY4" fmla="*/ 932731 h 934186"/>
              <a:gd name="connsiteX5" fmla="*/ 1621 w 1061462"/>
              <a:gd name="connsiteY5" fmla="*/ 487723 h 934186"/>
              <a:gd name="connsiteX0" fmla="*/ 256 w 1102769"/>
              <a:gd name="connsiteY0" fmla="*/ 585464 h 945308"/>
              <a:gd name="connsiteX1" fmla="*/ 652528 w 1102769"/>
              <a:gd name="connsiteY1" fmla="*/ 12440 h 945308"/>
              <a:gd name="connsiteX2" fmla="*/ 993904 w 1102769"/>
              <a:gd name="connsiteY2" fmla="*/ 225800 h 945308"/>
              <a:gd name="connsiteX3" fmla="*/ 1091440 w 1102769"/>
              <a:gd name="connsiteY3" fmla="*/ 628136 h 945308"/>
              <a:gd name="connsiteX4" fmla="*/ 768352 w 1102769"/>
              <a:gd name="connsiteY4" fmla="*/ 945128 h 945308"/>
              <a:gd name="connsiteX5" fmla="*/ 256 w 1102769"/>
              <a:gd name="connsiteY5" fmla="*/ 585464 h 945308"/>
              <a:gd name="connsiteX0" fmla="*/ 5539 w 1112501"/>
              <a:gd name="connsiteY0" fmla="*/ 556595 h 916439"/>
              <a:gd name="connsiteX1" fmla="*/ 456643 w 1112501"/>
              <a:gd name="connsiteY1" fmla="*/ 14051 h 916439"/>
              <a:gd name="connsiteX2" fmla="*/ 999187 w 1112501"/>
              <a:gd name="connsiteY2" fmla="*/ 196931 h 916439"/>
              <a:gd name="connsiteX3" fmla="*/ 1096723 w 1112501"/>
              <a:gd name="connsiteY3" fmla="*/ 599267 h 916439"/>
              <a:gd name="connsiteX4" fmla="*/ 773635 w 1112501"/>
              <a:gd name="connsiteY4" fmla="*/ 916259 h 916439"/>
              <a:gd name="connsiteX5" fmla="*/ 5539 w 1112501"/>
              <a:gd name="connsiteY5" fmla="*/ 556595 h 916439"/>
              <a:gd name="connsiteX0" fmla="*/ 5539 w 1112501"/>
              <a:gd name="connsiteY0" fmla="*/ 556595 h 972570"/>
              <a:gd name="connsiteX1" fmla="*/ 456643 w 1112501"/>
              <a:gd name="connsiteY1" fmla="*/ 14051 h 972570"/>
              <a:gd name="connsiteX2" fmla="*/ 999187 w 1112501"/>
              <a:gd name="connsiteY2" fmla="*/ 196931 h 972570"/>
              <a:gd name="connsiteX3" fmla="*/ 1096723 w 1112501"/>
              <a:gd name="connsiteY3" fmla="*/ 599267 h 972570"/>
              <a:gd name="connsiteX4" fmla="*/ 773635 w 1112501"/>
              <a:gd name="connsiteY4" fmla="*/ 916259 h 972570"/>
              <a:gd name="connsiteX5" fmla="*/ 5539 w 1112501"/>
              <a:gd name="connsiteY5" fmla="*/ 556595 h 972570"/>
              <a:gd name="connsiteX0" fmla="*/ 5539 w 1112501"/>
              <a:gd name="connsiteY0" fmla="*/ 556595 h 941920"/>
              <a:gd name="connsiteX1" fmla="*/ 456643 w 1112501"/>
              <a:gd name="connsiteY1" fmla="*/ 14051 h 941920"/>
              <a:gd name="connsiteX2" fmla="*/ 999187 w 1112501"/>
              <a:gd name="connsiteY2" fmla="*/ 196931 h 941920"/>
              <a:gd name="connsiteX3" fmla="*/ 1096723 w 1112501"/>
              <a:gd name="connsiteY3" fmla="*/ 599267 h 941920"/>
              <a:gd name="connsiteX4" fmla="*/ 773635 w 1112501"/>
              <a:gd name="connsiteY4" fmla="*/ 916259 h 941920"/>
              <a:gd name="connsiteX5" fmla="*/ 5539 w 1112501"/>
              <a:gd name="connsiteY5" fmla="*/ 556595 h 941920"/>
              <a:gd name="connsiteX0" fmla="*/ 18220 w 1130646"/>
              <a:gd name="connsiteY0" fmla="*/ 568096 h 953537"/>
              <a:gd name="connsiteX1" fmla="*/ 304732 w 1130646"/>
              <a:gd name="connsiteY1" fmla="*/ 13360 h 953537"/>
              <a:gd name="connsiteX2" fmla="*/ 1011868 w 1130646"/>
              <a:gd name="connsiteY2" fmla="*/ 208432 h 953537"/>
              <a:gd name="connsiteX3" fmla="*/ 1109404 w 1130646"/>
              <a:gd name="connsiteY3" fmla="*/ 610768 h 953537"/>
              <a:gd name="connsiteX4" fmla="*/ 786316 w 1130646"/>
              <a:gd name="connsiteY4" fmla="*/ 927760 h 953537"/>
              <a:gd name="connsiteX5" fmla="*/ 18220 w 1130646"/>
              <a:gd name="connsiteY5" fmla="*/ 568096 h 953537"/>
              <a:gd name="connsiteX0" fmla="*/ 16925 w 1109493"/>
              <a:gd name="connsiteY0" fmla="*/ 581513 h 966954"/>
              <a:gd name="connsiteX1" fmla="*/ 303437 w 1109493"/>
              <a:gd name="connsiteY1" fmla="*/ 26777 h 966954"/>
              <a:gd name="connsiteX2" fmla="*/ 876461 w 1109493"/>
              <a:gd name="connsiteY2" fmla="*/ 142601 h 966954"/>
              <a:gd name="connsiteX3" fmla="*/ 1108109 w 1109493"/>
              <a:gd name="connsiteY3" fmla="*/ 624185 h 966954"/>
              <a:gd name="connsiteX4" fmla="*/ 785021 w 1109493"/>
              <a:gd name="connsiteY4" fmla="*/ 941177 h 966954"/>
              <a:gd name="connsiteX5" fmla="*/ 16925 w 1109493"/>
              <a:gd name="connsiteY5" fmla="*/ 581513 h 966954"/>
              <a:gd name="connsiteX0" fmla="*/ 16925 w 1109493"/>
              <a:gd name="connsiteY0" fmla="*/ 581661 h 941582"/>
              <a:gd name="connsiteX1" fmla="*/ 303437 w 1109493"/>
              <a:gd name="connsiteY1" fmla="*/ 26925 h 941582"/>
              <a:gd name="connsiteX2" fmla="*/ 876461 w 1109493"/>
              <a:gd name="connsiteY2" fmla="*/ 142749 h 941582"/>
              <a:gd name="connsiteX3" fmla="*/ 1108109 w 1109493"/>
              <a:gd name="connsiteY3" fmla="*/ 630429 h 941582"/>
              <a:gd name="connsiteX4" fmla="*/ 785021 w 1109493"/>
              <a:gd name="connsiteY4" fmla="*/ 941325 h 941582"/>
              <a:gd name="connsiteX5" fmla="*/ 16925 w 1109493"/>
              <a:gd name="connsiteY5" fmla="*/ 581661 h 941582"/>
              <a:gd name="connsiteX0" fmla="*/ 16925 w 1109493"/>
              <a:gd name="connsiteY0" fmla="*/ 581661 h 988380"/>
              <a:gd name="connsiteX1" fmla="*/ 303437 w 1109493"/>
              <a:gd name="connsiteY1" fmla="*/ 26925 h 988380"/>
              <a:gd name="connsiteX2" fmla="*/ 876461 w 1109493"/>
              <a:gd name="connsiteY2" fmla="*/ 142749 h 988380"/>
              <a:gd name="connsiteX3" fmla="*/ 1108109 w 1109493"/>
              <a:gd name="connsiteY3" fmla="*/ 630429 h 988380"/>
              <a:gd name="connsiteX4" fmla="*/ 785021 w 1109493"/>
              <a:gd name="connsiteY4" fmla="*/ 941325 h 988380"/>
              <a:gd name="connsiteX5" fmla="*/ 16925 w 1109493"/>
              <a:gd name="connsiteY5" fmla="*/ 581661 h 988380"/>
              <a:gd name="connsiteX0" fmla="*/ 16635 w 1115299"/>
              <a:gd name="connsiteY0" fmla="*/ 699223 h 949821"/>
              <a:gd name="connsiteX1" fmla="*/ 309243 w 1115299"/>
              <a:gd name="connsiteY1" fmla="*/ 34759 h 949821"/>
              <a:gd name="connsiteX2" fmla="*/ 882267 w 1115299"/>
              <a:gd name="connsiteY2" fmla="*/ 150583 h 949821"/>
              <a:gd name="connsiteX3" fmla="*/ 1113915 w 1115299"/>
              <a:gd name="connsiteY3" fmla="*/ 638263 h 949821"/>
              <a:gd name="connsiteX4" fmla="*/ 790827 w 1115299"/>
              <a:gd name="connsiteY4" fmla="*/ 949159 h 949821"/>
              <a:gd name="connsiteX5" fmla="*/ 16635 w 1115299"/>
              <a:gd name="connsiteY5" fmla="*/ 699223 h 949821"/>
              <a:gd name="connsiteX0" fmla="*/ 31119 w 1129783"/>
              <a:gd name="connsiteY0" fmla="*/ 699223 h 995790"/>
              <a:gd name="connsiteX1" fmla="*/ 323727 w 1129783"/>
              <a:gd name="connsiteY1" fmla="*/ 34759 h 995790"/>
              <a:gd name="connsiteX2" fmla="*/ 896751 w 1129783"/>
              <a:gd name="connsiteY2" fmla="*/ 150583 h 995790"/>
              <a:gd name="connsiteX3" fmla="*/ 1128399 w 1129783"/>
              <a:gd name="connsiteY3" fmla="*/ 638263 h 995790"/>
              <a:gd name="connsiteX4" fmla="*/ 805311 w 1129783"/>
              <a:gd name="connsiteY4" fmla="*/ 949159 h 995790"/>
              <a:gd name="connsiteX5" fmla="*/ 31119 w 1129783"/>
              <a:gd name="connsiteY5" fmla="*/ 699223 h 995790"/>
              <a:gd name="connsiteX0" fmla="*/ 78489 w 1177153"/>
              <a:gd name="connsiteY0" fmla="*/ 699223 h 962043"/>
              <a:gd name="connsiteX1" fmla="*/ 371097 w 1177153"/>
              <a:gd name="connsiteY1" fmla="*/ 34759 h 962043"/>
              <a:gd name="connsiteX2" fmla="*/ 944121 w 1177153"/>
              <a:gd name="connsiteY2" fmla="*/ 150583 h 962043"/>
              <a:gd name="connsiteX3" fmla="*/ 1175769 w 1177153"/>
              <a:gd name="connsiteY3" fmla="*/ 638263 h 962043"/>
              <a:gd name="connsiteX4" fmla="*/ 852681 w 1177153"/>
              <a:gd name="connsiteY4" fmla="*/ 949159 h 962043"/>
              <a:gd name="connsiteX5" fmla="*/ 78489 w 1177153"/>
              <a:gd name="connsiteY5" fmla="*/ 699223 h 962043"/>
              <a:gd name="connsiteX0" fmla="*/ 81165 w 1179829"/>
              <a:gd name="connsiteY0" fmla="*/ 683679 h 946499"/>
              <a:gd name="connsiteX1" fmla="*/ 373773 w 1179829"/>
              <a:gd name="connsiteY1" fmla="*/ 19215 h 946499"/>
              <a:gd name="connsiteX2" fmla="*/ 946797 w 1179829"/>
              <a:gd name="connsiteY2" fmla="*/ 135039 h 946499"/>
              <a:gd name="connsiteX3" fmla="*/ 1178445 w 1179829"/>
              <a:gd name="connsiteY3" fmla="*/ 622719 h 946499"/>
              <a:gd name="connsiteX4" fmla="*/ 855357 w 1179829"/>
              <a:gd name="connsiteY4" fmla="*/ 933615 h 946499"/>
              <a:gd name="connsiteX5" fmla="*/ 81165 w 1179829"/>
              <a:gd name="connsiteY5" fmla="*/ 683679 h 946499"/>
              <a:gd name="connsiteX0" fmla="*/ 13260 w 1114871"/>
              <a:gd name="connsiteY0" fmla="*/ 683679 h 970066"/>
              <a:gd name="connsiteX1" fmla="*/ 305868 w 1114871"/>
              <a:gd name="connsiteY1" fmla="*/ 19215 h 970066"/>
              <a:gd name="connsiteX2" fmla="*/ 878892 w 1114871"/>
              <a:gd name="connsiteY2" fmla="*/ 135039 h 970066"/>
              <a:gd name="connsiteX3" fmla="*/ 1110540 w 1114871"/>
              <a:gd name="connsiteY3" fmla="*/ 622719 h 970066"/>
              <a:gd name="connsiteX4" fmla="*/ 701240 w 1114871"/>
              <a:gd name="connsiteY4" fmla="*/ 969537 h 970066"/>
              <a:gd name="connsiteX5" fmla="*/ 13260 w 1114871"/>
              <a:gd name="connsiteY5" fmla="*/ 683679 h 970066"/>
              <a:gd name="connsiteX0" fmla="*/ 38409 w 1140018"/>
              <a:gd name="connsiteY0" fmla="*/ 683679 h 972002"/>
              <a:gd name="connsiteX1" fmla="*/ 331017 w 1140018"/>
              <a:gd name="connsiteY1" fmla="*/ 19215 h 972002"/>
              <a:gd name="connsiteX2" fmla="*/ 904041 w 1140018"/>
              <a:gd name="connsiteY2" fmla="*/ 135039 h 972002"/>
              <a:gd name="connsiteX3" fmla="*/ 1135689 w 1140018"/>
              <a:gd name="connsiteY3" fmla="*/ 622719 h 972002"/>
              <a:gd name="connsiteX4" fmla="*/ 726389 w 1140018"/>
              <a:gd name="connsiteY4" fmla="*/ 969537 h 972002"/>
              <a:gd name="connsiteX5" fmla="*/ 38409 w 1140018"/>
              <a:gd name="connsiteY5" fmla="*/ 683679 h 972002"/>
              <a:gd name="connsiteX0" fmla="*/ 63813 w 1165424"/>
              <a:gd name="connsiteY0" fmla="*/ 683679 h 972002"/>
              <a:gd name="connsiteX1" fmla="*/ 356421 w 1165424"/>
              <a:gd name="connsiteY1" fmla="*/ 19215 h 972002"/>
              <a:gd name="connsiteX2" fmla="*/ 929445 w 1165424"/>
              <a:gd name="connsiteY2" fmla="*/ 135039 h 972002"/>
              <a:gd name="connsiteX3" fmla="*/ 1161093 w 1165424"/>
              <a:gd name="connsiteY3" fmla="*/ 622719 h 972002"/>
              <a:gd name="connsiteX4" fmla="*/ 751793 w 1165424"/>
              <a:gd name="connsiteY4" fmla="*/ 969537 h 972002"/>
              <a:gd name="connsiteX5" fmla="*/ 63813 w 1165424"/>
              <a:gd name="connsiteY5" fmla="*/ 683679 h 972002"/>
              <a:gd name="connsiteX0" fmla="*/ 63813 w 1165423"/>
              <a:gd name="connsiteY0" fmla="*/ 683679 h 972002"/>
              <a:gd name="connsiteX1" fmla="*/ 356421 w 1165423"/>
              <a:gd name="connsiteY1" fmla="*/ 19215 h 972002"/>
              <a:gd name="connsiteX2" fmla="*/ 929445 w 1165423"/>
              <a:gd name="connsiteY2" fmla="*/ 135039 h 972002"/>
              <a:gd name="connsiteX3" fmla="*/ 1161093 w 1165423"/>
              <a:gd name="connsiteY3" fmla="*/ 622719 h 972002"/>
              <a:gd name="connsiteX4" fmla="*/ 751793 w 1165423"/>
              <a:gd name="connsiteY4" fmla="*/ 969537 h 972002"/>
              <a:gd name="connsiteX5" fmla="*/ 63813 w 1165423"/>
              <a:gd name="connsiteY5" fmla="*/ 683679 h 972002"/>
              <a:gd name="connsiteX0" fmla="*/ 63813 w 1165423"/>
              <a:gd name="connsiteY0" fmla="*/ 683679 h 969964"/>
              <a:gd name="connsiteX1" fmla="*/ 356421 w 1165423"/>
              <a:gd name="connsiteY1" fmla="*/ 19215 h 969964"/>
              <a:gd name="connsiteX2" fmla="*/ 929445 w 1165423"/>
              <a:gd name="connsiteY2" fmla="*/ 135039 h 969964"/>
              <a:gd name="connsiteX3" fmla="*/ 1161093 w 1165423"/>
              <a:gd name="connsiteY3" fmla="*/ 622719 h 969964"/>
              <a:gd name="connsiteX4" fmla="*/ 751793 w 1165423"/>
              <a:gd name="connsiteY4" fmla="*/ 969537 h 969964"/>
              <a:gd name="connsiteX5" fmla="*/ 63813 w 1165423"/>
              <a:gd name="connsiteY5" fmla="*/ 683679 h 969964"/>
              <a:gd name="connsiteX0" fmla="*/ 63813 w 1165423"/>
              <a:gd name="connsiteY0" fmla="*/ 683679 h 976926"/>
              <a:gd name="connsiteX1" fmla="*/ 356421 w 1165423"/>
              <a:gd name="connsiteY1" fmla="*/ 19215 h 976926"/>
              <a:gd name="connsiteX2" fmla="*/ 929445 w 1165423"/>
              <a:gd name="connsiteY2" fmla="*/ 135039 h 976926"/>
              <a:gd name="connsiteX3" fmla="*/ 1161093 w 1165423"/>
              <a:gd name="connsiteY3" fmla="*/ 622719 h 976926"/>
              <a:gd name="connsiteX4" fmla="*/ 751793 w 1165423"/>
              <a:gd name="connsiteY4" fmla="*/ 969537 h 976926"/>
              <a:gd name="connsiteX5" fmla="*/ 63813 w 1165423"/>
              <a:gd name="connsiteY5" fmla="*/ 683679 h 976926"/>
              <a:gd name="connsiteX0" fmla="*/ 63813 w 1168058"/>
              <a:gd name="connsiteY0" fmla="*/ 701233 h 994479"/>
              <a:gd name="connsiteX1" fmla="*/ 356421 w 1168058"/>
              <a:gd name="connsiteY1" fmla="*/ 36769 h 994479"/>
              <a:gd name="connsiteX2" fmla="*/ 929445 w 1168058"/>
              <a:gd name="connsiteY2" fmla="*/ 152593 h 994479"/>
              <a:gd name="connsiteX3" fmla="*/ 1161093 w 1168058"/>
              <a:gd name="connsiteY3" fmla="*/ 640273 h 994479"/>
              <a:gd name="connsiteX4" fmla="*/ 751793 w 1168058"/>
              <a:gd name="connsiteY4" fmla="*/ 987091 h 994479"/>
              <a:gd name="connsiteX5" fmla="*/ 63813 w 1168058"/>
              <a:gd name="connsiteY5" fmla="*/ 701233 h 994479"/>
              <a:gd name="connsiteX0" fmla="*/ 29838 w 1131978"/>
              <a:gd name="connsiteY0" fmla="*/ 659228 h 947634"/>
              <a:gd name="connsiteX1" fmla="*/ 214681 w 1131978"/>
              <a:gd name="connsiteY1" fmla="*/ 23501 h 947634"/>
              <a:gd name="connsiteX2" fmla="*/ 895470 w 1131978"/>
              <a:gd name="connsiteY2" fmla="*/ 110588 h 947634"/>
              <a:gd name="connsiteX3" fmla="*/ 1127118 w 1131978"/>
              <a:gd name="connsiteY3" fmla="*/ 598268 h 947634"/>
              <a:gd name="connsiteX4" fmla="*/ 717818 w 1131978"/>
              <a:gd name="connsiteY4" fmla="*/ 945086 h 947634"/>
              <a:gd name="connsiteX5" fmla="*/ 29838 w 1131978"/>
              <a:gd name="connsiteY5" fmla="*/ 659228 h 947634"/>
              <a:gd name="connsiteX0" fmla="*/ 28371 w 1130511"/>
              <a:gd name="connsiteY0" fmla="*/ 703707 h 992113"/>
              <a:gd name="connsiteX1" fmla="*/ 213214 w 1130511"/>
              <a:gd name="connsiteY1" fmla="*/ 67980 h 992113"/>
              <a:gd name="connsiteX2" fmla="*/ 894003 w 1130511"/>
              <a:gd name="connsiteY2" fmla="*/ 155067 h 992113"/>
              <a:gd name="connsiteX3" fmla="*/ 1125651 w 1130511"/>
              <a:gd name="connsiteY3" fmla="*/ 642747 h 992113"/>
              <a:gd name="connsiteX4" fmla="*/ 716351 w 1130511"/>
              <a:gd name="connsiteY4" fmla="*/ 989565 h 992113"/>
              <a:gd name="connsiteX5" fmla="*/ 28371 w 1130511"/>
              <a:gd name="connsiteY5" fmla="*/ 703707 h 992113"/>
              <a:gd name="connsiteX0" fmla="*/ 53234 w 1155374"/>
              <a:gd name="connsiteY0" fmla="*/ 716661 h 1005067"/>
              <a:gd name="connsiteX1" fmla="*/ 238077 w 1155374"/>
              <a:gd name="connsiteY1" fmla="*/ 80934 h 1005067"/>
              <a:gd name="connsiteX2" fmla="*/ 918866 w 1155374"/>
              <a:gd name="connsiteY2" fmla="*/ 168021 h 1005067"/>
              <a:gd name="connsiteX3" fmla="*/ 1150514 w 1155374"/>
              <a:gd name="connsiteY3" fmla="*/ 655701 h 1005067"/>
              <a:gd name="connsiteX4" fmla="*/ 741214 w 1155374"/>
              <a:gd name="connsiteY4" fmla="*/ 1002519 h 1005067"/>
              <a:gd name="connsiteX5" fmla="*/ 53234 w 1155374"/>
              <a:gd name="connsiteY5" fmla="*/ 716661 h 1005067"/>
              <a:gd name="connsiteX0" fmla="*/ 65886 w 1168026"/>
              <a:gd name="connsiteY0" fmla="*/ 716661 h 1006843"/>
              <a:gd name="connsiteX1" fmla="*/ 250729 w 1168026"/>
              <a:gd name="connsiteY1" fmla="*/ 80934 h 1006843"/>
              <a:gd name="connsiteX2" fmla="*/ 931518 w 1168026"/>
              <a:gd name="connsiteY2" fmla="*/ 168021 h 1006843"/>
              <a:gd name="connsiteX3" fmla="*/ 1163166 w 1168026"/>
              <a:gd name="connsiteY3" fmla="*/ 655701 h 1006843"/>
              <a:gd name="connsiteX4" fmla="*/ 753866 w 1168026"/>
              <a:gd name="connsiteY4" fmla="*/ 1002519 h 1006843"/>
              <a:gd name="connsiteX5" fmla="*/ 65886 w 1168026"/>
              <a:gd name="connsiteY5" fmla="*/ 716661 h 1006843"/>
              <a:gd name="connsiteX0" fmla="*/ 34166 w 1179412"/>
              <a:gd name="connsiteY0" fmla="*/ 690786 h 964025"/>
              <a:gd name="connsiteX1" fmla="*/ 262115 w 1179412"/>
              <a:gd name="connsiteY1" fmla="*/ 40691 h 964025"/>
              <a:gd name="connsiteX2" fmla="*/ 942904 w 1179412"/>
              <a:gd name="connsiteY2" fmla="*/ 127778 h 964025"/>
              <a:gd name="connsiteX3" fmla="*/ 1174552 w 1179412"/>
              <a:gd name="connsiteY3" fmla="*/ 615458 h 964025"/>
              <a:gd name="connsiteX4" fmla="*/ 765252 w 1179412"/>
              <a:gd name="connsiteY4" fmla="*/ 962276 h 964025"/>
              <a:gd name="connsiteX5" fmla="*/ 34166 w 1179412"/>
              <a:gd name="connsiteY5" fmla="*/ 690786 h 964025"/>
              <a:gd name="connsiteX0" fmla="*/ 34550 w 1181740"/>
              <a:gd name="connsiteY0" fmla="*/ 712048 h 985287"/>
              <a:gd name="connsiteX1" fmla="*/ 262499 w 1181740"/>
              <a:gd name="connsiteY1" fmla="*/ 61953 h 985287"/>
              <a:gd name="connsiteX2" fmla="*/ 964841 w 1181740"/>
              <a:gd name="connsiteY2" fmla="*/ 91565 h 985287"/>
              <a:gd name="connsiteX3" fmla="*/ 1174936 w 1181740"/>
              <a:gd name="connsiteY3" fmla="*/ 636720 h 985287"/>
              <a:gd name="connsiteX4" fmla="*/ 765636 w 1181740"/>
              <a:gd name="connsiteY4" fmla="*/ 983538 h 985287"/>
              <a:gd name="connsiteX5" fmla="*/ 34550 w 1181740"/>
              <a:gd name="connsiteY5" fmla="*/ 712048 h 985287"/>
              <a:gd name="connsiteX0" fmla="*/ 34550 w 1174884"/>
              <a:gd name="connsiteY0" fmla="*/ 706784 h 985054"/>
              <a:gd name="connsiteX1" fmla="*/ 262499 w 1174884"/>
              <a:gd name="connsiteY1" fmla="*/ 56689 h 985054"/>
              <a:gd name="connsiteX2" fmla="*/ 964841 w 1174884"/>
              <a:gd name="connsiteY2" fmla="*/ 86301 h 985054"/>
              <a:gd name="connsiteX3" fmla="*/ 1167752 w 1174884"/>
              <a:gd name="connsiteY3" fmla="*/ 523691 h 985054"/>
              <a:gd name="connsiteX4" fmla="*/ 765636 w 1174884"/>
              <a:gd name="connsiteY4" fmla="*/ 978274 h 985054"/>
              <a:gd name="connsiteX5" fmla="*/ 34550 w 1174884"/>
              <a:gd name="connsiteY5" fmla="*/ 706784 h 985054"/>
              <a:gd name="connsiteX0" fmla="*/ 28445 w 1164931"/>
              <a:gd name="connsiteY0" fmla="*/ 706784 h 989345"/>
              <a:gd name="connsiteX1" fmla="*/ 256394 w 1164931"/>
              <a:gd name="connsiteY1" fmla="*/ 56689 h 989345"/>
              <a:gd name="connsiteX2" fmla="*/ 958736 w 1164931"/>
              <a:gd name="connsiteY2" fmla="*/ 86301 h 989345"/>
              <a:gd name="connsiteX3" fmla="*/ 1161647 w 1164931"/>
              <a:gd name="connsiteY3" fmla="*/ 523691 h 989345"/>
              <a:gd name="connsiteX4" fmla="*/ 838558 w 1164931"/>
              <a:gd name="connsiteY4" fmla="*/ 985458 h 989345"/>
              <a:gd name="connsiteX5" fmla="*/ 28445 w 1164931"/>
              <a:gd name="connsiteY5" fmla="*/ 706784 h 989345"/>
              <a:gd name="connsiteX0" fmla="*/ 28445 w 1178514"/>
              <a:gd name="connsiteY0" fmla="*/ 706784 h 1016358"/>
              <a:gd name="connsiteX1" fmla="*/ 256394 w 1178514"/>
              <a:gd name="connsiteY1" fmla="*/ 56689 h 1016358"/>
              <a:gd name="connsiteX2" fmla="*/ 958736 w 1178514"/>
              <a:gd name="connsiteY2" fmla="*/ 86301 h 1016358"/>
              <a:gd name="connsiteX3" fmla="*/ 1161647 w 1178514"/>
              <a:gd name="connsiteY3" fmla="*/ 523691 h 1016358"/>
              <a:gd name="connsiteX4" fmla="*/ 838558 w 1178514"/>
              <a:gd name="connsiteY4" fmla="*/ 985458 h 1016358"/>
              <a:gd name="connsiteX5" fmla="*/ 28445 w 1178514"/>
              <a:gd name="connsiteY5" fmla="*/ 706784 h 1016358"/>
              <a:gd name="connsiteX0" fmla="*/ 28445 w 1170508"/>
              <a:gd name="connsiteY0" fmla="*/ 706784 h 1016358"/>
              <a:gd name="connsiteX1" fmla="*/ 256394 w 1170508"/>
              <a:gd name="connsiteY1" fmla="*/ 56689 h 1016358"/>
              <a:gd name="connsiteX2" fmla="*/ 958736 w 1170508"/>
              <a:gd name="connsiteY2" fmla="*/ 86301 h 1016358"/>
              <a:gd name="connsiteX3" fmla="*/ 1161647 w 1170508"/>
              <a:gd name="connsiteY3" fmla="*/ 523691 h 1016358"/>
              <a:gd name="connsiteX4" fmla="*/ 838558 w 1170508"/>
              <a:gd name="connsiteY4" fmla="*/ 985458 h 1016358"/>
              <a:gd name="connsiteX5" fmla="*/ 28445 w 1170508"/>
              <a:gd name="connsiteY5" fmla="*/ 706784 h 1016358"/>
              <a:gd name="connsiteX0" fmla="*/ 28445 w 1164931"/>
              <a:gd name="connsiteY0" fmla="*/ 706784 h 1011151"/>
              <a:gd name="connsiteX1" fmla="*/ 256394 w 1164931"/>
              <a:gd name="connsiteY1" fmla="*/ 56689 h 1011151"/>
              <a:gd name="connsiteX2" fmla="*/ 958736 w 1164931"/>
              <a:gd name="connsiteY2" fmla="*/ 86301 h 1011151"/>
              <a:gd name="connsiteX3" fmla="*/ 1161647 w 1164931"/>
              <a:gd name="connsiteY3" fmla="*/ 523691 h 1011151"/>
              <a:gd name="connsiteX4" fmla="*/ 838558 w 1164931"/>
              <a:gd name="connsiteY4" fmla="*/ 985458 h 1011151"/>
              <a:gd name="connsiteX5" fmla="*/ 28445 w 1164931"/>
              <a:gd name="connsiteY5" fmla="*/ 706784 h 1011151"/>
              <a:gd name="connsiteX0" fmla="*/ 28445 w 1164931"/>
              <a:gd name="connsiteY0" fmla="*/ 706784 h 1019020"/>
              <a:gd name="connsiteX1" fmla="*/ 256394 w 1164931"/>
              <a:gd name="connsiteY1" fmla="*/ 56689 h 1019020"/>
              <a:gd name="connsiteX2" fmla="*/ 958736 w 1164931"/>
              <a:gd name="connsiteY2" fmla="*/ 86301 h 1019020"/>
              <a:gd name="connsiteX3" fmla="*/ 1161647 w 1164931"/>
              <a:gd name="connsiteY3" fmla="*/ 523691 h 1019020"/>
              <a:gd name="connsiteX4" fmla="*/ 838558 w 1164931"/>
              <a:gd name="connsiteY4" fmla="*/ 985458 h 1019020"/>
              <a:gd name="connsiteX5" fmla="*/ 28445 w 1164931"/>
              <a:gd name="connsiteY5" fmla="*/ 706784 h 1019020"/>
              <a:gd name="connsiteX0" fmla="*/ 63507 w 1199993"/>
              <a:gd name="connsiteY0" fmla="*/ 706784 h 1029137"/>
              <a:gd name="connsiteX1" fmla="*/ 291456 w 1199993"/>
              <a:gd name="connsiteY1" fmla="*/ 56689 h 1029137"/>
              <a:gd name="connsiteX2" fmla="*/ 993798 w 1199993"/>
              <a:gd name="connsiteY2" fmla="*/ 86301 h 1029137"/>
              <a:gd name="connsiteX3" fmla="*/ 1196709 w 1199993"/>
              <a:gd name="connsiteY3" fmla="*/ 523691 h 1029137"/>
              <a:gd name="connsiteX4" fmla="*/ 873620 w 1199993"/>
              <a:gd name="connsiteY4" fmla="*/ 985458 h 1029137"/>
              <a:gd name="connsiteX5" fmla="*/ 63507 w 1199993"/>
              <a:gd name="connsiteY5" fmla="*/ 706784 h 1029137"/>
              <a:gd name="connsiteX0" fmla="*/ 60501 w 1196987"/>
              <a:gd name="connsiteY0" fmla="*/ 706784 h 1034334"/>
              <a:gd name="connsiteX1" fmla="*/ 288450 w 1196987"/>
              <a:gd name="connsiteY1" fmla="*/ 56689 h 1034334"/>
              <a:gd name="connsiteX2" fmla="*/ 990792 w 1196987"/>
              <a:gd name="connsiteY2" fmla="*/ 86301 h 1034334"/>
              <a:gd name="connsiteX3" fmla="*/ 1193703 w 1196987"/>
              <a:gd name="connsiteY3" fmla="*/ 523691 h 1034334"/>
              <a:gd name="connsiteX4" fmla="*/ 870614 w 1196987"/>
              <a:gd name="connsiteY4" fmla="*/ 985458 h 1034334"/>
              <a:gd name="connsiteX5" fmla="*/ 60501 w 1196987"/>
              <a:gd name="connsiteY5" fmla="*/ 706784 h 1034334"/>
              <a:gd name="connsiteX0" fmla="*/ 29708 w 1166233"/>
              <a:gd name="connsiteY0" fmla="*/ 671161 h 982581"/>
              <a:gd name="connsiteX1" fmla="*/ 250473 w 1166233"/>
              <a:gd name="connsiteY1" fmla="*/ 78540 h 982581"/>
              <a:gd name="connsiteX2" fmla="*/ 959999 w 1166233"/>
              <a:gd name="connsiteY2" fmla="*/ 50678 h 982581"/>
              <a:gd name="connsiteX3" fmla="*/ 1162910 w 1166233"/>
              <a:gd name="connsiteY3" fmla="*/ 488068 h 982581"/>
              <a:gd name="connsiteX4" fmla="*/ 839821 w 1166233"/>
              <a:gd name="connsiteY4" fmla="*/ 949835 h 982581"/>
              <a:gd name="connsiteX5" fmla="*/ 29708 w 1166233"/>
              <a:gd name="connsiteY5" fmla="*/ 671161 h 982581"/>
              <a:gd name="connsiteX0" fmla="*/ 28669 w 1165194"/>
              <a:gd name="connsiteY0" fmla="*/ 704751 h 1016173"/>
              <a:gd name="connsiteX1" fmla="*/ 249434 w 1165194"/>
              <a:gd name="connsiteY1" fmla="*/ 112130 h 1016173"/>
              <a:gd name="connsiteX2" fmla="*/ 958960 w 1165194"/>
              <a:gd name="connsiteY2" fmla="*/ 84268 h 1016173"/>
              <a:gd name="connsiteX3" fmla="*/ 1161871 w 1165194"/>
              <a:gd name="connsiteY3" fmla="*/ 521658 h 1016173"/>
              <a:gd name="connsiteX4" fmla="*/ 838782 w 1165194"/>
              <a:gd name="connsiteY4" fmla="*/ 983425 h 1016173"/>
              <a:gd name="connsiteX5" fmla="*/ 28669 w 1165194"/>
              <a:gd name="connsiteY5" fmla="*/ 704751 h 1016173"/>
              <a:gd name="connsiteX0" fmla="*/ 42170 w 1085299"/>
              <a:gd name="connsiteY0" fmla="*/ 747299 h 963715"/>
              <a:gd name="connsiteX1" fmla="*/ 169539 w 1085299"/>
              <a:gd name="connsiteY1" fmla="*/ 82835 h 963715"/>
              <a:gd name="connsiteX2" fmla="*/ 879065 w 1085299"/>
              <a:gd name="connsiteY2" fmla="*/ 54973 h 963715"/>
              <a:gd name="connsiteX3" fmla="*/ 1081976 w 1085299"/>
              <a:gd name="connsiteY3" fmla="*/ 492363 h 963715"/>
              <a:gd name="connsiteX4" fmla="*/ 758887 w 1085299"/>
              <a:gd name="connsiteY4" fmla="*/ 954130 h 963715"/>
              <a:gd name="connsiteX5" fmla="*/ 42170 w 1085299"/>
              <a:gd name="connsiteY5" fmla="*/ 747299 h 963715"/>
              <a:gd name="connsiteX0" fmla="*/ 108943 w 1152072"/>
              <a:gd name="connsiteY0" fmla="*/ 747299 h 973480"/>
              <a:gd name="connsiteX1" fmla="*/ 236312 w 1152072"/>
              <a:gd name="connsiteY1" fmla="*/ 82835 h 973480"/>
              <a:gd name="connsiteX2" fmla="*/ 945838 w 1152072"/>
              <a:gd name="connsiteY2" fmla="*/ 54973 h 973480"/>
              <a:gd name="connsiteX3" fmla="*/ 1148749 w 1152072"/>
              <a:gd name="connsiteY3" fmla="*/ 492363 h 973480"/>
              <a:gd name="connsiteX4" fmla="*/ 825660 w 1152072"/>
              <a:gd name="connsiteY4" fmla="*/ 954130 h 973480"/>
              <a:gd name="connsiteX5" fmla="*/ 108943 w 1152072"/>
              <a:gd name="connsiteY5" fmla="*/ 747299 h 973480"/>
              <a:gd name="connsiteX0" fmla="*/ 107968 w 1149374"/>
              <a:gd name="connsiteY0" fmla="*/ 780532 h 1006713"/>
              <a:gd name="connsiteX1" fmla="*/ 235337 w 1149374"/>
              <a:gd name="connsiteY1" fmla="*/ 116068 h 1006713"/>
              <a:gd name="connsiteX2" fmla="*/ 916125 w 1149374"/>
              <a:gd name="connsiteY2" fmla="*/ 37915 h 1006713"/>
              <a:gd name="connsiteX3" fmla="*/ 1147774 w 1149374"/>
              <a:gd name="connsiteY3" fmla="*/ 525596 h 1006713"/>
              <a:gd name="connsiteX4" fmla="*/ 824685 w 1149374"/>
              <a:gd name="connsiteY4" fmla="*/ 987363 h 1006713"/>
              <a:gd name="connsiteX5" fmla="*/ 107968 w 1149374"/>
              <a:gd name="connsiteY5" fmla="*/ 780532 h 1006713"/>
              <a:gd name="connsiteX0" fmla="*/ 107968 w 1155561"/>
              <a:gd name="connsiteY0" fmla="*/ 790050 h 1016231"/>
              <a:gd name="connsiteX1" fmla="*/ 235337 w 1155561"/>
              <a:gd name="connsiteY1" fmla="*/ 125586 h 1016231"/>
              <a:gd name="connsiteX2" fmla="*/ 916125 w 1155561"/>
              <a:gd name="connsiteY2" fmla="*/ 47433 h 1016231"/>
              <a:gd name="connsiteX3" fmla="*/ 1147774 w 1155561"/>
              <a:gd name="connsiteY3" fmla="*/ 535114 h 1016231"/>
              <a:gd name="connsiteX4" fmla="*/ 824685 w 1155561"/>
              <a:gd name="connsiteY4" fmla="*/ 996881 h 1016231"/>
              <a:gd name="connsiteX5" fmla="*/ 107968 w 1155561"/>
              <a:gd name="connsiteY5" fmla="*/ 790050 h 1016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5561" h="1016231">
                <a:moveTo>
                  <a:pt x="107968" y="790050"/>
                </a:moveTo>
                <a:cubicBezTo>
                  <a:pt x="-141127" y="551438"/>
                  <a:pt x="100644" y="249355"/>
                  <a:pt x="235337" y="125586"/>
                </a:cubicBezTo>
                <a:cubicBezTo>
                  <a:pt x="370030" y="1817"/>
                  <a:pt x="649103" y="-42375"/>
                  <a:pt x="916125" y="47433"/>
                </a:cubicBezTo>
                <a:cubicBezTo>
                  <a:pt x="1183147" y="137241"/>
                  <a:pt x="1163014" y="376873"/>
                  <a:pt x="1147774" y="535114"/>
                </a:cubicBezTo>
                <a:cubicBezTo>
                  <a:pt x="1132534" y="693355"/>
                  <a:pt x="997986" y="954392"/>
                  <a:pt x="824685" y="996881"/>
                </a:cubicBezTo>
                <a:cubicBezTo>
                  <a:pt x="651384" y="1039370"/>
                  <a:pt x="357063" y="1028662"/>
                  <a:pt x="107968" y="79005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412F2F-C3B2-9C9F-A298-6F6600751027}"/>
              </a:ext>
            </a:extLst>
          </p:cNvPr>
          <p:cNvSpPr/>
          <p:nvPr/>
        </p:nvSpPr>
        <p:spPr>
          <a:xfrm>
            <a:off x="11041987" y="166787"/>
            <a:ext cx="980511" cy="862287"/>
          </a:xfrm>
          <a:custGeom>
            <a:avLst/>
            <a:gdLst>
              <a:gd name="connsiteX0" fmla="*/ 70699 w 1053367"/>
              <a:gd name="connsiteY0" fmla="*/ 237808 h 945281"/>
              <a:gd name="connsiteX1" fmla="*/ 558379 w 1053367"/>
              <a:gd name="connsiteY1" fmla="*/ 64 h 945281"/>
              <a:gd name="connsiteX2" fmla="*/ 954619 w 1053367"/>
              <a:gd name="connsiteY2" fmla="*/ 219520 h 945281"/>
              <a:gd name="connsiteX3" fmla="*/ 1033867 w 1053367"/>
              <a:gd name="connsiteY3" fmla="*/ 701104 h 945281"/>
              <a:gd name="connsiteX4" fmla="*/ 662011 w 1053367"/>
              <a:gd name="connsiteY4" fmla="*/ 944944 h 945281"/>
              <a:gd name="connsiteX5" fmla="*/ 113371 w 1053367"/>
              <a:gd name="connsiteY5" fmla="*/ 743776 h 945281"/>
              <a:gd name="connsiteX6" fmla="*/ 9739 w 1053367"/>
              <a:gd name="connsiteY6" fmla="*/ 335344 h 945281"/>
              <a:gd name="connsiteX7" fmla="*/ 70699 w 1053367"/>
              <a:gd name="connsiteY7" fmla="*/ 237808 h 945281"/>
              <a:gd name="connsiteX0" fmla="*/ 194161 w 1048813"/>
              <a:gd name="connsiteY0" fmla="*/ 53156 h 961797"/>
              <a:gd name="connsiteX1" fmla="*/ 553825 w 1048813"/>
              <a:gd name="connsiteY1" fmla="*/ 16580 h 961797"/>
              <a:gd name="connsiteX2" fmla="*/ 950065 w 1048813"/>
              <a:gd name="connsiteY2" fmla="*/ 236036 h 961797"/>
              <a:gd name="connsiteX3" fmla="*/ 1029313 w 1048813"/>
              <a:gd name="connsiteY3" fmla="*/ 717620 h 961797"/>
              <a:gd name="connsiteX4" fmla="*/ 657457 w 1048813"/>
              <a:gd name="connsiteY4" fmla="*/ 961460 h 961797"/>
              <a:gd name="connsiteX5" fmla="*/ 108817 w 1048813"/>
              <a:gd name="connsiteY5" fmla="*/ 760292 h 961797"/>
              <a:gd name="connsiteX6" fmla="*/ 5185 w 1048813"/>
              <a:gd name="connsiteY6" fmla="*/ 351860 h 961797"/>
              <a:gd name="connsiteX7" fmla="*/ 194161 w 1048813"/>
              <a:gd name="connsiteY7" fmla="*/ 53156 h 961797"/>
              <a:gd name="connsiteX0" fmla="*/ 194161 w 1053979"/>
              <a:gd name="connsiteY0" fmla="*/ 53156 h 963170"/>
              <a:gd name="connsiteX1" fmla="*/ 553825 w 1053979"/>
              <a:gd name="connsiteY1" fmla="*/ 16580 h 963170"/>
              <a:gd name="connsiteX2" fmla="*/ 950065 w 1053979"/>
              <a:gd name="connsiteY2" fmla="*/ 236036 h 963170"/>
              <a:gd name="connsiteX3" fmla="*/ 1035409 w 1053979"/>
              <a:gd name="connsiteY3" fmla="*/ 656660 h 963170"/>
              <a:gd name="connsiteX4" fmla="*/ 657457 w 1053979"/>
              <a:gd name="connsiteY4" fmla="*/ 961460 h 963170"/>
              <a:gd name="connsiteX5" fmla="*/ 108817 w 1053979"/>
              <a:gd name="connsiteY5" fmla="*/ 760292 h 963170"/>
              <a:gd name="connsiteX6" fmla="*/ 5185 w 1053979"/>
              <a:gd name="connsiteY6" fmla="*/ 351860 h 963170"/>
              <a:gd name="connsiteX7" fmla="*/ 194161 w 1053979"/>
              <a:gd name="connsiteY7" fmla="*/ 53156 h 963170"/>
              <a:gd name="connsiteX0" fmla="*/ 194161 w 1055725"/>
              <a:gd name="connsiteY0" fmla="*/ 53156 h 945153"/>
              <a:gd name="connsiteX1" fmla="*/ 553825 w 1055725"/>
              <a:gd name="connsiteY1" fmla="*/ 16580 h 945153"/>
              <a:gd name="connsiteX2" fmla="*/ 950065 w 1055725"/>
              <a:gd name="connsiteY2" fmla="*/ 236036 h 945153"/>
              <a:gd name="connsiteX3" fmla="*/ 1035409 w 1055725"/>
              <a:gd name="connsiteY3" fmla="*/ 656660 h 945153"/>
              <a:gd name="connsiteX4" fmla="*/ 633073 w 1055725"/>
              <a:gd name="connsiteY4" fmla="*/ 943172 h 945153"/>
              <a:gd name="connsiteX5" fmla="*/ 108817 w 1055725"/>
              <a:gd name="connsiteY5" fmla="*/ 760292 h 945153"/>
              <a:gd name="connsiteX6" fmla="*/ 5185 w 1055725"/>
              <a:gd name="connsiteY6" fmla="*/ 351860 h 945153"/>
              <a:gd name="connsiteX7" fmla="*/ 194161 w 1055725"/>
              <a:gd name="connsiteY7" fmla="*/ 53156 h 945153"/>
              <a:gd name="connsiteX0" fmla="*/ 194161 w 1055725"/>
              <a:gd name="connsiteY0" fmla="*/ 53156 h 944382"/>
              <a:gd name="connsiteX1" fmla="*/ 553825 w 1055725"/>
              <a:gd name="connsiteY1" fmla="*/ 16580 h 944382"/>
              <a:gd name="connsiteX2" fmla="*/ 950065 w 1055725"/>
              <a:gd name="connsiteY2" fmla="*/ 236036 h 944382"/>
              <a:gd name="connsiteX3" fmla="*/ 1035409 w 1055725"/>
              <a:gd name="connsiteY3" fmla="*/ 656660 h 944382"/>
              <a:gd name="connsiteX4" fmla="*/ 633073 w 1055725"/>
              <a:gd name="connsiteY4" fmla="*/ 943172 h 944382"/>
              <a:gd name="connsiteX5" fmla="*/ 108817 w 1055725"/>
              <a:gd name="connsiteY5" fmla="*/ 742004 h 944382"/>
              <a:gd name="connsiteX6" fmla="*/ 5185 w 1055725"/>
              <a:gd name="connsiteY6" fmla="*/ 351860 h 944382"/>
              <a:gd name="connsiteX7" fmla="*/ 194161 w 1055725"/>
              <a:gd name="connsiteY7" fmla="*/ 53156 h 944382"/>
              <a:gd name="connsiteX0" fmla="*/ 193512 w 1055076"/>
              <a:gd name="connsiteY0" fmla="*/ 53156 h 944382"/>
              <a:gd name="connsiteX1" fmla="*/ 553176 w 1055076"/>
              <a:gd name="connsiteY1" fmla="*/ 16580 h 944382"/>
              <a:gd name="connsiteX2" fmla="*/ 949416 w 1055076"/>
              <a:gd name="connsiteY2" fmla="*/ 236036 h 944382"/>
              <a:gd name="connsiteX3" fmla="*/ 1034760 w 1055076"/>
              <a:gd name="connsiteY3" fmla="*/ 656660 h 944382"/>
              <a:gd name="connsiteX4" fmla="*/ 632424 w 1055076"/>
              <a:gd name="connsiteY4" fmla="*/ 943172 h 944382"/>
              <a:gd name="connsiteX5" fmla="*/ 108168 w 1055076"/>
              <a:gd name="connsiteY5" fmla="*/ 742004 h 944382"/>
              <a:gd name="connsiteX6" fmla="*/ 4536 w 1055076"/>
              <a:gd name="connsiteY6" fmla="*/ 351860 h 944382"/>
              <a:gd name="connsiteX7" fmla="*/ 193512 w 1055076"/>
              <a:gd name="connsiteY7" fmla="*/ 53156 h 944382"/>
              <a:gd name="connsiteX0" fmla="*/ 190642 w 1052206"/>
              <a:gd name="connsiteY0" fmla="*/ 53156 h 945153"/>
              <a:gd name="connsiteX1" fmla="*/ 550306 w 1052206"/>
              <a:gd name="connsiteY1" fmla="*/ 16580 h 945153"/>
              <a:gd name="connsiteX2" fmla="*/ 946546 w 1052206"/>
              <a:gd name="connsiteY2" fmla="*/ 236036 h 945153"/>
              <a:gd name="connsiteX3" fmla="*/ 1031890 w 1052206"/>
              <a:gd name="connsiteY3" fmla="*/ 656660 h 945153"/>
              <a:gd name="connsiteX4" fmla="*/ 629554 w 1052206"/>
              <a:gd name="connsiteY4" fmla="*/ 943172 h 945153"/>
              <a:gd name="connsiteX5" fmla="*/ 129682 w 1052206"/>
              <a:gd name="connsiteY5" fmla="*/ 760292 h 945153"/>
              <a:gd name="connsiteX6" fmla="*/ 1666 w 1052206"/>
              <a:gd name="connsiteY6" fmla="*/ 351860 h 945153"/>
              <a:gd name="connsiteX7" fmla="*/ 190642 w 1052206"/>
              <a:gd name="connsiteY7" fmla="*/ 53156 h 945153"/>
              <a:gd name="connsiteX0" fmla="*/ 190642 w 1052206"/>
              <a:gd name="connsiteY0" fmla="*/ 53156 h 948214"/>
              <a:gd name="connsiteX1" fmla="*/ 550306 w 1052206"/>
              <a:gd name="connsiteY1" fmla="*/ 16580 h 948214"/>
              <a:gd name="connsiteX2" fmla="*/ 946546 w 1052206"/>
              <a:gd name="connsiteY2" fmla="*/ 236036 h 948214"/>
              <a:gd name="connsiteX3" fmla="*/ 1031890 w 1052206"/>
              <a:gd name="connsiteY3" fmla="*/ 656660 h 948214"/>
              <a:gd name="connsiteX4" fmla="*/ 629554 w 1052206"/>
              <a:gd name="connsiteY4" fmla="*/ 943172 h 948214"/>
              <a:gd name="connsiteX5" fmla="*/ 129682 w 1052206"/>
              <a:gd name="connsiteY5" fmla="*/ 760292 h 948214"/>
              <a:gd name="connsiteX6" fmla="*/ 1666 w 1052206"/>
              <a:gd name="connsiteY6" fmla="*/ 351860 h 948214"/>
              <a:gd name="connsiteX7" fmla="*/ 190642 w 1052206"/>
              <a:gd name="connsiteY7" fmla="*/ 53156 h 948214"/>
              <a:gd name="connsiteX0" fmla="*/ 191844 w 1053408"/>
              <a:gd name="connsiteY0" fmla="*/ 53156 h 948214"/>
              <a:gd name="connsiteX1" fmla="*/ 551508 w 1053408"/>
              <a:gd name="connsiteY1" fmla="*/ 16580 h 948214"/>
              <a:gd name="connsiteX2" fmla="*/ 947748 w 1053408"/>
              <a:gd name="connsiteY2" fmla="*/ 236036 h 948214"/>
              <a:gd name="connsiteX3" fmla="*/ 1033092 w 1053408"/>
              <a:gd name="connsiteY3" fmla="*/ 656660 h 948214"/>
              <a:gd name="connsiteX4" fmla="*/ 630756 w 1053408"/>
              <a:gd name="connsiteY4" fmla="*/ 943172 h 948214"/>
              <a:gd name="connsiteX5" fmla="*/ 130884 w 1053408"/>
              <a:gd name="connsiteY5" fmla="*/ 760292 h 948214"/>
              <a:gd name="connsiteX6" fmla="*/ 2868 w 1053408"/>
              <a:gd name="connsiteY6" fmla="*/ 351860 h 948214"/>
              <a:gd name="connsiteX7" fmla="*/ 191844 w 1053408"/>
              <a:gd name="connsiteY7" fmla="*/ 53156 h 948214"/>
              <a:gd name="connsiteX0" fmla="*/ 194097 w 1055661"/>
              <a:gd name="connsiteY0" fmla="*/ 53156 h 948214"/>
              <a:gd name="connsiteX1" fmla="*/ 553761 w 1055661"/>
              <a:gd name="connsiteY1" fmla="*/ 16580 h 948214"/>
              <a:gd name="connsiteX2" fmla="*/ 950001 w 1055661"/>
              <a:gd name="connsiteY2" fmla="*/ 236036 h 948214"/>
              <a:gd name="connsiteX3" fmla="*/ 1035345 w 1055661"/>
              <a:gd name="connsiteY3" fmla="*/ 656660 h 948214"/>
              <a:gd name="connsiteX4" fmla="*/ 633009 w 1055661"/>
              <a:gd name="connsiteY4" fmla="*/ 943172 h 948214"/>
              <a:gd name="connsiteX5" fmla="*/ 133137 w 1055661"/>
              <a:gd name="connsiteY5" fmla="*/ 760292 h 948214"/>
              <a:gd name="connsiteX6" fmla="*/ 5121 w 1055661"/>
              <a:gd name="connsiteY6" fmla="*/ 351860 h 948214"/>
              <a:gd name="connsiteX7" fmla="*/ 194097 w 1055661"/>
              <a:gd name="connsiteY7" fmla="*/ 53156 h 948214"/>
              <a:gd name="connsiteX0" fmla="*/ 189852 w 1051416"/>
              <a:gd name="connsiteY0" fmla="*/ 53156 h 948214"/>
              <a:gd name="connsiteX1" fmla="*/ 549516 w 1051416"/>
              <a:gd name="connsiteY1" fmla="*/ 16580 h 948214"/>
              <a:gd name="connsiteX2" fmla="*/ 945756 w 1051416"/>
              <a:gd name="connsiteY2" fmla="*/ 236036 h 948214"/>
              <a:gd name="connsiteX3" fmla="*/ 1031100 w 1051416"/>
              <a:gd name="connsiteY3" fmla="*/ 656660 h 948214"/>
              <a:gd name="connsiteX4" fmla="*/ 628764 w 1051416"/>
              <a:gd name="connsiteY4" fmla="*/ 943172 h 948214"/>
              <a:gd name="connsiteX5" fmla="*/ 128892 w 1051416"/>
              <a:gd name="connsiteY5" fmla="*/ 760292 h 948214"/>
              <a:gd name="connsiteX6" fmla="*/ 876 w 1051416"/>
              <a:gd name="connsiteY6" fmla="*/ 351860 h 948214"/>
              <a:gd name="connsiteX7" fmla="*/ 189852 w 1051416"/>
              <a:gd name="connsiteY7" fmla="*/ 53156 h 948214"/>
              <a:gd name="connsiteX0" fmla="*/ 189644 w 1051208"/>
              <a:gd name="connsiteY0" fmla="*/ 53156 h 948214"/>
              <a:gd name="connsiteX1" fmla="*/ 549308 w 1051208"/>
              <a:gd name="connsiteY1" fmla="*/ 16580 h 948214"/>
              <a:gd name="connsiteX2" fmla="*/ 945548 w 1051208"/>
              <a:gd name="connsiteY2" fmla="*/ 236036 h 948214"/>
              <a:gd name="connsiteX3" fmla="*/ 1030892 w 1051208"/>
              <a:gd name="connsiteY3" fmla="*/ 656660 h 948214"/>
              <a:gd name="connsiteX4" fmla="*/ 628556 w 1051208"/>
              <a:gd name="connsiteY4" fmla="*/ 943172 h 948214"/>
              <a:gd name="connsiteX5" fmla="*/ 128684 w 1051208"/>
              <a:gd name="connsiteY5" fmla="*/ 760292 h 948214"/>
              <a:gd name="connsiteX6" fmla="*/ 668 w 1051208"/>
              <a:gd name="connsiteY6" fmla="*/ 351860 h 948214"/>
              <a:gd name="connsiteX7" fmla="*/ 189644 w 1051208"/>
              <a:gd name="connsiteY7" fmla="*/ 53156 h 948214"/>
              <a:gd name="connsiteX0" fmla="*/ 189644 w 1051208"/>
              <a:gd name="connsiteY0" fmla="*/ 53156 h 946706"/>
              <a:gd name="connsiteX1" fmla="*/ 549308 w 1051208"/>
              <a:gd name="connsiteY1" fmla="*/ 16580 h 946706"/>
              <a:gd name="connsiteX2" fmla="*/ 945548 w 1051208"/>
              <a:gd name="connsiteY2" fmla="*/ 236036 h 946706"/>
              <a:gd name="connsiteX3" fmla="*/ 1030892 w 1051208"/>
              <a:gd name="connsiteY3" fmla="*/ 656660 h 946706"/>
              <a:gd name="connsiteX4" fmla="*/ 628556 w 1051208"/>
              <a:gd name="connsiteY4" fmla="*/ 943172 h 946706"/>
              <a:gd name="connsiteX5" fmla="*/ 128684 w 1051208"/>
              <a:gd name="connsiteY5" fmla="*/ 760292 h 946706"/>
              <a:gd name="connsiteX6" fmla="*/ 668 w 1051208"/>
              <a:gd name="connsiteY6" fmla="*/ 351860 h 946706"/>
              <a:gd name="connsiteX7" fmla="*/ 189644 w 1051208"/>
              <a:gd name="connsiteY7" fmla="*/ 53156 h 946706"/>
              <a:gd name="connsiteX0" fmla="*/ 189644 w 1045994"/>
              <a:gd name="connsiteY0" fmla="*/ 53156 h 946706"/>
              <a:gd name="connsiteX1" fmla="*/ 549308 w 1045994"/>
              <a:gd name="connsiteY1" fmla="*/ 16580 h 946706"/>
              <a:gd name="connsiteX2" fmla="*/ 945548 w 1045994"/>
              <a:gd name="connsiteY2" fmla="*/ 236036 h 946706"/>
              <a:gd name="connsiteX3" fmla="*/ 1030892 w 1045994"/>
              <a:gd name="connsiteY3" fmla="*/ 656660 h 946706"/>
              <a:gd name="connsiteX4" fmla="*/ 628556 w 1045994"/>
              <a:gd name="connsiteY4" fmla="*/ 943172 h 946706"/>
              <a:gd name="connsiteX5" fmla="*/ 128684 w 1045994"/>
              <a:gd name="connsiteY5" fmla="*/ 760292 h 946706"/>
              <a:gd name="connsiteX6" fmla="*/ 668 w 1045994"/>
              <a:gd name="connsiteY6" fmla="*/ 351860 h 946706"/>
              <a:gd name="connsiteX7" fmla="*/ 189644 w 1045994"/>
              <a:gd name="connsiteY7" fmla="*/ 53156 h 946706"/>
              <a:gd name="connsiteX0" fmla="*/ 189644 w 1043419"/>
              <a:gd name="connsiteY0" fmla="*/ 53156 h 946706"/>
              <a:gd name="connsiteX1" fmla="*/ 549308 w 1043419"/>
              <a:gd name="connsiteY1" fmla="*/ 16580 h 946706"/>
              <a:gd name="connsiteX2" fmla="*/ 945548 w 1043419"/>
              <a:gd name="connsiteY2" fmla="*/ 236036 h 946706"/>
              <a:gd name="connsiteX3" fmla="*/ 1030892 w 1043419"/>
              <a:gd name="connsiteY3" fmla="*/ 656660 h 946706"/>
              <a:gd name="connsiteX4" fmla="*/ 628556 w 1043419"/>
              <a:gd name="connsiteY4" fmla="*/ 943172 h 946706"/>
              <a:gd name="connsiteX5" fmla="*/ 128684 w 1043419"/>
              <a:gd name="connsiteY5" fmla="*/ 760292 h 946706"/>
              <a:gd name="connsiteX6" fmla="*/ 668 w 1043419"/>
              <a:gd name="connsiteY6" fmla="*/ 351860 h 946706"/>
              <a:gd name="connsiteX7" fmla="*/ 189644 w 1043419"/>
              <a:gd name="connsiteY7" fmla="*/ 53156 h 946706"/>
              <a:gd name="connsiteX0" fmla="*/ 189644 w 1043144"/>
              <a:gd name="connsiteY0" fmla="*/ 40617 h 934167"/>
              <a:gd name="connsiteX1" fmla="*/ 561500 w 1043144"/>
              <a:gd name="connsiteY1" fmla="*/ 22329 h 934167"/>
              <a:gd name="connsiteX2" fmla="*/ 945548 w 1043144"/>
              <a:gd name="connsiteY2" fmla="*/ 223497 h 934167"/>
              <a:gd name="connsiteX3" fmla="*/ 1030892 w 1043144"/>
              <a:gd name="connsiteY3" fmla="*/ 644121 h 934167"/>
              <a:gd name="connsiteX4" fmla="*/ 628556 w 1043144"/>
              <a:gd name="connsiteY4" fmla="*/ 930633 h 934167"/>
              <a:gd name="connsiteX5" fmla="*/ 128684 w 1043144"/>
              <a:gd name="connsiteY5" fmla="*/ 747753 h 934167"/>
              <a:gd name="connsiteX6" fmla="*/ 668 w 1043144"/>
              <a:gd name="connsiteY6" fmla="*/ 339321 h 934167"/>
              <a:gd name="connsiteX7" fmla="*/ 189644 w 1043144"/>
              <a:gd name="connsiteY7" fmla="*/ 40617 h 934167"/>
              <a:gd name="connsiteX0" fmla="*/ 189644 w 1042621"/>
              <a:gd name="connsiteY0" fmla="*/ 48728 h 942278"/>
              <a:gd name="connsiteX1" fmla="*/ 585884 w 1042621"/>
              <a:gd name="connsiteY1" fmla="*/ 18248 h 942278"/>
              <a:gd name="connsiteX2" fmla="*/ 945548 w 1042621"/>
              <a:gd name="connsiteY2" fmla="*/ 231608 h 942278"/>
              <a:gd name="connsiteX3" fmla="*/ 1030892 w 1042621"/>
              <a:gd name="connsiteY3" fmla="*/ 652232 h 942278"/>
              <a:gd name="connsiteX4" fmla="*/ 628556 w 1042621"/>
              <a:gd name="connsiteY4" fmla="*/ 938744 h 942278"/>
              <a:gd name="connsiteX5" fmla="*/ 128684 w 1042621"/>
              <a:gd name="connsiteY5" fmla="*/ 755864 h 942278"/>
              <a:gd name="connsiteX6" fmla="*/ 668 w 1042621"/>
              <a:gd name="connsiteY6" fmla="*/ 347432 h 942278"/>
              <a:gd name="connsiteX7" fmla="*/ 189644 w 1042621"/>
              <a:gd name="connsiteY7" fmla="*/ 48728 h 942278"/>
              <a:gd name="connsiteX0" fmla="*/ 189644 w 1042621"/>
              <a:gd name="connsiteY0" fmla="*/ 56733 h 950283"/>
              <a:gd name="connsiteX1" fmla="*/ 585884 w 1042621"/>
              <a:gd name="connsiteY1" fmla="*/ 26253 h 950283"/>
              <a:gd name="connsiteX2" fmla="*/ 945548 w 1042621"/>
              <a:gd name="connsiteY2" fmla="*/ 239613 h 950283"/>
              <a:gd name="connsiteX3" fmla="*/ 1030892 w 1042621"/>
              <a:gd name="connsiteY3" fmla="*/ 660237 h 950283"/>
              <a:gd name="connsiteX4" fmla="*/ 628556 w 1042621"/>
              <a:gd name="connsiteY4" fmla="*/ 946749 h 950283"/>
              <a:gd name="connsiteX5" fmla="*/ 128684 w 1042621"/>
              <a:gd name="connsiteY5" fmla="*/ 763869 h 950283"/>
              <a:gd name="connsiteX6" fmla="*/ 668 w 1042621"/>
              <a:gd name="connsiteY6" fmla="*/ 355437 h 950283"/>
              <a:gd name="connsiteX7" fmla="*/ 189644 w 1042621"/>
              <a:gd name="connsiteY7" fmla="*/ 56733 h 950283"/>
              <a:gd name="connsiteX0" fmla="*/ 201594 w 1054571"/>
              <a:gd name="connsiteY0" fmla="*/ 57547 h 951097"/>
              <a:gd name="connsiteX1" fmla="*/ 597834 w 1054571"/>
              <a:gd name="connsiteY1" fmla="*/ 27067 h 951097"/>
              <a:gd name="connsiteX2" fmla="*/ 957498 w 1054571"/>
              <a:gd name="connsiteY2" fmla="*/ 240427 h 951097"/>
              <a:gd name="connsiteX3" fmla="*/ 1042842 w 1054571"/>
              <a:gd name="connsiteY3" fmla="*/ 661051 h 951097"/>
              <a:gd name="connsiteX4" fmla="*/ 640506 w 1054571"/>
              <a:gd name="connsiteY4" fmla="*/ 947563 h 951097"/>
              <a:gd name="connsiteX5" fmla="*/ 140634 w 1054571"/>
              <a:gd name="connsiteY5" fmla="*/ 764683 h 951097"/>
              <a:gd name="connsiteX6" fmla="*/ 426 w 1054571"/>
              <a:gd name="connsiteY6" fmla="*/ 374539 h 951097"/>
              <a:gd name="connsiteX7" fmla="*/ 201594 w 1054571"/>
              <a:gd name="connsiteY7" fmla="*/ 57547 h 951097"/>
              <a:gd name="connsiteX0" fmla="*/ 201594 w 1054571"/>
              <a:gd name="connsiteY0" fmla="*/ 57547 h 951097"/>
              <a:gd name="connsiteX1" fmla="*/ 597834 w 1054571"/>
              <a:gd name="connsiteY1" fmla="*/ 27067 h 951097"/>
              <a:gd name="connsiteX2" fmla="*/ 957498 w 1054571"/>
              <a:gd name="connsiteY2" fmla="*/ 240427 h 951097"/>
              <a:gd name="connsiteX3" fmla="*/ 1042842 w 1054571"/>
              <a:gd name="connsiteY3" fmla="*/ 661051 h 951097"/>
              <a:gd name="connsiteX4" fmla="*/ 640506 w 1054571"/>
              <a:gd name="connsiteY4" fmla="*/ 947563 h 951097"/>
              <a:gd name="connsiteX5" fmla="*/ 140634 w 1054571"/>
              <a:gd name="connsiteY5" fmla="*/ 764683 h 951097"/>
              <a:gd name="connsiteX6" fmla="*/ 426 w 1054571"/>
              <a:gd name="connsiteY6" fmla="*/ 374539 h 951097"/>
              <a:gd name="connsiteX7" fmla="*/ 201594 w 1054571"/>
              <a:gd name="connsiteY7" fmla="*/ 57547 h 951097"/>
              <a:gd name="connsiteX0" fmla="*/ 201594 w 1054571"/>
              <a:gd name="connsiteY0" fmla="*/ 57547 h 951097"/>
              <a:gd name="connsiteX1" fmla="*/ 597834 w 1054571"/>
              <a:gd name="connsiteY1" fmla="*/ 27067 h 951097"/>
              <a:gd name="connsiteX2" fmla="*/ 957498 w 1054571"/>
              <a:gd name="connsiteY2" fmla="*/ 240427 h 951097"/>
              <a:gd name="connsiteX3" fmla="*/ 1042842 w 1054571"/>
              <a:gd name="connsiteY3" fmla="*/ 661051 h 951097"/>
              <a:gd name="connsiteX4" fmla="*/ 640506 w 1054571"/>
              <a:gd name="connsiteY4" fmla="*/ 947563 h 951097"/>
              <a:gd name="connsiteX5" fmla="*/ 140634 w 1054571"/>
              <a:gd name="connsiteY5" fmla="*/ 764683 h 951097"/>
              <a:gd name="connsiteX6" fmla="*/ 426 w 1054571"/>
              <a:gd name="connsiteY6" fmla="*/ 374539 h 951097"/>
              <a:gd name="connsiteX7" fmla="*/ 201594 w 1054571"/>
              <a:gd name="connsiteY7" fmla="*/ 57547 h 951097"/>
              <a:gd name="connsiteX0" fmla="*/ 201347 w 1054324"/>
              <a:gd name="connsiteY0" fmla="*/ 57547 h 951097"/>
              <a:gd name="connsiteX1" fmla="*/ 597587 w 1054324"/>
              <a:gd name="connsiteY1" fmla="*/ 27067 h 951097"/>
              <a:gd name="connsiteX2" fmla="*/ 957251 w 1054324"/>
              <a:gd name="connsiteY2" fmla="*/ 240427 h 951097"/>
              <a:gd name="connsiteX3" fmla="*/ 1042595 w 1054324"/>
              <a:gd name="connsiteY3" fmla="*/ 661051 h 951097"/>
              <a:gd name="connsiteX4" fmla="*/ 640259 w 1054324"/>
              <a:gd name="connsiteY4" fmla="*/ 947563 h 951097"/>
              <a:gd name="connsiteX5" fmla="*/ 140387 w 1054324"/>
              <a:gd name="connsiteY5" fmla="*/ 764683 h 951097"/>
              <a:gd name="connsiteX6" fmla="*/ 179 w 1054324"/>
              <a:gd name="connsiteY6" fmla="*/ 374539 h 951097"/>
              <a:gd name="connsiteX7" fmla="*/ 201347 w 1054324"/>
              <a:gd name="connsiteY7" fmla="*/ 57547 h 951097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9187"/>
              <a:gd name="connsiteY0" fmla="*/ 57547 h 950044"/>
              <a:gd name="connsiteX1" fmla="*/ 597587 w 1059187"/>
              <a:gd name="connsiteY1" fmla="*/ 27067 h 950044"/>
              <a:gd name="connsiteX2" fmla="*/ 957251 w 1059187"/>
              <a:gd name="connsiteY2" fmla="*/ 240427 h 950044"/>
              <a:gd name="connsiteX3" fmla="*/ 1042595 w 1059187"/>
              <a:gd name="connsiteY3" fmla="*/ 661051 h 950044"/>
              <a:gd name="connsiteX4" fmla="*/ 640259 w 1059187"/>
              <a:gd name="connsiteY4" fmla="*/ 947563 h 950044"/>
              <a:gd name="connsiteX5" fmla="*/ 140387 w 1059187"/>
              <a:gd name="connsiteY5" fmla="*/ 764683 h 950044"/>
              <a:gd name="connsiteX6" fmla="*/ 179 w 1059187"/>
              <a:gd name="connsiteY6" fmla="*/ 374539 h 950044"/>
              <a:gd name="connsiteX7" fmla="*/ 201347 w 1059187"/>
              <a:gd name="connsiteY7" fmla="*/ 57547 h 950044"/>
              <a:gd name="connsiteX0" fmla="*/ 201347 w 1053601"/>
              <a:gd name="connsiteY0" fmla="*/ 57547 h 950044"/>
              <a:gd name="connsiteX1" fmla="*/ 634163 w 1053601"/>
              <a:gd name="connsiteY1" fmla="*/ 27067 h 950044"/>
              <a:gd name="connsiteX2" fmla="*/ 957251 w 1053601"/>
              <a:gd name="connsiteY2" fmla="*/ 240427 h 950044"/>
              <a:gd name="connsiteX3" fmla="*/ 1042595 w 1053601"/>
              <a:gd name="connsiteY3" fmla="*/ 661051 h 950044"/>
              <a:gd name="connsiteX4" fmla="*/ 640259 w 1053601"/>
              <a:gd name="connsiteY4" fmla="*/ 947563 h 950044"/>
              <a:gd name="connsiteX5" fmla="*/ 140387 w 1053601"/>
              <a:gd name="connsiteY5" fmla="*/ 764683 h 950044"/>
              <a:gd name="connsiteX6" fmla="*/ 179 w 1053601"/>
              <a:gd name="connsiteY6" fmla="*/ 374539 h 950044"/>
              <a:gd name="connsiteX7" fmla="*/ 201347 w 1053601"/>
              <a:gd name="connsiteY7" fmla="*/ 57547 h 950044"/>
              <a:gd name="connsiteX0" fmla="*/ 201347 w 1053601"/>
              <a:gd name="connsiteY0" fmla="*/ 52235 h 944732"/>
              <a:gd name="connsiteX1" fmla="*/ 634163 w 1053601"/>
              <a:gd name="connsiteY1" fmla="*/ 21755 h 944732"/>
              <a:gd name="connsiteX2" fmla="*/ 957251 w 1053601"/>
              <a:gd name="connsiteY2" fmla="*/ 235115 h 944732"/>
              <a:gd name="connsiteX3" fmla="*/ 1042595 w 1053601"/>
              <a:gd name="connsiteY3" fmla="*/ 655739 h 944732"/>
              <a:gd name="connsiteX4" fmla="*/ 640259 w 1053601"/>
              <a:gd name="connsiteY4" fmla="*/ 942251 h 944732"/>
              <a:gd name="connsiteX5" fmla="*/ 140387 w 1053601"/>
              <a:gd name="connsiteY5" fmla="*/ 759371 h 944732"/>
              <a:gd name="connsiteX6" fmla="*/ 179 w 1053601"/>
              <a:gd name="connsiteY6" fmla="*/ 369227 h 944732"/>
              <a:gd name="connsiteX7" fmla="*/ 201347 w 1053601"/>
              <a:gd name="connsiteY7" fmla="*/ 52235 h 944732"/>
              <a:gd name="connsiteX0" fmla="*/ 201594 w 1053848"/>
              <a:gd name="connsiteY0" fmla="*/ 52235 h 944732"/>
              <a:gd name="connsiteX1" fmla="*/ 634410 w 1053848"/>
              <a:gd name="connsiteY1" fmla="*/ 21755 h 944732"/>
              <a:gd name="connsiteX2" fmla="*/ 957498 w 1053848"/>
              <a:gd name="connsiteY2" fmla="*/ 235115 h 944732"/>
              <a:gd name="connsiteX3" fmla="*/ 1042842 w 1053848"/>
              <a:gd name="connsiteY3" fmla="*/ 655739 h 944732"/>
              <a:gd name="connsiteX4" fmla="*/ 640506 w 1053848"/>
              <a:gd name="connsiteY4" fmla="*/ 942251 h 944732"/>
              <a:gd name="connsiteX5" fmla="*/ 140634 w 1053848"/>
              <a:gd name="connsiteY5" fmla="*/ 759371 h 944732"/>
              <a:gd name="connsiteX6" fmla="*/ 426 w 1053848"/>
              <a:gd name="connsiteY6" fmla="*/ 369227 h 944732"/>
              <a:gd name="connsiteX7" fmla="*/ 201594 w 1053848"/>
              <a:gd name="connsiteY7" fmla="*/ 52235 h 944732"/>
              <a:gd name="connsiteX0" fmla="*/ 201594 w 1053848"/>
              <a:gd name="connsiteY0" fmla="*/ 52235 h 943967"/>
              <a:gd name="connsiteX1" fmla="*/ 634410 w 1053848"/>
              <a:gd name="connsiteY1" fmla="*/ 21755 h 943967"/>
              <a:gd name="connsiteX2" fmla="*/ 957498 w 1053848"/>
              <a:gd name="connsiteY2" fmla="*/ 235115 h 943967"/>
              <a:gd name="connsiteX3" fmla="*/ 1042842 w 1053848"/>
              <a:gd name="connsiteY3" fmla="*/ 655739 h 943967"/>
              <a:gd name="connsiteX4" fmla="*/ 640506 w 1053848"/>
              <a:gd name="connsiteY4" fmla="*/ 942251 h 943967"/>
              <a:gd name="connsiteX5" fmla="*/ 140634 w 1053848"/>
              <a:gd name="connsiteY5" fmla="*/ 759371 h 943967"/>
              <a:gd name="connsiteX6" fmla="*/ 426 w 1053848"/>
              <a:gd name="connsiteY6" fmla="*/ 369227 h 943967"/>
              <a:gd name="connsiteX7" fmla="*/ 201594 w 1053848"/>
              <a:gd name="connsiteY7" fmla="*/ 52235 h 943967"/>
              <a:gd name="connsiteX0" fmla="*/ 201594 w 1053848"/>
              <a:gd name="connsiteY0" fmla="*/ 52235 h 944586"/>
              <a:gd name="connsiteX1" fmla="*/ 634410 w 1053848"/>
              <a:gd name="connsiteY1" fmla="*/ 21755 h 944586"/>
              <a:gd name="connsiteX2" fmla="*/ 957498 w 1053848"/>
              <a:gd name="connsiteY2" fmla="*/ 235115 h 944586"/>
              <a:gd name="connsiteX3" fmla="*/ 1042842 w 1053848"/>
              <a:gd name="connsiteY3" fmla="*/ 655739 h 944586"/>
              <a:gd name="connsiteX4" fmla="*/ 640506 w 1053848"/>
              <a:gd name="connsiteY4" fmla="*/ 942251 h 944586"/>
              <a:gd name="connsiteX5" fmla="*/ 140634 w 1053848"/>
              <a:gd name="connsiteY5" fmla="*/ 759371 h 944586"/>
              <a:gd name="connsiteX6" fmla="*/ 426 w 1053848"/>
              <a:gd name="connsiteY6" fmla="*/ 369227 h 944586"/>
              <a:gd name="connsiteX7" fmla="*/ 201594 w 1053848"/>
              <a:gd name="connsiteY7" fmla="*/ 52235 h 944586"/>
              <a:gd name="connsiteX0" fmla="*/ 207458 w 1059712"/>
              <a:gd name="connsiteY0" fmla="*/ 52235 h 943658"/>
              <a:gd name="connsiteX1" fmla="*/ 640274 w 1059712"/>
              <a:gd name="connsiteY1" fmla="*/ 21755 h 943658"/>
              <a:gd name="connsiteX2" fmla="*/ 963362 w 1059712"/>
              <a:gd name="connsiteY2" fmla="*/ 235115 h 943658"/>
              <a:gd name="connsiteX3" fmla="*/ 1048706 w 1059712"/>
              <a:gd name="connsiteY3" fmla="*/ 655739 h 943658"/>
              <a:gd name="connsiteX4" fmla="*/ 646370 w 1059712"/>
              <a:gd name="connsiteY4" fmla="*/ 942251 h 943658"/>
              <a:gd name="connsiteX5" fmla="*/ 116018 w 1059712"/>
              <a:gd name="connsiteY5" fmla="*/ 741083 h 943658"/>
              <a:gd name="connsiteX6" fmla="*/ 6290 w 1059712"/>
              <a:gd name="connsiteY6" fmla="*/ 369227 h 943658"/>
              <a:gd name="connsiteX7" fmla="*/ 207458 w 1059712"/>
              <a:gd name="connsiteY7" fmla="*/ 52235 h 943658"/>
              <a:gd name="connsiteX0" fmla="*/ 206696 w 1058950"/>
              <a:gd name="connsiteY0" fmla="*/ 52235 h 943658"/>
              <a:gd name="connsiteX1" fmla="*/ 639512 w 1058950"/>
              <a:gd name="connsiteY1" fmla="*/ 21755 h 943658"/>
              <a:gd name="connsiteX2" fmla="*/ 962600 w 1058950"/>
              <a:gd name="connsiteY2" fmla="*/ 235115 h 943658"/>
              <a:gd name="connsiteX3" fmla="*/ 1047944 w 1058950"/>
              <a:gd name="connsiteY3" fmla="*/ 655739 h 943658"/>
              <a:gd name="connsiteX4" fmla="*/ 645608 w 1058950"/>
              <a:gd name="connsiteY4" fmla="*/ 942251 h 943658"/>
              <a:gd name="connsiteX5" fmla="*/ 115256 w 1058950"/>
              <a:gd name="connsiteY5" fmla="*/ 741083 h 943658"/>
              <a:gd name="connsiteX6" fmla="*/ 5528 w 1058950"/>
              <a:gd name="connsiteY6" fmla="*/ 369227 h 943658"/>
              <a:gd name="connsiteX7" fmla="*/ 206696 w 1058950"/>
              <a:gd name="connsiteY7" fmla="*/ 52235 h 943658"/>
              <a:gd name="connsiteX0" fmla="*/ 202410 w 1054664"/>
              <a:gd name="connsiteY0" fmla="*/ 52235 h 945932"/>
              <a:gd name="connsiteX1" fmla="*/ 635226 w 1054664"/>
              <a:gd name="connsiteY1" fmla="*/ 21755 h 945932"/>
              <a:gd name="connsiteX2" fmla="*/ 958314 w 1054664"/>
              <a:gd name="connsiteY2" fmla="*/ 235115 h 945932"/>
              <a:gd name="connsiteX3" fmla="*/ 1043658 w 1054664"/>
              <a:gd name="connsiteY3" fmla="*/ 655739 h 945932"/>
              <a:gd name="connsiteX4" fmla="*/ 641322 w 1054664"/>
              <a:gd name="connsiteY4" fmla="*/ 942251 h 945932"/>
              <a:gd name="connsiteX5" fmla="*/ 147546 w 1054664"/>
              <a:gd name="connsiteY5" fmla="*/ 777659 h 945932"/>
              <a:gd name="connsiteX6" fmla="*/ 1242 w 1054664"/>
              <a:gd name="connsiteY6" fmla="*/ 369227 h 945932"/>
              <a:gd name="connsiteX7" fmla="*/ 202410 w 1054664"/>
              <a:gd name="connsiteY7" fmla="*/ 52235 h 945932"/>
              <a:gd name="connsiteX0" fmla="*/ 202410 w 1054664"/>
              <a:gd name="connsiteY0" fmla="*/ 52235 h 945707"/>
              <a:gd name="connsiteX1" fmla="*/ 635226 w 1054664"/>
              <a:gd name="connsiteY1" fmla="*/ 21755 h 945707"/>
              <a:gd name="connsiteX2" fmla="*/ 958314 w 1054664"/>
              <a:gd name="connsiteY2" fmla="*/ 235115 h 945707"/>
              <a:gd name="connsiteX3" fmla="*/ 1043658 w 1054664"/>
              <a:gd name="connsiteY3" fmla="*/ 655739 h 945707"/>
              <a:gd name="connsiteX4" fmla="*/ 641322 w 1054664"/>
              <a:gd name="connsiteY4" fmla="*/ 942251 h 945707"/>
              <a:gd name="connsiteX5" fmla="*/ 147546 w 1054664"/>
              <a:gd name="connsiteY5" fmla="*/ 777659 h 945707"/>
              <a:gd name="connsiteX6" fmla="*/ 1242 w 1054664"/>
              <a:gd name="connsiteY6" fmla="*/ 369227 h 945707"/>
              <a:gd name="connsiteX7" fmla="*/ 202410 w 1054664"/>
              <a:gd name="connsiteY7" fmla="*/ 52235 h 945707"/>
              <a:gd name="connsiteX0" fmla="*/ 202410 w 1054664"/>
              <a:gd name="connsiteY0" fmla="*/ 52235 h 944188"/>
              <a:gd name="connsiteX1" fmla="*/ 635226 w 1054664"/>
              <a:gd name="connsiteY1" fmla="*/ 21755 h 944188"/>
              <a:gd name="connsiteX2" fmla="*/ 958314 w 1054664"/>
              <a:gd name="connsiteY2" fmla="*/ 235115 h 944188"/>
              <a:gd name="connsiteX3" fmla="*/ 1043658 w 1054664"/>
              <a:gd name="connsiteY3" fmla="*/ 655739 h 944188"/>
              <a:gd name="connsiteX4" fmla="*/ 641322 w 1054664"/>
              <a:gd name="connsiteY4" fmla="*/ 942251 h 944188"/>
              <a:gd name="connsiteX5" fmla="*/ 147546 w 1054664"/>
              <a:gd name="connsiteY5" fmla="*/ 777659 h 944188"/>
              <a:gd name="connsiteX6" fmla="*/ 1242 w 1054664"/>
              <a:gd name="connsiteY6" fmla="*/ 369227 h 944188"/>
              <a:gd name="connsiteX7" fmla="*/ 202410 w 1054664"/>
              <a:gd name="connsiteY7" fmla="*/ 52235 h 944188"/>
              <a:gd name="connsiteX0" fmla="*/ 202410 w 1054664"/>
              <a:gd name="connsiteY0" fmla="*/ 50573 h 942526"/>
              <a:gd name="connsiteX1" fmla="*/ 635226 w 1054664"/>
              <a:gd name="connsiteY1" fmla="*/ 20093 h 942526"/>
              <a:gd name="connsiteX2" fmla="*/ 958314 w 1054664"/>
              <a:gd name="connsiteY2" fmla="*/ 233453 h 942526"/>
              <a:gd name="connsiteX3" fmla="*/ 1043658 w 1054664"/>
              <a:gd name="connsiteY3" fmla="*/ 654077 h 942526"/>
              <a:gd name="connsiteX4" fmla="*/ 641322 w 1054664"/>
              <a:gd name="connsiteY4" fmla="*/ 940589 h 942526"/>
              <a:gd name="connsiteX5" fmla="*/ 147546 w 1054664"/>
              <a:gd name="connsiteY5" fmla="*/ 775997 h 942526"/>
              <a:gd name="connsiteX6" fmla="*/ 1242 w 1054664"/>
              <a:gd name="connsiteY6" fmla="*/ 367565 h 942526"/>
              <a:gd name="connsiteX7" fmla="*/ 202410 w 1054664"/>
              <a:gd name="connsiteY7" fmla="*/ 50573 h 942526"/>
              <a:gd name="connsiteX0" fmla="*/ 201619 w 1053873"/>
              <a:gd name="connsiteY0" fmla="*/ 50573 h 947410"/>
              <a:gd name="connsiteX1" fmla="*/ 634435 w 1053873"/>
              <a:gd name="connsiteY1" fmla="*/ 20093 h 947410"/>
              <a:gd name="connsiteX2" fmla="*/ 957523 w 1053873"/>
              <a:gd name="connsiteY2" fmla="*/ 233453 h 947410"/>
              <a:gd name="connsiteX3" fmla="*/ 1042867 w 1053873"/>
              <a:gd name="connsiteY3" fmla="*/ 654077 h 947410"/>
              <a:gd name="connsiteX4" fmla="*/ 640531 w 1053873"/>
              <a:gd name="connsiteY4" fmla="*/ 940589 h 947410"/>
              <a:gd name="connsiteX5" fmla="*/ 165043 w 1053873"/>
              <a:gd name="connsiteY5" fmla="*/ 806477 h 947410"/>
              <a:gd name="connsiteX6" fmla="*/ 451 w 1053873"/>
              <a:gd name="connsiteY6" fmla="*/ 367565 h 947410"/>
              <a:gd name="connsiteX7" fmla="*/ 201619 w 1053873"/>
              <a:gd name="connsiteY7" fmla="*/ 50573 h 947410"/>
              <a:gd name="connsiteX0" fmla="*/ 201789 w 1054043"/>
              <a:gd name="connsiteY0" fmla="*/ 50573 h 947410"/>
              <a:gd name="connsiteX1" fmla="*/ 634605 w 1054043"/>
              <a:gd name="connsiteY1" fmla="*/ 20093 h 947410"/>
              <a:gd name="connsiteX2" fmla="*/ 957693 w 1054043"/>
              <a:gd name="connsiteY2" fmla="*/ 233453 h 947410"/>
              <a:gd name="connsiteX3" fmla="*/ 1043037 w 1054043"/>
              <a:gd name="connsiteY3" fmla="*/ 654077 h 947410"/>
              <a:gd name="connsiteX4" fmla="*/ 640701 w 1054043"/>
              <a:gd name="connsiteY4" fmla="*/ 940589 h 947410"/>
              <a:gd name="connsiteX5" fmla="*/ 165213 w 1054043"/>
              <a:gd name="connsiteY5" fmla="*/ 806477 h 947410"/>
              <a:gd name="connsiteX6" fmla="*/ 621 w 1054043"/>
              <a:gd name="connsiteY6" fmla="*/ 367565 h 947410"/>
              <a:gd name="connsiteX7" fmla="*/ 201789 w 1054043"/>
              <a:gd name="connsiteY7" fmla="*/ 50573 h 947410"/>
              <a:gd name="connsiteX0" fmla="*/ 201789 w 1055272"/>
              <a:gd name="connsiteY0" fmla="*/ 50573 h 947410"/>
              <a:gd name="connsiteX1" fmla="*/ 634605 w 1055272"/>
              <a:gd name="connsiteY1" fmla="*/ 20093 h 947410"/>
              <a:gd name="connsiteX2" fmla="*/ 957693 w 1055272"/>
              <a:gd name="connsiteY2" fmla="*/ 233453 h 947410"/>
              <a:gd name="connsiteX3" fmla="*/ 1043037 w 1055272"/>
              <a:gd name="connsiteY3" fmla="*/ 654077 h 947410"/>
              <a:gd name="connsiteX4" fmla="*/ 732141 w 1055272"/>
              <a:gd name="connsiteY4" fmla="*/ 940589 h 947410"/>
              <a:gd name="connsiteX5" fmla="*/ 165213 w 1055272"/>
              <a:gd name="connsiteY5" fmla="*/ 806477 h 947410"/>
              <a:gd name="connsiteX6" fmla="*/ 621 w 1055272"/>
              <a:gd name="connsiteY6" fmla="*/ 367565 h 947410"/>
              <a:gd name="connsiteX7" fmla="*/ 201789 w 1055272"/>
              <a:gd name="connsiteY7" fmla="*/ 50573 h 947410"/>
              <a:gd name="connsiteX0" fmla="*/ 201789 w 1066252"/>
              <a:gd name="connsiteY0" fmla="*/ 50573 h 948527"/>
              <a:gd name="connsiteX1" fmla="*/ 634605 w 1066252"/>
              <a:gd name="connsiteY1" fmla="*/ 20093 h 948527"/>
              <a:gd name="connsiteX2" fmla="*/ 957693 w 1066252"/>
              <a:gd name="connsiteY2" fmla="*/ 233453 h 948527"/>
              <a:gd name="connsiteX3" fmla="*/ 1055229 w 1066252"/>
              <a:gd name="connsiteY3" fmla="*/ 635789 h 948527"/>
              <a:gd name="connsiteX4" fmla="*/ 732141 w 1066252"/>
              <a:gd name="connsiteY4" fmla="*/ 940589 h 948527"/>
              <a:gd name="connsiteX5" fmla="*/ 165213 w 1066252"/>
              <a:gd name="connsiteY5" fmla="*/ 806477 h 948527"/>
              <a:gd name="connsiteX6" fmla="*/ 621 w 1066252"/>
              <a:gd name="connsiteY6" fmla="*/ 367565 h 948527"/>
              <a:gd name="connsiteX7" fmla="*/ 201789 w 1066252"/>
              <a:gd name="connsiteY7" fmla="*/ 50573 h 948527"/>
              <a:gd name="connsiteX0" fmla="*/ 201789 w 1066252"/>
              <a:gd name="connsiteY0" fmla="*/ 50573 h 948527"/>
              <a:gd name="connsiteX1" fmla="*/ 634605 w 1066252"/>
              <a:gd name="connsiteY1" fmla="*/ 20093 h 948527"/>
              <a:gd name="connsiteX2" fmla="*/ 957693 w 1066252"/>
              <a:gd name="connsiteY2" fmla="*/ 233453 h 948527"/>
              <a:gd name="connsiteX3" fmla="*/ 1055229 w 1066252"/>
              <a:gd name="connsiteY3" fmla="*/ 635789 h 948527"/>
              <a:gd name="connsiteX4" fmla="*/ 732141 w 1066252"/>
              <a:gd name="connsiteY4" fmla="*/ 940589 h 948527"/>
              <a:gd name="connsiteX5" fmla="*/ 165213 w 1066252"/>
              <a:gd name="connsiteY5" fmla="*/ 806477 h 948527"/>
              <a:gd name="connsiteX6" fmla="*/ 621 w 1066252"/>
              <a:gd name="connsiteY6" fmla="*/ 367565 h 948527"/>
              <a:gd name="connsiteX7" fmla="*/ 201789 w 1066252"/>
              <a:gd name="connsiteY7" fmla="*/ 50573 h 948527"/>
              <a:gd name="connsiteX0" fmla="*/ 201789 w 1066352"/>
              <a:gd name="connsiteY0" fmla="*/ 61201 h 959155"/>
              <a:gd name="connsiteX1" fmla="*/ 628509 w 1066352"/>
              <a:gd name="connsiteY1" fmla="*/ 18529 h 959155"/>
              <a:gd name="connsiteX2" fmla="*/ 957693 w 1066352"/>
              <a:gd name="connsiteY2" fmla="*/ 244081 h 959155"/>
              <a:gd name="connsiteX3" fmla="*/ 1055229 w 1066352"/>
              <a:gd name="connsiteY3" fmla="*/ 646417 h 959155"/>
              <a:gd name="connsiteX4" fmla="*/ 732141 w 1066352"/>
              <a:gd name="connsiteY4" fmla="*/ 951217 h 959155"/>
              <a:gd name="connsiteX5" fmla="*/ 165213 w 1066352"/>
              <a:gd name="connsiteY5" fmla="*/ 817105 h 959155"/>
              <a:gd name="connsiteX6" fmla="*/ 621 w 1066352"/>
              <a:gd name="connsiteY6" fmla="*/ 378193 h 959155"/>
              <a:gd name="connsiteX7" fmla="*/ 201789 w 1066352"/>
              <a:gd name="connsiteY7" fmla="*/ 61201 h 959155"/>
              <a:gd name="connsiteX0" fmla="*/ 140490 w 1066013"/>
              <a:gd name="connsiteY0" fmla="*/ 66914 h 952676"/>
              <a:gd name="connsiteX1" fmla="*/ 628170 w 1066013"/>
              <a:gd name="connsiteY1" fmla="*/ 12050 h 952676"/>
              <a:gd name="connsiteX2" fmla="*/ 957354 w 1066013"/>
              <a:gd name="connsiteY2" fmla="*/ 237602 h 952676"/>
              <a:gd name="connsiteX3" fmla="*/ 1054890 w 1066013"/>
              <a:gd name="connsiteY3" fmla="*/ 639938 h 952676"/>
              <a:gd name="connsiteX4" fmla="*/ 731802 w 1066013"/>
              <a:gd name="connsiteY4" fmla="*/ 944738 h 952676"/>
              <a:gd name="connsiteX5" fmla="*/ 164874 w 1066013"/>
              <a:gd name="connsiteY5" fmla="*/ 810626 h 952676"/>
              <a:gd name="connsiteX6" fmla="*/ 282 w 1066013"/>
              <a:gd name="connsiteY6" fmla="*/ 371714 h 952676"/>
              <a:gd name="connsiteX7" fmla="*/ 140490 w 1066013"/>
              <a:gd name="connsiteY7" fmla="*/ 66914 h 952676"/>
              <a:gd name="connsiteX0" fmla="*/ 195524 w 1066183"/>
              <a:gd name="connsiteY0" fmla="*/ 41910 h 970344"/>
              <a:gd name="connsiteX1" fmla="*/ 628340 w 1066183"/>
              <a:gd name="connsiteY1" fmla="*/ 29718 h 970344"/>
              <a:gd name="connsiteX2" fmla="*/ 957524 w 1066183"/>
              <a:gd name="connsiteY2" fmla="*/ 255270 h 970344"/>
              <a:gd name="connsiteX3" fmla="*/ 1055060 w 1066183"/>
              <a:gd name="connsiteY3" fmla="*/ 657606 h 970344"/>
              <a:gd name="connsiteX4" fmla="*/ 731972 w 1066183"/>
              <a:gd name="connsiteY4" fmla="*/ 962406 h 970344"/>
              <a:gd name="connsiteX5" fmla="*/ 165044 w 1066183"/>
              <a:gd name="connsiteY5" fmla="*/ 828294 h 970344"/>
              <a:gd name="connsiteX6" fmla="*/ 452 w 1066183"/>
              <a:gd name="connsiteY6" fmla="*/ 389382 h 970344"/>
              <a:gd name="connsiteX7" fmla="*/ 195524 w 1066183"/>
              <a:gd name="connsiteY7" fmla="*/ 41910 h 970344"/>
              <a:gd name="connsiteX0" fmla="*/ 213681 w 1084340"/>
              <a:gd name="connsiteY0" fmla="*/ 45413 h 973847"/>
              <a:gd name="connsiteX1" fmla="*/ 646497 w 1084340"/>
              <a:gd name="connsiteY1" fmla="*/ 33221 h 973847"/>
              <a:gd name="connsiteX2" fmla="*/ 975681 w 1084340"/>
              <a:gd name="connsiteY2" fmla="*/ 258773 h 973847"/>
              <a:gd name="connsiteX3" fmla="*/ 1073217 w 1084340"/>
              <a:gd name="connsiteY3" fmla="*/ 661109 h 973847"/>
              <a:gd name="connsiteX4" fmla="*/ 750129 w 1084340"/>
              <a:gd name="connsiteY4" fmla="*/ 965909 h 973847"/>
              <a:gd name="connsiteX5" fmla="*/ 183201 w 1084340"/>
              <a:gd name="connsiteY5" fmla="*/ 831797 h 973847"/>
              <a:gd name="connsiteX6" fmla="*/ 321 w 1084340"/>
              <a:gd name="connsiteY6" fmla="*/ 447749 h 973847"/>
              <a:gd name="connsiteX7" fmla="*/ 213681 w 1084340"/>
              <a:gd name="connsiteY7" fmla="*/ 45413 h 973847"/>
              <a:gd name="connsiteX0" fmla="*/ 213403 w 1084062"/>
              <a:gd name="connsiteY0" fmla="*/ 45413 h 973847"/>
              <a:gd name="connsiteX1" fmla="*/ 646219 w 1084062"/>
              <a:gd name="connsiteY1" fmla="*/ 33221 h 973847"/>
              <a:gd name="connsiteX2" fmla="*/ 975403 w 1084062"/>
              <a:gd name="connsiteY2" fmla="*/ 258773 h 973847"/>
              <a:gd name="connsiteX3" fmla="*/ 1072939 w 1084062"/>
              <a:gd name="connsiteY3" fmla="*/ 661109 h 973847"/>
              <a:gd name="connsiteX4" fmla="*/ 749851 w 1084062"/>
              <a:gd name="connsiteY4" fmla="*/ 965909 h 973847"/>
              <a:gd name="connsiteX5" fmla="*/ 201211 w 1084062"/>
              <a:gd name="connsiteY5" fmla="*/ 831797 h 973847"/>
              <a:gd name="connsiteX6" fmla="*/ 43 w 1084062"/>
              <a:gd name="connsiteY6" fmla="*/ 447749 h 973847"/>
              <a:gd name="connsiteX7" fmla="*/ 213403 w 1084062"/>
              <a:gd name="connsiteY7" fmla="*/ 45413 h 973847"/>
              <a:gd name="connsiteX0" fmla="*/ 213403 w 1084062"/>
              <a:gd name="connsiteY0" fmla="*/ 72961 h 952627"/>
              <a:gd name="connsiteX1" fmla="*/ 646219 w 1084062"/>
              <a:gd name="connsiteY1" fmla="*/ 12001 h 952627"/>
              <a:gd name="connsiteX2" fmla="*/ 975403 w 1084062"/>
              <a:gd name="connsiteY2" fmla="*/ 237553 h 952627"/>
              <a:gd name="connsiteX3" fmla="*/ 1072939 w 1084062"/>
              <a:gd name="connsiteY3" fmla="*/ 639889 h 952627"/>
              <a:gd name="connsiteX4" fmla="*/ 749851 w 1084062"/>
              <a:gd name="connsiteY4" fmla="*/ 944689 h 952627"/>
              <a:gd name="connsiteX5" fmla="*/ 201211 w 1084062"/>
              <a:gd name="connsiteY5" fmla="*/ 810577 h 952627"/>
              <a:gd name="connsiteX6" fmla="*/ 43 w 1084062"/>
              <a:gd name="connsiteY6" fmla="*/ 426529 h 952627"/>
              <a:gd name="connsiteX7" fmla="*/ 213403 w 1084062"/>
              <a:gd name="connsiteY7" fmla="*/ 72961 h 952627"/>
              <a:gd name="connsiteX0" fmla="*/ 213403 w 1084062"/>
              <a:gd name="connsiteY0" fmla="*/ 85629 h 965295"/>
              <a:gd name="connsiteX1" fmla="*/ 646219 w 1084062"/>
              <a:gd name="connsiteY1" fmla="*/ 24669 h 965295"/>
              <a:gd name="connsiteX2" fmla="*/ 975403 w 1084062"/>
              <a:gd name="connsiteY2" fmla="*/ 250221 h 965295"/>
              <a:gd name="connsiteX3" fmla="*/ 1072939 w 1084062"/>
              <a:gd name="connsiteY3" fmla="*/ 652557 h 965295"/>
              <a:gd name="connsiteX4" fmla="*/ 749851 w 1084062"/>
              <a:gd name="connsiteY4" fmla="*/ 957357 h 965295"/>
              <a:gd name="connsiteX5" fmla="*/ 201211 w 1084062"/>
              <a:gd name="connsiteY5" fmla="*/ 823245 h 965295"/>
              <a:gd name="connsiteX6" fmla="*/ 43 w 1084062"/>
              <a:gd name="connsiteY6" fmla="*/ 439197 h 965295"/>
              <a:gd name="connsiteX7" fmla="*/ 213403 w 1084062"/>
              <a:gd name="connsiteY7" fmla="*/ 85629 h 965295"/>
              <a:gd name="connsiteX0" fmla="*/ 213403 w 1084062"/>
              <a:gd name="connsiteY0" fmla="*/ 90711 h 970377"/>
              <a:gd name="connsiteX1" fmla="*/ 646219 w 1084062"/>
              <a:gd name="connsiteY1" fmla="*/ 29751 h 970377"/>
              <a:gd name="connsiteX2" fmla="*/ 975403 w 1084062"/>
              <a:gd name="connsiteY2" fmla="*/ 255303 h 970377"/>
              <a:gd name="connsiteX3" fmla="*/ 1072939 w 1084062"/>
              <a:gd name="connsiteY3" fmla="*/ 657639 h 970377"/>
              <a:gd name="connsiteX4" fmla="*/ 749851 w 1084062"/>
              <a:gd name="connsiteY4" fmla="*/ 962439 h 970377"/>
              <a:gd name="connsiteX5" fmla="*/ 201211 w 1084062"/>
              <a:gd name="connsiteY5" fmla="*/ 828327 h 970377"/>
              <a:gd name="connsiteX6" fmla="*/ 43 w 1084062"/>
              <a:gd name="connsiteY6" fmla="*/ 444279 h 970377"/>
              <a:gd name="connsiteX7" fmla="*/ 213403 w 1084062"/>
              <a:gd name="connsiteY7" fmla="*/ 90711 h 970377"/>
              <a:gd name="connsiteX0" fmla="*/ 213403 w 1084062"/>
              <a:gd name="connsiteY0" fmla="*/ 90711 h 969035"/>
              <a:gd name="connsiteX1" fmla="*/ 646219 w 1084062"/>
              <a:gd name="connsiteY1" fmla="*/ 29751 h 969035"/>
              <a:gd name="connsiteX2" fmla="*/ 975403 w 1084062"/>
              <a:gd name="connsiteY2" fmla="*/ 255303 h 969035"/>
              <a:gd name="connsiteX3" fmla="*/ 1072939 w 1084062"/>
              <a:gd name="connsiteY3" fmla="*/ 657639 h 969035"/>
              <a:gd name="connsiteX4" fmla="*/ 749851 w 1084062"/>
              <a:gd name="connsiteY4" fmla="*/ 962439 h 969035"/>
              <a:gd name="connsiteX5" fmla="*/ 201211 w 1084062"/>
              <a:gd name="connsiteY5" fmla="*/ 828327 h 969035"/>
              <a:gd name="connsiteX6" fmla="*/ 43 w 1084062"/>
              <a:gd name="connsiteY6" fmla="*/ 444279 h 969035"/>
              <a:gd name="connsiteX7" fmla="*/ 213403 w 1084062"/>
              <a:gd name="connsiteY7" fmla="*/ 90711 h 969035"/>
              <a:gd name="connsiteX0" fmla="*/ 213403 w 1084062"/>
              <a:gd name="connsiteY0" fmla="*/ 90711 h 969438"/>
              <a:gd name="connsiteX1" fmla="*/ 646219 w 1084062"/>
              <a:gd name="connsiteY1" fmla="*/ 29751 h 969438"/>
              <a:gd name="connsiteX2" fmla="*/ 975403 w 1084062"/>
              <a:gd name="connsiteY2" fmla="*/ 255303 h 969438"/>
              <a:gd name="connsiteX3" fmla="*/ 1072939 w 1084062"/>
              <a:gd name="connsiteY3" fmla="*/ 657639 h 969438"/>
              <a:gd name="connsiteX4" fmla="*/ 749851 w 1084062"/>
              <a:gd name="connsiteY4" fmla="*/ 962439 h 969438"/>
              <a:gd name="connsiteX5" fmla="*/ 201211 w 1084062"/>
              <a:gd name="connsiteY5" fmla="*/ 828327 h 969438"/>
              <a:gd name="connsiteX6" fmla="*/ 43 w 1084062"/>
              <a:gd name="connsiteY6" fmla="*/ 444279 h 969438"/>
              <a:gd name="connsiteX7" fmla="*/ 213403 w 1084062"/>
              <a:gd name="connsiteY7" fmla="*/ 90711 h 969438"/>
              <a:gd name="connsiteX0" fmla="*/ 213388 w 1084047"/>
              <a:gd name="connsiteY0" fmla="*/ 90711 h 969438"/>
              <a:gd name="connsiteX1" fmla="*/ 646204 w 1084047"/>
              <a:gd name="connsiteY1" fmla="*/ 29751 h 969438"/>
              <a:gd name="connsiteX2" fmla="*/ 975388 w 1084047"/>
              <a:gd name="connsiteY2" fmla="*/ 255303 h 969438"/>
              <a:gd name="connsiteX3" fmla="*/ 1072924 w 1084047"/>
              <a:gd name="connsiteY3" fmla="*/ 657639 h 969438"/>
              <a:gd name="connsiteX4" fmla="*/ 749836 w 1084047"/>
              <a:gd name="connsiteY4" fmla="*/ 962439 h 969438"/>
              <a:gd name="connsiteX5" fmla="*/ 201196 w 1084047"/>
              <a:gd name="connsiteY5" fmla="*/ 828327 h 969438"/>
              <a:gd name="connsiteX6" fmla="*/ 28 w 1084047"/>
              <a:gd name="connsiteY6" fmla="*/ 444279 h 969438"/>
              <a:gd name="connsiteX7" fmla="*/ 213388 w 1084047"/>
              <a:gd name="connsiteY7" fmla="*/ 90711 h 969438"/>
              <a:gd name="connsiteX0" fmla="*/ 201199 w 1071858"/>
              <a:gd name="connsiteY0" fmla="*/ 79319 h 958046"/>
              <a:gd name="connsiteX1" fmla="*/ 634015 w 1071858"/>
              <a:gd name="connsiteY1" fmla="*/ 18359 h 958046"/>
              <a:gd name="connsiteX2" fmla="*/ 963199 w 1071858"/>
              <a:gd name="connsiteY2" fmla="*/ 243911 h 958046"/>
              <a:gd name="connsiteX3" fmla="*/ 1060735 w 1071858"/>
              <a:gd name="connsiteY3" fmla="*/ 646247 h 958046"/>
              <a:gd name="connsiteX4" fmla="*/ 737647 w 1071858"/>
              <a:gd name="connsiteY4" fmla="*/ 951047 h 958046"/>
              <a:gd name="connsiteX5" fmla="*/ 189007 w 1071858"/>
              <a:gd name="connsiteY5" fmla="*/ 816935 h 958046"/>
              <a:gd name="connsiteX6" fmla="*/ 31 w 1071858"/>
              <a:gd name="connsiteY6" fmla="*/ 463367 h 958046"/>
              <a:gd name="connsiteX7" fmla="*/ 201199 w 1071858"/>
              <a:gd name="connsiteY7" fmla="*/ 79319 h 958046"/>
              <a:gd name="connsiteX0" fmla="*/ 203445 w 1074104"/>
              <a:gd name="connsiteY0" fmla="*/ 79319 h 966245"/>
              <a:gd name="connsiteX1" fmla="*/ 636261 w 1074104"/>
              <a:gd name="connsiteY1" fmla="*/ 18359 h 966245"/>
              <a:gd name="connsiteX2" fmla="*/ 965445 w 1074104"/>
              <a:gd name="connsiteY2" fmla="*/ 243911 h 966245"/>
              <a:gd name="connsiteX3" fmla="*/ 1062981 w 1074104"/>
              <a:gd name="connsiteY3" fmla="*/ 646247 h 966245"/>
              <a:gd name="connsiteX4" fmla="*/ 739893 w 1074104"/>
              <a:gd name="connsiteY4" fmla="*/ 951047 h 966245"/>
              <a:gd name="connsiteX5" fmla="*/ 124197 w 1074104"/>
              <a:gd name="connsiteY5" fmla="*/ 859607 h 966245"/>
              <a:gd name="connsiteX6" fmla="*/ 2277 w 1074104"/>
              <a:gd name="connsiteY6" fmla="*/ 463367 h 966245"/>
              <a:gd name="connsiteX7" fmla="*/ 203445 w 1074104"/>
              <a:gd name="connsiteY7" fmla="*/ 79319 h 966245"/>
              <a:gd name="connsiteX0" fmla="*/ 203445 w 1074104"/>
              <a:gd name="connsiteY0" fmla="*/ 79319 h 963504"/>
              <a:gd name="connsiteX1" fmla="*/ 636261 w 1074104"/>
              <a:gd name="connsiteY1" fmla="*/ 18359 h 963504"/>
              <a:gd name="connsiteX2" fmla="*/ 965445 w 1074104"/>
              <a:gd name="connsiteY2" fmla="*/ 243911 h 963504"/>
              <a:gd name="connsiteX3" fmla="*/ 1062981 w 1074104"/>
              <a:gd name="connsiteY3" fmla="*/ 646247 h 963504"/>
              <a:gd name="connsiteX4" fmla="*/ 739893 w 1074104"/>
              <a:gd name="connsiteY4" fmla="*/ 951047 h 963504"/>
              <a:gd name="connsiteX5" fmla="*/ 124197 w 1074104"/>
              <a:gd name="connsiteY5" fmla="*/ 859607 h 963504"/>
              <a:gd name="connsiteX6" fmla="*/ 2277 w 1074104"/>
              <a:gd name="connsiteY6" fmla="*/ 463367 h 963504"/>
              <a:gd name="connsiteX7" fmla="*/ 203445 w 1074104"/>
              <a:gd name="connsiteY7" fmla="*/ 79319 h 963504"/>
              <a:gd name="connsiteX0" fmla="*/ 203445 w 1074104"/>
              <a:gd name="connsiteY0" fmla="*/ 79319 h 963504"/>
              <a:gd name="connsiteX1" fmla="*/ 636261 w 1074104"/>
              <a:gd name="connsiteY1" fmla="*/ 18359 h 963504"/>
              <a:gd name="connsiteX2" fmla="*/ 965445 w 1074104"/>
              <a:gd name="connsiteY2" fmla="*/ 243911 h 963504"/>
              <a:gd name="connsiteX3" fmla="*/ 1062981 w 1074104"/>
              <a:gd name="connsiteY3" fmla="*/ 646247 h 963504"/>
              <a:gd name="connsiteX4" fmla="*/ 739893 w 1074104"/>
              <a:gd name="connsiteY4" fmla="*/ 951047 h 963504"/>
              <a:gd name="connsiteX5" fmla="*/ 124197 w 1074104"/>
              <a:gd name="connsiteY5" fmla="*/ 859607 h 963504"/>
              <a:gd name="connsiteX6" fmla="*/ 2277 w 1074104"/>
              <a:gd name="connsiteY6" fmla="*/ 463367 h 963504"/>
              <a:gd name="connsiteX7" fmla="*/ 203445 w 1074104"/>
              <a:gd name="connsiteY7" fmla="*/ 79319 h 963504"/>
              <a:gd name="connsiteX0" fmla="*/ 203445 w 1074104"/>
              <a:gd name="connsiteY0" fmla="*/ 79319 h 955254"/>
              <a:gd name="connsiteX1" fmla="*/ 636261 w 1074104"/>
              <a:gd name="connsiteY1" fmla="*/ 18359 h 955254"/>
              <a:gd name="connsiteX2" fmla="*/ 965445 w 1074104"/>
              <a:gd name="connsiteY2" fmla="*/ 243911 h 955254"/>
              <a:gd name="connsiteX3" fmla="*/ 1062981 w 1074104"/>
              <a:gd name="connsiteY3" fmla="*/ 646247 h 955254"/>
              <a:gd name="connsiteX4" fmla="*/ 739893 w 1074104"/>
              <a:gd name="connsiteY4" fmla="*/ 951047 h 955254"/>
              <a:gd name="connsiteX5" fmla="*/ 124197 w 1074104"/>
              <a:gd name="connsiteY5" fmla="*/ 798647 h 955254"/>
              <a:gd name="connsiteX6" fmla="*/ 2277 w 1074104"/>
              <a:gd name="connsiteY6" fmla="*/ 463367 h 955254"/>
              <a:gd name="connsiteX7" fmla="*/ 203445 w 1074104"/>
              <a:gd name="connsiteY7" fmla="*/ 79319 h 955254"/>
              <a:gd name="connsiteX0" fmla="*/ 203445 w 1074104"/>
              <a:gd name="connsiteY0" fmla="*/ 79319 h 959410"/>
              <a:gd name="connsiteX1" fmla="*/ 636261 w 1074104"/>
              <a:gd name="connsiteY1" fmla="*/ 18359 h 959410"/>
              <a:gd name="connsiteX2" fmla="*/ 965445 w 1074104"/>
              <a:gd name="connsiteY2" fmla="*/ 243911 h 959410"/>
              <a:gd name="connsiteX3" fmla="*/ 1062981 w 1074104"/>
              <a:gd name="connsiteY3" fmla="*/ 646247 h 959410"/>
              <a:gd name="connsiteX4" fmla="*/ 739893 w 1074104"/>
              <a:gd name="connsiteY4" fmla="*/ 951047 h 959410"/>
              <a:gd name="connsiteX5" fmla="*/ 124197 w 1074104"/>
              <a:gd name="connsiteY5" fmla="*/ 798647 h 959410"/>
              <a:gd name="connsiteX6" fmla="*/ 2277 w 1074104"/>
              <a:gd name="connsiteY6" fmla="*/ 463367 h 959410"/>
              <a:gd name="connsiteX7" fmla="*/ 203445 w 1074104"/>
              <a:gd name="connsiteY7" fmla="*/ 79319 h 959410"/>
              <a:gd name="connsiteX0" fmla="*/ 203680 w 1074339"/>
              <a:gd name="connsiteY0" fmla="*/ 79319 h 959410"/>
              <a:gd name="connsiteX1" fmla="*/ 636496 w 1074339"/>
              <a:gd name="connsiteY1" fmla="*/ 18359 h 959410"/>
              <a:gd name="connsiteX2" fmla="*/ 965680 w 1074339"/>
              <a:gd name="connsiteY2" fmla="*/ 243911 h 959410"/>
              <a:gd name="connsiteX3" fmla="*/ 1063216 w 1074339"/>
              <a:gd name="connsiteY3" fmla="*/ 646247 h 959410"/>
              <a:gd name="connsiteX4" fmla="*/ 740128 w 1074339"/>
              <a:gd name="connsiteY4" fmla="*/ 951047 h 959410"/>
              <a:gd name="connsiteX5" fmla="*/ 124432 w 1074339"/>
              <a:gd name="connsiteY5" fmla="*/ 798647 h 959410"/>
              <a:gd name="connsiteX6" fmla="*/ 2512 w 1074339"/>
              <a:gd name="connsiteY6" fmla="*/ 463367 h 959410"/>
              <a:gd name="connsiteX7" fmla="*/ 203680 w 1074339"/>
              <a:gd name="connsiteY7" fmla="*/ 79319 h 959410"/>
              <a:gd name="connsiteX0" fmla="*/ 221348 w 1092007"/>
              <a:gd name="connsiteY0" fmla="*/ 76877 h 956968"/>
              <a:gd name="connsiteX1" fmla="*/ 654164 w 1092007"/>
              <a:gd name="connsiteY1" fmla="*/ 15917 h 956968"/>
              <a:gd name="connsiteX2" fmla="*/ 983348 w 1092007"/>
              <a:gd name="connsiteY2" fmla="*/ 241469 h 956968"/>
              <a:gd name="connsiteX3" fmla="*/ 1080884 w 1092007"/>
              <a:gd name="connsiteY3" fmla="*/ 643805 h 956968"/>
              <a:gd name="connsiteX4" fmla="*/ 757796 w 1092007"/>
              <a:gd name="connsiteY4" fmla="*/ 948605 h 956968"/>
              <a:gd name="connsiteX5" fmla="*/ 142100 w 1092007"/>
              <a:gd name="connsiteY5" fmla="*/ 796205 h 956968"/>
              <a:gd name="connsiteX6" fmla="*/ 1892 w 1092007"/>
              <a:gd name="connsiteY6" fmla="*/ 381677 h 956968"/>
              <a:gd name="connsiteX7" fmla="*/ 221348 w 1092007"/>
              <a:gd name="connsiteY7" fmla="*/ 76877 h 956968"/>
              <a:gd name="connsiteX0" fmla="*/ 222935 w 1093594"/>
              <a:gd name="connsiteY0" fmla="*/ 76877 h 956968"/>
              <a:gd name="connsiteX1" fmla="*/ 655751 w 1093594"/>
              <a:gd name="connsiteY1" fmla="*/ 15917 h 956968"/>
              <a:gd name="connsiteX2" fmla="*/ 984935 w 1093594"/>
              <a:gd name="connsiteY2" fmla="*/ 241469 h 956968"/>
              <a:gd name="connsiteX3" fmla="*/ 1082471 w 1093594"/>
              <a:gd name="connsiteY3" fmla="*/ 643805 h 956968"/>
              <a:gd name="connsiteX4" fmla="*/ 759383 w 1093594"/>
              <a:gd name="connsiteY4" fmla="*/ 948605 h 956968"/>
              <a:gd name="connsiteX5" fmla="*/ 143687 w 1093594"/>
              <a:gd name="connsiteY5" fmla="*/ 796205 h 956968"/>
              <a:gd name="connsiteX6" fmla="*/ 3479 w 1093594"/>
              <a:gd name="connsiteY6" fmla="*/ 381677 h 956968"/>
              <a:gd name="connsiteX7" fmla="*/ 222935 w 1093594"/>
              <a:gd name="connsiteY7" fmla="*/ 76877 h 956968"/>
              <a:gd name="connsiteX0" fmla="*/ 224174 w 1094833"/>
              <a:gd name="connsiteY0" fmla="*/ 76877 h 956968"/>
              <a:gd name="connsiteX1" fmla="*/ 656990 w 1094833"/>
              <a:gd name="connsiteY1" fmla="*/ 15917 h 956968"/>
              <a:gd name="connsiteX2" fmla="*/ 986174 w 1094833"/>
              <a:gd name="connsiteY2" fmla="*/ 241469 h 956968"/>
              <a:gd name="connsiteX3" fmla="*/ 1083710 w 1094833"/>
              <a:gd name="connsiteY3" fmla="*/ 643805 h 956968"/>
              <a:gd name="connsiteX4" fmla="*/ 760622 w 1094833"/>
              <a:gd name="connsiteY4" fmla="*/ 948605 h 956968"/>
              <a:gd name="connsiteX5" fmla="*/ 144926 w 1094833"/>
              <a:gd name="connsiteY5" fmla="*/ 796205 h 956968"/>
              <a:gd name="connsiteX6" fmla="*/ 4718 w 1094833"/>
              <a:gd name="connsiteY6" fmla="*/ 381677 h 956968"/>
              <a:gd name="connsiteX7" fmla="*/ 224174 w 1094833"/>
              <a:gd name="connsiteY7" fmla="*/ 76877 h 956968"/>
              <a:gd name="connsiteX0" fmla="*/ 224174 w 1095039"/>
              <a:gd name="connsiteY0" fmla="*/ 66886 h 946977"/>
              <a:gd name="connsiteX1" fmla="*/ 644798 w 1095039"/>
              <a:gd name="connsiteY1" fmla="*/ 18118 h 946977"/>
              <a:gd name="connsiteX2" fmla="*/ 986174 w 1095039"/>
              <a:gd name="connsiteY2" fmla="*/ 231478 h 946977"/>
              <a:gd name="connsiteX3" fmla="*/ 1083710 w 1095039"/>
              <a:gd name="connsiteY3" fmla="*/ 633814 h 946977"/>
              <a:gd name="connsiteX4" fmla="*/ 760622 w 1095039"/>
              <a:gd name="connsiteY4" fmla="*/ 938614 h 946977"/>
              <a:gd name="connsiteX5" fmla="*/ 144926 w 1095039"/>
              <a:gd name="connsiteY5" fmla="*/ 786214 h 946977"/>
              <a:gd name="connsiteX6" fmla="*/ 4718 w 1095039"/>
              <a:gd name="connsiteY6" fmla="*/ 371686 h 946977"/>
              <a:gd name="connsiteX7" fmla="*/ 224174 w 1095039"/>
              <a:gd name="connsiteY7" fmla="*/ 66886 h 946977"/>
              <a:gd name="connsiteX0" fmla="*/ 224174 w 1095039"/>
              <a:gd name="connsiteY0" fmla="*/ 61483 h 941574"/>
              <a:gd name="connsiteX1" fmla="*/ 644798 w 1095039"/>
              <a:gd name="connsiteY1" fmla="*/ 12715 h 941574"/>
              <a:gd name="connsiteX2" fmla="*/ 986174 w 1095039"/>
              <a:gd name="connsiteY2" fmla="*/ 226075 h 941574"/>
              <a:gd name="connsiteX3" fmla="*/ 1083710 w 1095039"/>
              <a:gd name="connsiteY3" fmla="*/ 628411 h 941574"/>
              <a:gd name="connsiteX4" fmla="*/ 760622 w 1095039"/>
              <a:gd name="connsiteY4" fmla="*/ 933211 h 941574"/>
              <a:gd name="connsiteX5" fmla="*/ 144926 w 1095039"/>
              <a:gd name="connsiteY5" fmla="*/ 780811 h 941574"/>
              <a:gd name="connsiteX6" fmla="*/ 4718 w 1095039"/>
              <a:gd name="connsiteY6" fmla="*/ 366283 h 941574"/>
              <a:gd name="connsiteX7" fmla="*/ 224174 w 1095039"/>
              <a:gd name="connsiteY7" fmla="*/ 61483 h 941574"/>
              <a:gd name="connsiteX0" fmla="*/ 224174 w 1095039"/>
              <a:gd name="connsiteY0" fmla="*/ 64182 h 944273"/>
              <a:gd name="connsiteX1" fmla="*/ 644798 w 1095039"/>
              <a:gd name="connsiteY1" fmla="*/ 15414 h 944273"/>
              <a:gd name="connsiteX2" fmla="*/ 986174 w 1095039"/>
              <a:gd name="connsiteY2" fmla="*/ 228774 h 944273"/>
              <a:gd name="connsiteX3" fmla="*/ 1083710 w 1095039"/>
              <a:gd name="connsiteY3" fmla="*/ 631110 h 944273"/>
              <a:gd name="connsiteX4" fmla="*/ 760622 w 1095039"/>
              <a:gd name="connsiteY4" fmla="*/ 935910 h 944273"/>
              <a:gd name="connsiteX5" fmla="*/ 144926 w 1095039"/>
              <a:gd name="connsiteY5" fmla="*/ 783510 h 944273"/>
              <a:gd name="connsiteX6" fmla="*/ 4718 w 1095039"/>
              <a:gd name="connsiteY6" fmla="*/ 368982 h 944273"/>
              <a:gd name="connsiteX7" fmla="*/ 224174 w 1095039"/>
              <a:gd name="connsiteY7" fmla="*/ 64182 h 944273"/>
              <a:gd name="connsiteX0" fmla="*/ 224174 w 1095039"/>
              <a:gd name="connsiteY0" fmla="*/ 64182 h 955233"/>
              <a:gd name="connsiteX1" fmla="*/ 644798 w 1095039"/>
              <a:gd name="connsiteY1" fmla="*/ 15414 h 955233"/>
              <a:gd name="connsiteX2" fmla="*/ 986174 w 1095039"/>
              <a:gd name="connsiteY2" fmla="*/ 228774 h 955233"/>
              <a:gd name="connsiteX3" fmla="*/ 1083710 w 1095039"/>
              <a:gd name="connsiteY3" fmla="*/ 631110 h 955233"/>
              <a:gd name="connsiteX4" fmla="*/ 760622 w 1095039"/>
              <a:gd name="connsiteY4" fmla="*/ 948102 h 955233"/>
              <a:gd name="connsiteX5" fmla="*/ 144926 w 1095039"/>
              <a:gd name="connsiteY5" fmla="*/ 783510 h 955233"/>
              <a:gd name="connsiteX6" fmla="*/ 4718 w 1095039"/>
              <a:gd name="connsiteY6" fmla="*/ 368982 h 955233"/>
              <a:gd name="connsiteX7" fmla="*/ 224174 w 1095039"/>
              <a:gd name="connsiteY7" fmla="*/ 64182 h 955233"/>
              <a:gd name="connsiteX0" fmla="*/ 182431 w 1053296"/>
              <a:gd name="connsiteY0" fmla="*/ 64182 h 955233"/>
              <a:gd name="connsiteX1" fmla="*/ 603055 w 1053296"/>
              <a:gd name="connsiteY1" fmla="*/ 15414 h 955233"/>
              <a:gd name="connsiteX2" fmla="*/ 944431 w 1053296"/>
              <a:gd name="connsiteY2" fmla="*/ 228774 h 955233"/>
              <a:gd name="connsiteX3" fmla="*/ 1041967 w 1053296"/>
              <a:gd name="connsiteY3" fmla="*/ 631110 h 955233"/>
              <a:gd name="connsiteX4" fmla="*/ 718879 w 1053296"/>
              <a:gd name="connsiteY4" fmla="*/ 948102 h 955233"/>
              <a:gd name="connsiteX5" fmla="*/ 103183 w 1053296"/>
              <a:gd name="connsiteY5" fmla="*/ 783510 h 955233"/>
              <a:gd name="connsiteX6" fmla="*/ 11743 w 1053296"/>
              <a:gd name="connsiteY6" fmla="*/ 368982 h 955233"/>
              <a:gd name="connsiteX7" fmla="*/ 182431 w 1053296"/>
              <a:gd name="connsiteY7" fmla="*/ 64182 h 955233"/>
              <a:gd name="connsiteX0" fmla="*/ 170705 w 1041570"/>
              <a:gd name="connsiteY0" fmla="*/ 64182 h 959770"/>
              <a:gd name="connsiteX1" fmla="*/ 591329 w 1041570"/>
              <a:gd name="connsiteY1" fmla="*/ 15414 h 959770"/>
              <a:gd name="connsiteX2" fmla="*/ 932705 w 1041570"/>
              <a:gd name="connsiteY2" fmla="*/ 228774 h 959770"/>
              <a:gd name="connsiteX3" fmla="*/ 1030241 w 1041570"/>
              <a:gd name="connsiteY3" fmla="*/ 631110 h 959770"/>
              <a:gd name="connsiteX4" fmla="*/ 707153 w 1041570"/>
              <a:gd name="connsiteY4" fmla="*/ 948102 h 959770"/>
              <a:gd name="connsiteX5" fmla="*/ 164609 w 1041570"/>
              <a:gd name="connsiteY5" fmla="*/ 807894 h 959770"/>
              <a:gd name="connsiteX6" fmla="*/ 17 w 1041570"/>
              <a:gd name="connsiteY6" fmla="*/ 368982 h 959770"/>
              <a:gd name="connsiteX7" fmla="*/ 170705 w 1041570"/>
              <a:gd name="connsiteY7" fmla="*/ 64182 h 959770"/>
              <a:gd name="connsiteX0" fmla="*/ 196740 w 1067605"/>
              <a:gd name="connsiteY0" fmla="*/ 64182 h 953334"/>
              <a:gd name="connsiteX1" fmla="*/ 617364 w 1067605"/>
              <a:gd name="connsiteY1" fmla="*/ 15414 h 953334"/>
              <a:gd name="connsiteX2" fmla="*/ 958740 w 1067605"/>
              <a:gd name="connsiteY2" fmla="*/ 228774 h 953334"/>
              <a:gd name="connsiteX3" fmla="*/ 1056276 w 1067605"/>
              <a:gd name="connsiteY3" fmla="*/ 631110 h 953334"/>
              <a:gd name="connsiteX4" fmla="*/ 733188 w 1067605"/>
              <a:gd name="connsiteY4" fmla="*/ 948102 h 953334"/>
              <a:gd name="connsiteX5" fmla="*/ 26052 w 1067605"/>
              <a:gd name="connsiteY5" fmla="*/ 368982 h 953334"/>
              <a:gd name="connsiteX6" fmla="*/ 196740 w 1067605"/>
              <a:gd name="connsiteY6" fmla="*/ 64182 h 953334"/>
              <a:gd name="connsiteX0" fmla="*/ 196740 w 1067605"/>
              <a:gd name="connsiteY0" fmla="*/ 64182 h 954643"/>
              <a:gd name="connsiteX1" fmla="*/ 617364 w 1067605"/>
              <a:gd name="connsiteY1" fmla="*/ 15414 h 954643"/>
              <a:gd name="connsiteX2" fmla="*/ 958740 w 1067605"/>
              <a:gd name="connsiteY2" fmla="*/ 228774 h 954643"/>
              <a:gd name="connsiteX3" fmla="*/ 1056276 w 1067605"/>
              <a:gd name="connsiteY3" fmla="*/ 631110 h 954643"/>
              <a:gd name="connsiteX4" fmla="*/ 733188 w 1067605"/>
              <a:gd name="connsiteY4" fmla="*/ 948102 h 954643"/>
              <a:gd name="connsiteX5" fmla="*/ 26052 w 1067605"/>
              <a:gd name="connsiteY5" fmla="*/ 368982 h 954643"/>
              <a:gd name="connsiteX6" fmla="*/ 196740 w 1067605"/>
              <a:gd name="connsiteY6" fmla="*/ 64182 h 954643"/>
              <a:gd name="connsiteX0" fmla="*/ 196740 w 1067605"/>
              <a:gd name="connsiteY0" fmla="*/ 64182 h 948586"/>
              <a:gd name="connsiteX1" fmla="*/ 617364 w 1067605"/>
              <a:gd name="connsiteY1" fmla="*/ 15414 h 948586"/>
              <a:gd name="connsiteX2" fmla="*/ 958740 w 1067605"/>
              <a:gd name="connsiteY2" fmla="*/ 228774 h 948586"/>
              <a:gd name="connsiteX3" fmla="*/ 1056276 w 1067605"/>
              <a:gd name="connsiteY3" fmla="*/ 631110 h 948586"/>
              <a:gd name="connsiteX4" fmla="*/ 733188 w 1067605"/>
              <a:gd name="connsiteY4" fmla="*/ 948102 h 948586"/>
              <a:gd name="connsiteX5" fmla="*/ 26052 w 1067605"/>
              <a:gd name="connsiteY5" fmla="*/ 368982 h 948586"/>
              <a:gd name="connsiteX6" fmla="*/ 196740 w 1067605"/>
              <a:gd name="connsiteY6" fmla="*/ 64182 h 948586"/>
              <a:gd name="connsiteX0" fmla="*/ 258803 w 1129668"/>
              <a:gd name="connsiteY0" fmla="*/ 75016 h 958970"/>
              <a:gd name="connsiteX1" fmla="*/ 679427 w 1129668"/>
              <a:gd name="connsiteY1" fmla="*/ 26248 h 958970"/>
              <a:gd name="connsiteX2" fmla="*/ 1020803 w 1129668"/>
              <a:gd name="connsiteY2" fmla="*/ 239608 h 958970"/>
              <a:gd name="connsiteX3" fmla="*/ 1118339 w 1129668"/>
              <a:gd name="connsiteY3" fmla="*/ 641944 h 958970"/>
              <a:gd name="connsiteX4" fmla="*/ 795251 w 1129668"/>
              <a:gd name="connsiteY4" fmla="*/ 958936 h 958970"/>
              <a:gd name="connsiteX5" fmla="*/ 21059 w 1129668"/>
              <a:gd name="connsiteY5" fmla="*/ 623656 h 958970"/>
              <a:gd name="connsiteX6" fmla="*/ 258803 w 1129668"/>
              <a:gd name="connsiteY6" fmla="*/ 75016 h 958970"/>
              <a:gd name="connsiteX0" fmla="*/ 247201 w 1118066"/>
              <a:gd name="connsiteY0" fmla="*/ 75016 h 958970"/>
              <a:gd name="connsiteX1" fmla="*/ 667825 w 1118066"/>
              <a:gd name="connsiteY1" fmla="*/ 26248 h 958970"/>
              <a:gd name="connsiteX2" fmla="*/ 1009201 w 1118066"/>
              <a:gd name="connsiteY2" fmla="*/ 239608 h 958970"/>
              <a:gd name="connsiteX3" fmla="*/ 1106737 w 1118066"/>
              <a:gd name="connsiteY3" fmla="*/ 641944 h 958970"/>
              <a:gd name="connsiteX4" fmla="*/ 783649 w 1118066"/>
              <a:gd name="connsiteY4" fmla="*/ 958936 h 958970"/>
              <a:gd name="connsiteX5" fmla="*/ 9457 w 1118066"/>
              <a:gd name="connsiteY5" fmla="*/ 623656 h 958970"/>
              <a:gd name="connsiteX6" fmla="*/ 247201 w 1118066"/>
              <a:gd name="connsiteY6" fmla="*/ 75016 h 958970"/>
              <a:gd name="connsiteX0" fmla="*/ 200503 w 1071368"/>
              <a:gd name="connsiteY0" fmla="*/ 69524 h 954899"/>
              <a:gd name="connsiteX1" fmla="*/ 621127 w 1071368"/>
              <a:gd name="connsiteY1" fmla="*/ 20756 h 954899"/>
              <a:gd name="connsiteX2" fmla="*/ 962503 w 1071368"/>
              <a:gd name="connsiteY2" fmla="*/ 234116 h 954899"/>
              <a:gd name="connsiteX3" fmla="*/ 1060039 w 1071368"/>
              <a:gd name="connsiteY3" fmla="*/ 636452 h 954899"/>
              <a:gd name="connsiteX4" fmla="*/ 736951 w 1071368"/>
              <a:gd name="connsiteY4" fmla="*/ 953444 h 954899"/>
              <a:gd name="connsiteX5" fmla="*/ 11527 w 1071368"/>
              <a:gd name="connsiteY5" fmla="*/ 508436 h 954899"/>
              <a:gd name="connsiteX6" fmla="*/ 200503 w 1071368"/>
              <a:gd name="connsiteY6" fmla="*/ 69524 h 954899"/>
              <a:gd name="connsiteX0" fmla="*/ 198558 w 1069423"/>
              <a:gd name="connsiteY0" fmla="*/ 69524 h 954899"/>
              <a:gd name="connsiteX1" fmla="*/ 619182 w 1069423"/>
              <a:gd name="connsiteY1" fmla="*/ 20756 h 954899"/>
              <a:gd name="connsiteX2" fmla="*/ 960558 w 1069423"/>
              <a:gd name="connsiteY2" fmla="*/ 234116 h 954899"/>
              <a:gd name="connsiteX3" fmla="*/ 1058094 w 1069423"/>
              <a:gd name="connsiteY3" fmla="*/ 636452 h 954899"/>
              <a:gd name="connsiteX4" fmla="*/ 735006 w 1069423"/>
              <a:gd name="connsiteY4" fmla="*/ 953444 h 954899"/>
              <a:gd name="connsiteX5" fmla="*/ 9582 w 1069423"/>
              <a:gd name="connsiteY5" fmla="*/ 508436 h 954899"/>
              <a:gd name="connsiteX6" fmla="*/ 198558 w 1069423"/>
              <a:gd name="connsiteY6" fmla="*/ 69524 h 954899"/>
              <a:gd name="connsiteX0" fmla="*/ 578 w 1060419"/>
              <a:gd name="connsiteY0" fmla="*/ 495851 h 942314"/>
              <a:gd name="connsiteX1" fmla="*/ 610178 w 1060419"/>
              <a:gd name="connsiteY1" fmla="*/ 8171 h 942314"/>
              <a:gd name="connsiteX2" fmla="*/ 951554 w 1060419"/>
              <a:gd name="connsiteY2" fmla="*/ 221531 h 942314"/>
              <a:gd name="connsiteX3" fmla="*/ 1049090 w 1060419"/>
              <a:gd name="connsiteY3" fmla="*/ 623867 h 942314"/>
              <a:gd name="connsiteX4" fmla="*/ 726002 w 1060419"/>
              <a:gd name="connsiteY4" fmla="*/ 940859 h 942314"/>
              <a:gd name="connsiteX5" fmla="*/ 578 w 1060419"/>
              <a:gd name="connsiteY5" fmla="*/ 495851 h 942314"/>
              <a:gd name="connsiteX0" fmla="*/ 578 w 1060419"/>
              <a:gd name="connsiteY0" fmla="*/ 495851 h 942314"/>
              <a:gd name="connsiteX1" fmla="*/ 610178 w 1060419"/>
              <a:gd name="connsiteY1" fmla="*/ 8171 h 942314"/>
              <a:gd name="connsiteX2" fmla="*/ 951554 w 1060419"/>
              <a:gd name="connsiteY2" fmla="*/ 221531 h 942314"/>
              <a:gd name="connsiteX3" fmla="*/ 1049090 w 1060419"/>
              <a:gd name="connsiteY3" fmla="*/ 623867 h 942314"/>
              <a:gd name="connsiteX4" fmla="*/ 726002 w 1060419"/>
              <a:gd name="connsiteY4" fmla="*/ 940859 h 942314"/>
              <a:gd name="connsiteX5" fmla="*/ 578 w 1060419"/>
              <a:gd name="connsiteY5" fmla="*/ 495851 h 942314"/>
              <a:gd name="connsiteX0" fmla="*/ 2937 w 1062778"/>
              <a:gd name="connsiteY0" fmla="*/ 487701 h 934164"/>
              <a:gd name="connsiteX1" fmla="*/ 612537 w 1062778"/>
              <a:gd name="connsiteY1" fmla="*/ 21 h 934164"/>
              <a:gd name="connsiteX2" fmla="*/ 953913 w 1062778"/>
              <a:gd name="connsiteY2" fmla="*/ 213381 h 934164"/>
              <a:gd name="connsiteX3" fmla="*/ 1051449 w 1062778"/>
              <a:gd name="connsiteY3" fmla="*/ 615717 h 934164"/>
              <a:gd name="connsiteX4" fmla="*/ 728361 w 1062778"/>
              <a:gd name="connsiteY4" fmla="*/ 932709 h 934164"/>
              <a:gd name="connsiteX5" fmla="*/ 2937 w 1062778"/>
              <a:gd name="connsiteY5" fmla="*/ 487701 h 934164"/>
              <a:gd name="connsiteX0" fmla="*/ 1621 w 1061462"/>
              <a:gd name="connsiteY0" fmla="*/ 487723 h 934186"/>
              <a:gd name="connsiteX1" fmla="*/ 611221 w 1061462"/>
              <a:gd name="connsiteY1" fmla="*/ 43 h 934186"/>
              <a:gd name="connsiteX2" fmla="*/ 952597 w 1061462"/>
              <a:gd name="connsiteY2" fmla="*/ 213403 h 934186"/>
              <a:gd name="connsiteX3" fmla="*/ 1050133 w 1061462"/>
              <a:gd name="connsiteY3" fmla="*/ 615739 h 934186"/>
              <a:gd name="connsiteX4" fmla="*/ 727045 w 1061462"/>
              <a:gd name="connsiteY4" fmla="*/ 932731 h 934186"/>
              <a:gd name="connsiteX5" fmla="*/ 1621 w 1061462"/>
              <a:gd name="connsiteY5" fmla="*/ 487723 h 934186"/>
              <a:gd name="connsiteX0" fmla="*/ 256 w 1102769"/>
              <a:gd name="connsiteY0" fmla="*/ 585464 h 945308"/>
              <a:gd name="connsiteX1" fmla="*/ 652528 w 1102769"/>
              <a:gd name="connsiteY1" fmla="*/ 12440 h 945308"/>
              <a:gd name="connsiteX2" fmla="*/ 993904 w 1102769"/>
              <a:gd name="connsiteY2" fmla="*/ 225800 h 945308"/>
              <a:gd name="connsiteX3" fmla="*/ 1091440 w 1102769"/>
              <a:gd name="connsiteY3" fmla="*/ 628136 h 945308"/>
              <a:gd name="connsiteX4" fmla="*/ 768352 w 1102769"/>
              <a:gd name="connsiteY4" fmla="*/ 945128 h 945308"/>
              <a:gd name="connsiteX5" fmla="*/ 256 w 1102769"/>
              <a:gd name="connsiteY5" fmla="*/ 585464 h 945308"/>
              <a:gd name="connsiteX0" fmla="*/ 5539 w 1112501"/>
              <a:gd name="connsiteY0" fmla="*/ 556595 h 916439"/>
              <a:gd name="connsiteX1" fmla="*/ 456643 w 1112501"/>
              <a:gd name="connsiteY1" fmla="*/ 14051 h 916439"/>
              <a:gd name="connsiteX2" fmla="*/ 999187 w 1112501"/>
              <a:gd name="connsiteY2" fmla="*/ 196931 h 916439"/>
              <a:gd name="connsiteX3" fmla="*/ 1096723 w 1112501"/>
              <a:gd name="connsiteY3" fmla="*/ 599267 h 916439"/>
              <a:gd name="connsiteX4" fmla="*/ 773635 w 1112501"/>
              <a:gd name="connsiteY4" fmla="*/ 916259 h 916439"/>
              <a:gd name="connsiteX5" fmla="*/ 5539 w 1112501"/>
              <a:gd name="connsiteY5" fmla="*/ 556595 h 916439"/>
              <a:gd name="connsiteX0" fmla="*/ 5539 w 1112501"/>
              <a:gd name="connsiteY0" fmla="*/ 556595 h 972570"/>
              <a:gd name="connsiteX1" fmla="*/ 456643 w 1112501"/>
              <a:gd name="connsiteY1" fmla="*/ 14051 h 972570"/>
              <a:gd name="connsiteX2" fmla="*/ 999187 w 1112501"/>
              <a:gd name="connsiteY2" fmla="*/ 196931 h 972570"/>
              <a:gd name="connsiteX3" fmla="*/ 1096723 w 1112501"/>
              <a:gd name="connsiteY3" fmla="*/ 599267 h 972570"/>
              <a:gd name="connsiteX4" fmla="*/ 773635 w 1112501"/>
              <a:gd name="connsiteY4" fmla="*/ 916259 h 972570"/>
              <a:gd name="connsiteX5" fmla="*/ 5539 w 1112501"/>
              <a:gd name="connsiteY5" fmla="*/ 556595 h 972570"/>
              <a:gd name="connsiteX0" fmla="*/ 5539 w 1112501"/>
              <a:gd name="connsiteY0" fmla="*/ 556595 h 941920"/>
              <a:gd name="connsiteX1" fmla="*/ 456643 w 1112501"/>
              <a:gd name="connsiteY1" fmla="*/ 14051 h 941920"/>
              <a:gd name="connsiteX2" fmla="*/ 999187 w 1112501"/>
              <a:gd name="connsiteY2" fmla="*/ 196931 h 941920"/>
              <a:gd name="connsiteX3" fmla="*/ 1096723 w 1112501"/>
              <a:gd name="connsiteY3" fmla="*/ 599267 h 941920"/>
              <a:gd name="connsiteX4" fmla="*/ 773635 w 1112501"/>
              <a:gd name="connsiteY4" fmla="*/ 916259 h 941920"/>
              <a:gd name="connsiteX5" fmla="*/ 5539 w 1112501"/>
              <a:gd name="connsiteY5" fmla="*/ 556595 h 941920"/>
              <a:gd name="connsiteX0" fmla="*/ 18220 w 1130646"/>
              <a:gd name="connsiteY0" fmla="*/ 568096 h 953537"/>
              <a:gd name="connsiteX1" fmla="*/ 304732 w 1130646"/>
              <a:gd name="connsiteY1" fmla="*/ 13360 h 953537"/>
              <a:gd name="connsiteX2" fmla="*/ 1011868 w 1130646"/>
              <a:gd name="connsiteY2" fmla="*/ 208432 h 953537"/>
              <a:gd name="connsiteX3" fmla="*/ 1109404 w 1130646"/>
              <a:gd name="connsiteY3" fmla="*/ 610768 h 953537"/>
              <a:gd name="connsiteX4" fmla="*/ 786316 w 1130646"/>
              <a:gd name="connsiteY4" fmla="*/ 927760 h 953537"/>
              <a:gd name="connsiteX5" fmla="*/ 18220 w 1130646"/>
              <a:gd name="connsiteY5" fmla="*/ 568096 h 953537"/>
              <a:gd name="connsiteX0" fmla="*/ 16925 w 1109493"/>
              <a:gd name="connsiteY0" fmla="*/ 581513 h 966954"/>
              <a:gd name="connsiteX1" fmla="*/ 303437 w 1109493"/>
              <a:gd name="connsiteY1" fmla="*/ 26777 h 966954"/>
              <a:gd name="connsiteX2" fmla="*/ 876461 w 1109493"/>
              <a:gd name="connsiteY2" fmla="*/ 142601 h 966954"/>
              <a:gd name="connsiteX3" fmla="*/ 1108109 w 1109493"/>
              <a:gd name="connsiteY3" fmla="*/ 624185 h 966954"/>
              <a:gd name="connsiteX4" fmla="*/ 785021 w 1109493"/>
              <a:gd name="connsiteY4" fmla="*/ 941177 h 966954"/>
              <a:gd name="connsiteX5" fmla="*/ 16925 w 1109493"/>
              <a:gd name="connsiteY5" fmla="*/ 581513 h 966954"/>
              <a:gd name="connsiteX0" fmla="*/ 16925 w 1109493"/>
              <a:gd name="connsiteY0" fmla="*/ 581661 h 941582"/>
              <a:gd name="connsiteX1" fmla="*/ 303437 w 1109493"/>
              <a:gd name="connsiteY1" fmla="*/ 26925 h 941582"/>
              <a:gd name="connsiteX2" fmla="*/ 876461 w 1109493"/>
              <a:gd name="connsiteY2" fmla="*/ 142749 h 941582"/>
              <a:gd name="connsiteX3" fmla="*/ 1108109 w 1109493"/>
              <a:gd name="connsiteY3" fmla="*/ 630429 h 941582"/>
              <a:gd name="connsiteX4" fmla="*/ 785021 w 1109493"/>
              <a:gd name="connsiteY4" fmla="*/ 941325 h 941582"/>
              <a:gd name="connsiteX5" fmla="*/ 16925 w 1109493"/>
              <a:gd name="connsiteY5" fmla="*/ 581661 h 941582"/>
              <a:gd name="connsiteX0" fmla="*/ 16925 w 1109493"/>
              <a:gd name="connsiteY0" fmla="*/ 581661 h 988380"/>
              <a:gd name="connsiteX1" fmla="*/ 303437 w 1109493"/>
              <a:gd name="connsiteY1" fmla="*/ 26925 h 988380"/>
              <a:gd name="connsiteX2" fmla="*/ 876461 w 1109493"/>
              <a:gd name="connsiteY2" fmla="*/ 142749 h 988380"/>
              <a:gd name="connsiteX3" fmla="*/ 1108109 w 1109493"/>
              <a:gd name="connsiteY3" fmla="*/ 630429 h 988380"/>
              <a:gd name="connsiteX4" fmla="*/ 785021 w 1109493"/>
              <a:gd name="connsiteY4" fmla="*/ 941325 h 988380"/>
              <a:gd name="connsiteX5" fmla="*/ 16925 w 1109493"/>
              <a:gd name="connsiteY5" fmla="*/ 581661 h 988380"/>
              <a:gd name="connsiteX0" fmla="*/ 16635 w 1115299"/>
              <a:gd name="connsiteY0" fmla="*/ 699223 h 949821"/>
              <a:gd name="connsiteX1" fmla="*/ 309243 w 1115299"/>
              <a:gd name="connsiteY1" fmla="*/ 34759 h 949821"/>
              <a:gd name="connsiteX2" fmla="*/ 882267 w 1115299"/>
              <a:gd name="connsiteY2" fmla="*/ 150583 h 949821"/>
              <a:gd name="connsiteX3" fmla="*/ 1113915 w 1115299"/>
              <a:gd name="connsiteY3" fmla="*/ 638263 h 949821"/>
              <a:gd name="connsiteX4" fmla="*/ 790827 w 1115299"/>
              <a:gd name="connsiteY4" fmla="*/ 949159 h 949821"/>
              <a:gd name="connsiteX5" fmla="*/ 16635 w 1115299"/>
              <a:gd name="connsiteY5" fmla="*/ 699223 h 949821"/>
              <a:gd name="connsiteX0" fmla="*/ 31119 w 1129783"/>
              <a:gd name="connsiteY0" fmla="*/ 699223 h 995790"/>
              <a:gd name="connsiteX1" fmla="*/ 323727 w 1129783"/>
              <a:gd name="connsiteY1" fmla="*/ 34759 h 995790"/>
              <a:gd name="connsiteX2" fmla="*/ 896751 w 1129783"/>
              <a:gd name="connsiteY2" fmla="*/ 150583 h 995790"/>
              <a:gd name="connsiteX3" fmla="*/ 1128399 w 1129783"/>
              <a:gd name="connsiteY3" fmla="*/ 638263 h 995790"/>
              <a:gd name="connsiteX4" fmla="*/ 805311 w 1129783"/>
              <a:gd name="connsiteY4" fmla="*/ 949159 h 995790"/>
              <a:gd name="connsiteX5" fmla="*/ 31119 w 1129783"/>
              <a:gd name="connsiteY5" fmla="*/ 699223 h 995790"/>
              <a:gd name="connsiteX0" fmla="*/ 78489 w 1177153"/>
              <a:gd name="connsiteY0" fmla="*/ 699223 h 962043"/>
              <a:gd name="connsiteX1" fmla="*/ 371097 w 1177153"/>
              <a:gd name="connsiteY1" fmla="*/ 34759 h 962043"/>
              <a:gd name="connsiteX2" fmla="*/ 944121 w 1177153"/>
              <a:gd name="connsiteY2" fmla="*/ 150583 h 962043"/>
              <a:gd name="connsiteX3" fmla="*/ 1175769 w 1177153"/>
              <a:gd name="connsiteY3" fmla="*/ 638263 h 962043"/>
              <a:gd name="connsiteX4" fmla="*/ 852681 w 1177153"/>
              <a:gd name="connsiteY4" fmla="*/ 949159 h 962043"/>
              <a:gd name="connsiteX5" fmla="*/ 78489 w 1177153"/>
              <a:gd name="connsiteY5" fmla="*/ 699223 h 962043"/>
              <a:gd name="connsiteX0" fmla="*/ 81165 w 1179829"/>
              <a:gd name="connsiteY0" fmla="*/ 683679 h 946499"/>
              <a:gd name="connsiteX1" fmla="*/ 373773 w 1179829"/>
              <a:gd name="connsiteY1" fmla="*/ 19215 h 946499"/>
              <a:gd name="connsiteX2" fmla="*/ 946797 w 1179829"/>
              <a:gd name="connsiteY2" fmla="*/ 135039 h 946499"/>
              <a:gd name="connsiteX3" fmla="*/ 1178445 w 1179829"/>
              <a:gd name="connsiteY3" fmla="*/ 622719 h 946499"/>
              <a:gd name="connsiteX4" fmla="*/ 855357 w 1179829"/>
              <a:gd name="connsiteY4" fmla="*/ 933615 h 946499"/>
              <a:gd name="connsiteX5" fmla="*/ 81165 w 1179829"/>
              <a:gd name="connsiteY5" fmla="*/ 683679 h 946499"/>
              <a:gd name="connsiteX0" fmla="*/ 13260 w 1114871"/>
              <a:gd name="connsiteY0" fmla="*/ 683679 h 970066"/>
              <a:gd name="connsiteX1" fmla="*/ 305868 w 1114871"/>
              <a:gd name="connsiteY1" fmla="*/ 19215 h 970066"/>
              <a:gd name="connsiteX2" fmla="*/ 878892 w 1114871"/>
              <a:gd name="connsiteY2" fmla="*/ 135039 h 970066"/>
              <a:gd name="connsiteX3" fmla="*/ 1110540 w 1114871"/>
              <a:gd name="connsiteY3" fmla="*/ 622719 h 970066"/>
              <a:gd name="connsiteX4" fmla="*/ 701240 w 1114871"/>
              <a:gd name="connsiteY4" fmla="*/ 969537 h 970066"/>
              <a:gd name="connsiteX5" fmla="*/ 13260 w 1114871"/>
              <a:gd name="connsiteY5" fmla="*/ 683679 h 970066"/>
              <a:gd name="connsiteX0" fmla="*/ 38409 w 1140018"/>
              <a:gd name="connsiteY0" fmla="*/ 683679 h 972002"/>
              <a:gd name="connsiteX1" fmla="*/ 331017 w 1140018"/>
              <a:gd name="connsiteY1" fmla="*/ 19215 h 972002"/>
              <a:gd name="connsiteX2" fmla="*/ 904041 w 1140018"/>
              <a:gd name="connsiteY2" fmla="*/ 135039 h 972002"/>
              <a:gd name="connsiteX3" fmla="*/ 1135689 w 1140018"/>
              <a:gd name="connsiteY3" fmla="*/ 622719 h 972002"/>
              <a:gd name="connsiteX4" fmla="*/ 726389 w 1140018"/>
              <a:gd name="connsiteY4" fmla="*/ 969537 h 972002"/>
              <a:gd name="connsiteX5" fmla="*/ 38409 w 1140018"/>
              <a:gd name="connsiteY5" fmla="*/ 683679 h 972002"/>
              <a:gd name="connsiteX0" fmla="*/ 63813 w 1165424"/>
              <a:gd name="connsiteY0" fmla="*/ 683679 h 972002"/>
              <a:gd name="connsiteX1" fmla="*/ 356421 w 1165424"/>
              <a:gd name="connsiteY1" fmla="*/ 19215 h 972002"/>
              <a:gd name="connsiteX2" fmla="*/ 929445 w 1165424"/>
              <a:gd name="connsiteY2" fmla="*/ 135039 h 972002"/>
              <a:gd name="connsiteX3" fmla="*/ 1161093 w 1165424"/>
              <a:gd name="connsiteY3" fmla="*/ 622719 h 972002"/>
              <a:gd name="connsiteX4" fmla="*/ 751793 w 1165424"/>
              <a:gd name="connsiteY4" fmla="*/ 969537 h 972002"/>
              <a:gd name="connsiteX5" fmla="*/ 63813 w 1165424"/>
              <a:gd name="connsiteY5" fmla="*/ 683679 h 972002"/>
              <a:gd name="connsiteX0" fmla="*/ 63813 w 1165423"/>
              <a:gd name="connsiteY0" fmla="*/ 683679 h 972002"/>
              <a:gd name="connsiteX1" fmla="*/ 356421 w 1165423"/>
              <a:gd name="connsiteY1" fmla="*/ 19215 h 972002"/>
              <a:gd name="connsiteX2" fmla="*/ 929445 w 1165423"/>
              <a:gd name="connsiteY2" fmla="*/ 135039 h 972002"/>
              <a:gd name="connsiteX3" fmla="*/ 1161093 w 1165423"/>
              <a:gd name="connsiteY3" fmla="*/ 622719 h 972002"/>
              <a:gd name="connsiteX4" fmla="*/ 751793 w 1165423"/>
              <a:gd name="connsiteY4" fmla="*/ 969537 h 972002"/>
              <a:gd name="connsiteX5" fmla="*/ 63813 w 1165423"/>
              <a:gd name="connsiteY5" fmla="*/ 683679 h 972002"/>
              <a:gd name="connsiteX0" fmla="*/ 63813 w 1165423"/>
              <a:gd name="connsiteY0" fmla="*/ 683679 h 969964"/>
              <a:gd name="connsiteX1" fmla="*/ 356421 w 1165423"/>
              <a:gd name="connsiteY1" fmla="*/ 19215 h 969964"/>
              <a:gd name="connsiteX2" fmla="*/ 929445 w 1165423"/>
              <a:gd name="connsiteY2" fmla="*/ 135039 h 969964"/>
              <a:gd name="connsiteX3" fmla="*/ 1161093 w 1165423"/>
              <a:gd name="connsiteY3" fmla="*/ 622719 h 969964"/>
              <a:gd name="connsiteX4" fmla="*/ 751793 w 1165423"/>
              <a:gd name="connsiteY4" fmla="*/ 969537 h 969964"/>
              <a:gd name="connsiteX5" fmla="*/ 63813 w 1165423"/>
              <a:gd name="connsiteY5" fmla="*/ 683679 h 969964"/>
              <a:gd name="connsiteX0" fmla="*/ 63813 w 1165423"/>
              <a:gd name="connsiteY0" fmla="*/ 683679 h 976926"/>
              <a:gd name="connsiteX1" fmla="*/ 356421 w 1165423"/>
              <a:gd name="connsiteY1" fmla="*/ 19215 h 976926"/>
              <a:gd name="connsiteX2" fmla="*/ 929445 w 1165423"/>
              <a:gd name="connsiteY2" fmla="*/ 135039 h 976926"/>
              <a:gd name="connsiteX3" fmla="*/ 1161093 w 1165423"/>
              <a:gd name="connsiteY3" fmla="*/ 622719 h 976926"/>
              <a:gd name="connsiteX4" fmla="*/ 751793 w 1165423"/>
              <a:gd name="connsiteY4" fmla="*/ 969537 h 976926"/>
              <a:gd name="connsiteX5" fmla="*/ 63813 w 1165423"/>
              <a:gd name="connsiteY5" fmla="*/ 683679 h 976926"/>
              <a:gd name="connsiteX0" fmla="*/ 63813 w 1168058"/>
              <a:gd name="connsiteY0" fmla="*/ 701233 h 994479"/>
              <a:gd name="connsiteX1" fmla="*/ 356421 w 1168058"/>
              <a:gd name="connsiteY1" fmla="*/ 36769 h 994479"/>
              <a:gd name="connsiteX2" fmla="*/ 929445 w 1168058"/>
              <a:gd name="connsiteY2" fmla="*/ 152593 h 994479"/>
              <a:gd name="connsiteX3" fmla="*/ 1161093 w 1168058"/>
              <a:gd name="connsiteY3" fmla="*/ 640273 h 994479"/>
              <a:gd name="connsiteX4" fmla="*/ 751793 w 1168058"/>
              <a:gd name="connsiteY4" fmla="*/ 987091 h 994479"/>
              <a:gd name="connsiteX5" fmla="*/ 63813 w 1168058"/>
              <a:gd name="connsiteY5" fmla="*/ 701233 h 994479"/>
              <a:gd name="connsiteX0" fmla="*/ 29838 w 1131978"/>
              <a:gd name="connsiteY0" fmla="*/ 659228 h 947634"/>
              <a:gd name="connsiteX1" fmla="*/ 214681 w 1131978"/>
              <a:gd name="connsiteY1" fmla="*/ 23501 h 947634"/>
              <a:gd name="connsiteX2" fmla="*/ 895470 w 1131978"/>
              <a:gd name="connsiteY2" fmla="*/ 110588 h 947634"/>
              <a:gd name="connsiteX3" fmla="*/ 1127118 w 1131978"/>
              <a:gd name="connsiteY3" fmla="*/ 598268 h 947634"/>
              <a:gd name="connsiteX4" fmla="*/ 717818 w 1131978"/>
              <a:gd name="connsiteY4" fmla="*/ 945086 h 947634"/>
              <a:gd name="connsiteX5" fmla="*/ 29838 w 1131978"/>
              <a:gd name="connsiteY5" fmla="*/ 659228 h 947634"/>
              <a:gd name="connsiteX0" fmla="*/ 28371 w 1130511"/>
              <a:gd name="connsiteY0" fmla="*/ 703707 h 992113"/>
              <a:gd name="connsiteX1" fmla="*/ 213214 w 1130511"/>
              <a:gd name="connsiteY1" fmla="*/ 67980 h 992113"/>
              <a:gd name="connsiteX2" fmla="*/ 894003 w 1130511"/>
              <a:gd name="connsiteY2" fmla="*/ 155067 h 992113"/>
              <a:gd name="connsiteX3" fmla="*/ 1125651 w 1130511"/>
              <a:gd name="connsiteY3" fmla="*/ 642747 h 992113"/>
              <a:gd name="connsiteX4" fmla="*/ 716351 w 1130511"/>
              <a:gd name="connsiteY4" fmla="*/ 989565 h 992113"/>
              <a:gd name="connsiteX5" fmla="*/ 28371 w 1130511"/>
              <a:gd name="connsiteY5" fmla="*/ 703707 h 992113"/>
              <a:gd name="connsiteX0" fmla="*/ 53234 w 1155374"/>
              <a:gd name="connsiteY0" fmla="*/ 716661 h 1005067"/>
              <a:gd name="connsiteX1" fmla="*/ 238077 w 1155374"/>
              <a:gd name="connsiteY1" fmla="*/ 80934 h 1005067"/>
              <a:gd name="connsiteX2" fmla="*/ 918866 w 1155374"/>
              <a:gd name="connsiteY2" fmla="*/ 168021 h 1005067"/>
              <a:gd name="connsiteX3" fmla="*/ 1150514 w 1155374"/>
              <a:gd name="connsiteY3" fmla="*/ 655701 h 1005067"/>
              <a:gd name="connsiteX4" fmla="*/ 741214 w 1155374"/>
              <a:gd name="connsiteY4" fmla="*/ 1002519 h 1005067"/>
              <a:gd name="connsiteX5" fmla="*/ 53234 w 1155374"/>
              <a:gd name="connsiteY5" fmla="*/ 716661 h 1005067"/>
              <a:gd name="connsiteX0" fmla="*/ 65886 w 1168026"/>
              <a:gd name="connsiteY0" fmla="*/ 716661 h 1006843"/>
              <a:gd name="connsiteX1" fmla="*/ 250729 w 1168026"/>
              <a:gd name="connsiteY1" fmla="*/ 80934 h 1006843"/>
              <a:gd name="connsiteX2" fmla="*/ 931518 w 1168026"/>
              <a:gd name="connsiteY2" fmla="*/ 168021 h 1006843"/>
              <a:gd name="connsiteX3" fmla="*/ 1163166 w 1168026"/>
              <a:gd name="connsiteY3" fmla="*/ 655701 h 1006843"/>
              <a:gd name="connsiteX4" fmla="*/ 753866 w 1168026"/>
              <a:gd name="connsiteY4" fmla="*/ 1002519 h 1006843"/>
              <a:gd name="connsiteX5" fmla="*/ 65886 w 1168026"/>
              <a:gd name="connsiteY5" fmla="*/ 716661 h 1006843"/>
              <a:gd name="connsiteX0" fmla="*/ 34166 w 1179412"/>
              <a:gd name="connsiteY0" fmla="*/ 690786 h 964025"/>
              <a:gd name="connsiteX1" fmla="*/ 262115 w 1179412"/>
              <a:gd name="connsiteY1" fmla="*/ 40691 h 964025"/>
              <a:gd name="connsiteX2" fmla="*/ 942904 w 1179412"/>
              <a:gd name="connsiteY2" fmla="*/ 127778 h 964025"/>
              <a:gd name="connsiteX3" fmla="*/ 1174552 w 1179412"/>
              <a:gd name="connsiteY3" fmla="*/ 615458 h 964025"/>
              <a:gd name="connsiteX4" fmla="*/ 765252 w 1179412"/>
              <a:gd name="connsiteY4" fmla="*/ 962276 h 964025"/>
              <a:gd name="connsiteX5" fmla="*/ 34166 w 1179412"/>
              <a:gd name="connsiteY5" fmla="*/ 690786 h 964025"/>
              <a:gd name="connsiteX0" fmla="*/ 34550 w 1181740"/>
              <a:gd name="connsiteY0" fmla="*/ 712048 h 985287"/>
              <a:gd name="connsiteX1" fmla="*/ 262499 w 1181740"/>
              <a:gd name="connsiteY1" fmla="*/ 61953 h 985287"/>
              <a:gd name="connsiteX2" fmla="*/ 964841 w 1181740"/>
              <a:gd name="connsiteY2" fmla="*/ 91565 h 985287"/>
              <a:gd name="connsiteX3" fmla="*/ 1174936 w 1181740"/>
              <a:gd name="connsiteY3" fmla="*/ 636720 h 985287"/>
              <a:gd name="connsiteX4" fmla="*/ 765636 w 1181740"/>
              <a:gd name="connsiteY4" fmla="*/ 983538 h 985287"/>
              <a:gd name="connsiteX5" fmla="*/ 34550 w 1181740"/>
              <a:gd name="connsiteY5" fmla="*/ 712048 h 985287"/>
              <a:gd name="connsiteX0" fmla="*/ 34550 w 1174884"/>
              <a:gd name="connsiteY0" fmla="*/ 706784 h 985054"/>
              <a:gd name="connsiteX1" fmla="*/ 262499 w 1174884"/>
              <a:gd name="connsiteY1" fmla="*/ 56689 h 985054"/>
              <a:gd name="connsiteX2" fmla="*/ 964841 w 1174884"/>
              <a:gd name="connsiteY2" fmla="*/ 86301 h 985054"/>
              <a:gd name="connsiteX3" fmla="*/ 1167752 w 1174884"/>
              <a:gd name="connsiteY3" fmla="*/ 523691 h 985054"/>
              <a:gd name="connsiteX4" fmla="*/ 765636 w 1174884"/>
              <a:gd name="connsiteY4" fmla="*/ 978274 h 985054"/>
              <a:gd name="connsiteX5" fmla="*/ 34550 w 1174884"/>
              <a:gd name="connsiteY5" fmla="*/ 706784 h 985054"/>
              <a:gd name="connsiteX0" fmla="*/ 28445 w 1164931"/>
              <a:gd name="connsiteY0" fmla="*/ 706784 h 989345"/>
              <a:gd name="connsiteX1" fmla="*/ 256394 w 1164931"/>
              <a:gd name="connsiteY1" fmla="*/ 56689 h 989345"/>
              <a:gd name="connsiteX2" fmla="*/ 958736 w 1164931"/>
              <a:gd name="connsiteY2" fmla="*/ 86301 h 989345"/>
              <a:gd name="connsiteX3" fmla="*/ 1161647 w 1164931"/>
              <a:gd name="connsiteY3" fmla="*/ 523691 h 989345"/>
              <a:gd name="connsiteX4" fmla="*/ 838558 w 1164931"/>
              <a:gd name="connsiteY4" fmla="*/ 985458 h 989345"/>
              <a:gd name="connsiteX5" fmla="*/ 28445 w 1164931"/>
              <a:gd name="connsiteY5" fmla="*/ 706784 h 989345"/>
              <a:gd name="connsiteX0" fmla="*/ 28445 w 1178514"/>
              <a:gd name="connsiteY0" fmla="*/ 706784 h 1016358"/>
              <a:gd name="connsiteX1" fmla="*/ 256394 w 1178514"/>
              <a:gd name="connsiteY1" fmla="*/ 56689 h 1016358"/>
              <a:gd name="connsiteX2" fmla="*/ 958736 w 1178514"/>
              <a:gd name="connsiteY2" fmla="*/ 86301 h 1016358"/>
              <a:gd name="connsiteX3" fmla="*/ 1161647 w 1178514"/>
              <a:gd name="connsiteY3" fmla="*/ 523691 h 1016358"/>
              <a:gd name="connsiteX4" fmla="*/ 838558 w 1178514"/>
              <a:gd name="connsiteY4" fmla="*/ 985458 h 1016358"/>
              <a:gd name="connsiteX5" fmla="*/ 28445 w 1178514"/>
              <a:gd name="connsiteY5" fmla="*/ 706784 h 1016358"/>
              <a:gd name="connsiteX0" fmla="*/ 28445 w 1170508"/>
              <a:gd name="connsiteY0" fmla="*/ 706784 h 1016358"/>
              <a:gd name="connsiteX1" fmla="*/ 256394 w 1170508"/>
              <a:gd name="connsiteY1" fmla="*/ 56689 h 1016358"/>
              <a:gd name="connsiteX2" fmla="*/ 958736 w 1170508"/>
              <a:gd name="connsiteY2" fmla="*/ 86301 h 1016358"/>
              <a:gd name="connsiteX3" fmla="*/ 1161647 w 1170508"/>
              <a:gd name="connsiteY3" fmla="*/ 523691 h 1016358"/>
              <a:gd name="connsiteX4" fmla="*/ 838558 w 1170508"/>
              <a:gd name="connsiteY4" fmla="*/ 985458 h 1016358"/>
              <a:gd name="connsiteX5" fmla="*/ 28445 w 1170508"/>
              <a:gd name="connsiteY5" fmla="*/ 706784 h 1016358"/>
              <a:gd name="connsiteX0" fmla="*/ 28445 w 1164931"/>
              <a:gd name="connsiteY0" fmla="*/ 706784 h 1011151"/>
              <a:gd name="connsiteX1" fmla="*/ 256394 w 1164931"/>
              <a:gd name="connsiteY1" fmla="*/ 56689 h 1011151"/>
              <a:gd name="connsiteX2" fmla="*/ 958736 w 1164931"/>
              <a:gd name="connsiteY2" fmla="*/ 86301 h 1011151"/>
              <a:gd name="connsiteX3" fmla="*/ 1161647 w 1164931"/>
              <a:gd name="connsiteY3" fmla="*/ 523691 h 1011151"/>
              <a:gd name="connsiteX4" fmla="*/ 838558 w 1164931"/>
              <a:gd name="connsiteY4" fmla="*/ 985458 h 1011151"/>
              <a:gd name="connsiteX5" fmla="*/ 28445 w 1164931"/>
              <a:gd name="connsiteY5" fmla="*/ 706784 h 1011151"/>
              <a:gd name="connsiteX0" fmla="*/ 28445 w 1164931"/>
              <a:gd name="connsiteY0" fmla="*/ 706784 h 1019020"/>
              <a:gd name="connsiteX1" fmla="*/ 256394 w 1164931"/>
              <a:gd name="connsiteY1" fmla="*/ 56689 h 1019020"/>
              <a:gd name="connsiteX2" fmla="*/ 958736 w 1164931"/>
              <a:gd name="connsiteY2" fmla="*/ 86301 h 1019020"/>
              <a:gd name="connsiteX3" fmla="*/ 1161647 w 1164931"/>
              <a:gd name="connsiteY3" fmla="*/ 523691 h 1019020"/>
              <a:gd name="connsiteX4" fmla="*/ 838558 w 1164931"/>
              <a:gd name="connsiteY4" fmla="*/ 985458 h 1019020"/>
              <a:gd name="connsiteX5" fmla="*/ 28445 w 1164931"/>
              <a:gd name="connsiteY5" fmla="*/ 706784 h 1019020"/>
              <a:gd name="connsiteX0" fmla="*/ 63507 w 1199993"/>
              <a:gd name="connsiteY0" fmla="*/ 706784 h 1029137"/>
              <a:gd name="connsiteX1" fmla="*/ 291456 w 1199993"/>
              <a:gd name="connsiteY1" fmla="*/ 56689 h 1029137"/>
              <a:gd name="connsiteX2" fmla="*/ 993798 w 1199993"/>
              <a:gd name="connsiteY2" fmla="*/ 86301 h 1029137"/>
              <a:gd name="connsiteX3" fmla="*/ 1196709 w 1199993"/>
              <a:gd name="connsiteY3" fmla="*/ 523691 h 1029137"/>
              <a:gd name="connsiteX4" fmla="*/ 873620 w 1199993"/>
              <a:gd name="connsiteY4" fmla="*/ 985458 h 1029137"/>
              <a:gd name="connsiteX5" fmla="*/ 63507 w 1199993"/>
              <a:gd name="connsiteY5" fmla="*/ 706784 h 1029137"/>
              <a:gd name="connsiteX0" fmla="*/ 60501 w 1196987"/>
              <a:gd name="connsiteY0" fmla="*/ 706784 h 1034334"/>
              <a:gd name="connsiteX1" fmla="*/ 288450 w 1196987"/>
              <a:gd name="connsiteY1" fmla="*/ 56689 h 1034334"/>
              <a:gd name="connsiteX2" fmla="*/ 990792 w 1196987"/>
              <a:gd name="connsiteY2" fmla="*/ 86301 h 1034334"/>
              <a:gd name="connsiteX3" fmla="*/ 1193703 w 1196987"/>
              <a:gd name="connsiteY3" fmla="*/ 523691 h 1034334"/>
              <a:gd name="connsiteX4" fmla="*/ 870614 w 1196987"/>
              <a:gd name="connsiteY4" fmla="*/ 985458 h 1034334"/>
              <a:gd name="connsiteX5" fmla="*/ 60501 w 1196987"/>
              <a:gd name="connsiteY5" fmla="*/ 706784 h 1034334"/>
              <a:gd name="connsiteX0" fmla="*/ 29708 w 1166233"/>
              <a:gd name="connsiteY0" fmla="*/ 671161 h 982581"/>
              <a:gd name="connsiteX1" fmla="*/ 250473 w 1166233"/>
              <a:gd name="connsiteY1" fmla="*/ 78540 h 982581"/>
              <a:gd name="connsiteX2" fmla="*/ 959999 w 1166233"/>
              <a:gd name="connsiteY2" fmla="*/ 50678 h 982581"/>
              <a:gd name="connsiteX3" fmla="*/ 1162910 w 1166233"/>
              <a:gd name="connsiteY3" fmla="*/ 488068 h 982581"/>
              <a:gd name="connsiteX4" fmla="*/ 839821 w 1166233"/>
              <a:gd name="connsiteY4" fmla="*/ 949835 h 982581"/>
              <a:gd name="connsiteX5" fmla="*/ 29708 w 1166233"/>
              <a:gd name="connsiteY5" fmla="*/ 671161 h 982581"/>
              <a:gd name="connsiteX0" fmla="*/ 28669 w 1165194"/>
              <a:gd name="connsiteY0" fmla="*/ 704751 h 1016173"/>
              <a:gd name="connsiteX1" fmla="*/ 249434 w 1165194"/>
              <a:gd name="connsiteY1" fmla="*/ 112130 h 1016173"/>
              <a:gd name="connsiteX2" fmla="*/ 958960 w 1165194"/>
              <a:gd name="connsiteY2" fmla="*/ 84268 h 1016173"/>
              <a:gd name="connsiteX3" fmla="*/ 1161871 w 1165194"/>
              <a:gd name="connsiteY3" fmla="*/ 521658 h 1016173"/>
              <a:gd name="connsiteX4" fmla="*/ 838782 w 1165194"/>
              <a:gd name="connsiteY4" fmla="*/ 983425 h 1016173"/>
              <a:gd name="connsiteX5" fmla="*/ 28669 w 1165194"/>
              <a:gd name="connsiteY5" fmla="*/ 704751 h 1016173"/>
              <a:gd name="connsiteX0" fmla="*/ 42170 w 1085299"/>
              <a:gd name="connsiteY0" fmla="*/ 747299 h 963715"/>
              <a:gd name="connsiteX1" fmla="*/ 169539 w 1085299"/>
              <a:gd name="connsiteY1" fmla="*/ 82835 h 963715"/>
              <a:gd name="connsiteX2" fmla="*/ 879065 w 1085299"/>
              <a:gd name="connsiteY2" fmla="*/ 54973 h 963715"/>
              <a:gd name="connsiteX3" fmla="*/ 1081976 w 1085299"/>
              <a:gd name="connsiteY3" fmla="*/ 492363 h 963715"/>
              <a:gd name="connsiteX4" fmla="*/ 758887 w 1085299"/>
              <a:gd name="connsiteY4" fmla="*/ 954130 h 963715"/>
              <a:gd name="connsiteX5" fmla="*/ 42170 w 1085299"/>
              <a:gd name="connsiteY5" fmla="*/ 747299 h 963715"/>
              <a:gd name="connsiteX0" fmla="*/ 108943 w 1152072"/>
              <a:gd name="connsiteY0" fmla="*/ 747299 h 973480"/>
              <a:gd name="connsiteX1" fmla="*/ 236312 w 1152072"/>
              <a:gd name="connsiteY1" fmla="*/ 82835 h 973480"/>
              <a:gd name="connsiteX2" fmla="*/ 945838 w 1152072"/>
              <a:gd name="connsiteY2" fmla="*/ 54973 h 973480"/>
              <a:gd name="connsiteX3" fmla="*/ 1148749 w 1152072"/>
              <a:gd name="connsiteY3" fmla="*/ 492363 h 973480"/>
              <a:gd name="connsiteX4" fmla="*/ 825660 w 1152072"/>
              <a:gd name="connsiteY4" fmla="*/ 954130 h 973480"/>
              <a:gd name="connsiteX5" fmla="*/ 108943 w 1152072"/>
              <a:gd name="connsiteY5" fmla="*/ 747299 h 973480"/>
              <a:gd name="connsiteX0" fmla="*/ 107968 w 1149374"/>
              <a:gd name="connsiteY0" fmla="*/ 780532 h 1006713"/>
              <a:gd name="connsiteX1" fmla="*/ 235337 w 1149374"/>
              <a:gd name="connsiteY1" fmla="*/ 116068 h 1006713"/>
              <a:gd name="connsiteX2" fmla="*/ 916125 w 1149374"/>
              <a:gd name="connsiteY2" fmla="*/ 37915 h 1006713"/>
              <a:gd name="connsiteX3" fmla="*/ 1147774 w 1149374"/>
              <a:gd name="connsiteY3" fmla="*/ 525596 h 1006713"/>
              <a:gd name="connsiteX4" fmla="*/ 824685 w 1149374"/>
              <a:gd name="connsiteY4" fmla="*/ 987363 h 1006713"/>
              <a:gd name="connsiteX5" fmla="*/ 107968 w 1149374"/>
              <a:gd name="connsiteY5" fmla="*/ 780532 h 1006713"/>
              <a:gd name="connsiteX0" fmla="*/ 107968 w 1155561"/>
              <a:gd name="connsiteY0" fmla="*/ 790050 h 1016231"/>
              <a:gd name="connsiteX1" fmla="*/ 235337 w 1155561"/>
              <a:gd name="connsiteY1" fmla="*/ 125586 h 1016231"/>
              <a:gd name="connsiteX2" fmla="*/ 916125 w 1155561"/>
              <a:gd name="connsiteY2" fmla="*/ 47433 h 1016231"/>
              <a:gd name="connsiteX3" fmla="*/ 1147774 w 1155561"/>
              <a:gd name="connsiteY3" fmla="*/ 535114 h 1016231"/>
              <a:gd name="connsiteX4" fmla="*/ 824685 w 1155561"/>
              <a:gd name="connsiteY4" fmla="*/ 996881 h 1016231"/>
              <a:gd name="connsiteX5" fmla="*/ 107968 w 1155561"/>
              <a:gd name="connsiteY5" fmla="*/ 790050 h 1016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5561" h="1016231">
                <a:moveTo>
                  <a:pt x="107968" y="790050"/>
                </a:moveTo>
                <a:cubicBezTo>
                  <a:pt x="-141127" y="551438"/>
                  <a:pt x="100644" y="249355"/>
                  <a:pt x="235337" y="125586"/>
                </a:cubicBezTo>
                <a:cubicBezTo>
                  <a:pt x="370030" y="1817"/>
                  <a:pt x="649103" y="-42375"/>
                  <a:pt x="916125" y="47433"/>
                </a:cubicBezTo>
                <a:cubicBezTo>
                  <a:pt x="1183147" y="137241"/>
                  <a:pt x="1163014" y="376873"/>
                  <a:pt x="1147774" y="535114"/>
                </a:cubicBezTo>
                <a:cubicBezTo>
                  <a:pt x="1132534" y="693355"/>
                  <a:pt x="997986" y="954392"/>
                  <a:pt x="824685" y="996881"/>
                </a:cubicBezTo>
                <a:cubicBezTo>
                  <a:pt x="651384" y="1039370"/>
                  <a:pt x="357063" y="1028662"/>
                  <a:pt x="107968" y="79005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4AAB47-BF45-4353-53C7-7B62CCEB6093}"/>
              </a:ext>
            </a:extLst>
          </p:cNvPr>
          <p:cNvSpPr txBox="1"/>
          <p:nvPr/>
        </p:nvSpPr>
        <p:spPr>
          <a:xfrm>
            <a:off x="939966" y="6264604"/>
            <a:ext cx="715819" cy="268951"/>
          </a:xfrm>
          <a:prstGeom prst="round2Same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67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 pièces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59DBE15-2AB9-FB89-F571-0A9B4E34809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44" t="36111" r="28023" b="38194"/>
          <a:stretch/>
        </p:blipFill>
        <p:spPr>
          <a:xfrm>
            <a:off x="427528" y="6217662"/>
            <a:ext cx="496561" cy="40115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70C4E9E-4309-1031-F9F9-69815837ACCB}"/>
              </a:ext>
            </a:extLst>
          </p:cNvPr>
          <p:cNvSpPr txBox="1"/>
          <p:nvPr/>
        </p:nvSpPr>
        <p:spPr>
          <a:xfrm>
            <a:off x="10924405" y="235905"/>
            <a:ext cx="12795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AG Rounded" pitchFamily="50" charset="0"/>
                <a:ea typeface="+mn-ea"/>
                <a:cs typeface="+mn-cs"/>
              </a:rPr>
              <a:t>6 +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AG Rounded" pitchFamily="50" charset="0"/>
                <a:ea typeface="+mn-ea"/>
                <a:cs typeface="+mn-cs"/>
              </a:rPr>
              <a:t>ans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2790376-101B-53E0-CBEA-F85083492B14}"/>
              </a:ext>
            </a:extLst>
          </p:cNvPr>
          <p:cNvSpPr/>
          <p:nvPr/>
        </p:nvSpPr>
        <p:spPr>
          <a:xfrm rot="10800000">
            <a:off x="1604741" y="6195132"/>
            <a:ext cx="585509" cy="466772"/>
          </a:xfrm>
          <a:custGeom>
            <a:avLst/>
            <a:gdLst>
              <a:gd name="connsiteX0" fmla="*/ 70699 w 1053367"/>
              <a:gd name="connsiteY0" fmla="*/ 237808 h 945281"/>
              <a:gd name="connsiteX1" fmla="*/ 558379 w 1053367"/>
              <a:gd name="connsiteY1" fmla="*/ 64 h 945281"/>
              <a:gd name="connsiteX2" fmla="*/ 954619 w 1053367"/>
              <a:gd name="connsiteY2" fmla="*/ 219520 h 945281"/>
              <a:gd name="connsiteX3" fmla="*/ 1033867 w 1053367"/>
              <a:gd name="connsiteY3" fmla="*/ 701104 h 945281"/>
              <a:gd name="connsiteX4" fmla="*/ 662011 w 1053367"/>
              <a:gd name="connsiteY4" fmla="*/ 944944 h 945281"/>
              <a:gd name="connsiteX5" fmla="*/ 113371 w 1053367"/>
              <a:gd name="connsiteY5" fmla="*/ 743776 h 945281"/>
              <a:gd name="connsiteX6" fmla="*/ 9739 w 1053367"/>
              <a:gd name="connsiteY6" fmla="*/ 335344 h 945281"/>
              <a:gd name="connsiteX7" fmla="*/ 70699 w 1053367"/>
              <a:gd name="connsiteY7" fmla="*/ 237808 h 945281"/>
              <a:gd name="connsiteX0" fmla="*/ 194161 w 1048813"/>
              <a:gd name="connsiteY0" fmla="*/ 53156 h 961797"/>
              <a:gd name="connsiteX1" fmla="*/ 553825 w 1048813"/>
              <a:gd name="connsiteY1" fmla="*/ 16580 h 961797"/>
              <a:gd name="connsiteX2" fmla="*/ 950065 w 1048813"/>
              <a:gd name="connsiteY2" fmla="*/ 236036 h 961797"/>
              <a:gd name="connsiteX3" fmla="*/ 1029313 w 1048813"/>
              <a:gd name="connsiteY3" fmla="*/ 717620 h 961797"/>
              <a:gd name="connsiteX4" fmla="*/ 657457 w 1048813"/>
              <a:gd name="connsiteY4" fmla="*/ 961460 h 961797"/>
              <a:gd name="connsiteX5" fmla="*/ 108817 w 1048813"/>
              <a:gd name="connsiteY5" fmla="*/ 760292 h 961797"/>
              <a:gd name="connsiteX6" fmla="*/ 5185 w 1048813"/>
              <a:gd name="connsiteY6" fmla="*/ 351860 h 961797"/>
              <a:gd name="connsiteX7" fmla="*/ 194161 w 1048813"/>
              <a:gd name="connsiteY7" fmla="*/ 53156 h 961797"/>
              <a:gd name="connsiteX0" fmla="*/ 194161 w 1053979"/>
              <a:gd name="connsiteY0" fmla="*/ 53156 h 963170"/>
              <a:gd name="connsiteX1" fmla="*/ 553825 w 1053979"/>
              <a:gd name="connsiteY1" fmla="*/ 16580 h 963170"/>
              <a:gd name="connsiteX2" fmla="*/ 950065 w 1053979"/>
              <a:gd name="connsiteY2" fmla="*/ 236036 h 963170"/>
              <a:gd name="connsiteX3" fmla="*/ 1035409 w 1053979"/>
              <a:gd name="connsiteY3" fmla="*/ 656660 h 963170"/>
              <a:gd name="connsiteX4" fmla="*/ 657457 w 1053979"/>
              <a:gd name="connsiteY4" fmla="*/ 961460 h 963170"/>
              <a:gd name="connsiteX5" fmla="*/ 108817 w 1053979"/>
              <a:gd name="connsiteY5" fmla="*/ 760292 h 963170"/>
              <a:gd name="connsiteX6" fmla="*/ 5185 w 1053979"/>
              <a:gd name="connsiteY6" fmla="*/ 351860 h 963170"/>
              <a:gd name="connsiteX7" fmla="*/ 194161 w 1053979"/>
              <a:gd name="connsiteY7" fmla="*/ 53156 h 963170"/>
              <a:gd name="connsiteX0" fmla="*/ 194161 w 1055725"/>
              <a:gd name="connsiteY0" fmla="*/ 53156 h 945153"/>
              <a:gd name="connsiteX1" fmla="*/ 553825 w 1055725"/>
              <a:gd name="connsiteY1" fmla="*/ 16580 h 945153"/>
              <a:gd name="connsiteX2" fmla="*/ 950065 w 1055725"/>
              <a:gd name="connsiteY2" fmla="*/ 236036 h 945153"/>
              <a:gd name="connsiteX3" fmla="*/ 1035409 w 1055725"/>
              <a:gd name="connsiteY3" fmla="*/ 656660 h 945153"/>
              <a:gd name="connsiteX4" fmla="*/ 633073 w 1055725"/>
              <a:gd name="connsiteY4" fmla="*/ 943172 h 945153"/>
              <a:gd name="connsiteX5" fmla="*/ 108817 w 1055725"/>
              <a:gd name="connsiteY5" fmla="*/ 760292 h 945153"/>
              <a:gd name="connsiteX6" fmla="*/ 5185 w 1055725"/>
              <a:gd name="connsiteY6" fmla="*/ 351860 h 945153"/>
              <a:gd name="connsiteX7" fmla="*/ 194161 w 1055725"/>
              <a:gd name="connsiteY7" fmla="*/ 53156 h 945153"/>
              <a:gd name="connsiteX0" fmla="*/ 194161 w 1055725"/>
              <a:gd name="connsiteY0" fmla="*/ 53156 h 944382"/>
              <a:gd name="connsiteX1" fmla="*/ 553825 w 1055725"/>
              <a:gd name="connsiteY1" fmla="*/ 16580 h 944382"/>
              <a:gd name="connsiteX2" fmla="*/ 950065 w 1055725"/>
              <a:gd name="connsiteY2" fmla="*/ 236036 h 944382"/>
              <a:gd name="connsiteX3" fmla="*/ 1035409 w 1055725"/>
              <a:gd name="connsiteY3" fmla="*/ 656660 h 944382"/>
              <a:gd name="connsiteX4" fmla="*/ 633073 w 1055725"/>
              <a:gd name="connsiteY4" fmla="*/ 943172 h 944382"/>
              <a:gd name="connsiteX5" fmla="*/ 108817 w 1055725"/>
              <a:gd name="connsiteY5" fmla="*/ 742004 h 944382"/>
              <a:gd name="connsiteX6" fmla="*/ 5185 w 1055725"/>
              <a:gd name="connsiteY6" fmla="*/ 351860 h 944382"/>
              <a:gd name="connsiteX7" fmla="*/ 194161 w 1055725"/>
              <a:gd name="connsiteY7" fmla="*/ 53156 h 944382"/>
              <a:gd name="connsiteX0" fmla="*/ 193512 w 1055076"/>
              <a:gd name="connsiteY0" fmla="*/ 53156 h 944382"/>
              <a:gd name="connsiteX1" fmla="*/ 553176 w 1055076"/>
              <a:gd name="connsiteY1" fmla="*/ 16580 h 944382"/>
              <a:gd name="connsiteX2" fmla="*/ 949416 w 1055076"/>
              <a:gd name="connsiteY2" fmla="*/ 236036 h 944382"/>
              <a:gd name="connsiteX3" fmla="*/ 1034760 w 1055076"/>
              <a:gd name="connsiteY3" fmla="*/ 656660 h 944382"/>
              <a:gd name="connsiteX4" fmla="*/ 632424 w 1055076"/>
              <a:gd name="connsiteY4" fmla="*/ 943172 h 944382"/>
              <a:gd name="connsiteX5" fmla="*/ 108168 w 1055076"/>
              <a:gd name="connsiteY5" fmla="*/ 742004 h 944382"/>
              <a:gd name="connsiteX6" fmla="*/ 4536 w 1055076"/>
              <a:gd name="connsiteY6" fmla="*/ 351860 h 944382"/>
              <a:gd name="connsiteX7" fmla="*/ 193512 w 1055076"/>
              <a:gd name="connsiteY7" fmla="*/ 53156 h 944382"/>
              <a:gd name="connsiteX0" fmla="*/ 190642 w 1052206"/>
              <a:gd name="connsiteY0" fmla="*/ 53156 h 945153"/>
              <a:gd name="connsiteX1" fmla="*/ 550306 w 1052206"/>
              <a:gd name="connsiteY1" fmla="*/ 16580 h 945153"/>
              <a:gd name="connsiteX2" fmla="*/ 946546 w 1052206"/>
              <a:gd name="connsiteY2" fmla="*/ 236036 h 945153"/>
              <a:gd name="connsiteX3" fmla="*/ 1031890 w 1052206"/>
              <a:gd name="connsiteY3" fmla="*/ 656660 h 945153"/>
              <a:gd name="connsiteX4" fmla="*/ 629554 w 1052206"/>
              <a:gd name="connsiteY4" fmla="*/ 943172 h 945153"/>
              <a:gd name="connsiteX5" fmla="*/ 129682 w 1052206"/>
              <a:gd name="connsiteY5" fmla="*/ 760292 h 945153"/>
              <a:gd name="connsiteX6" fmla="*/ 1666 w 1052206"/>
              <a:gd name="connsiteY6" fmla="*/ 351860 h 945153"/>
              <a:gd name="connsiteX7" fmla="*/ 190642 w 1052206"/>
              <a:gd name="connsiteY7" fmla="*/ 53156 h 945153"/>
              <a:gd name="connsiteX0" fmla="*/ 190642 w 1052206"/>
              <a:gd name="connsiteY0" fmla="*/ 53156 h 948214"/>
              <a:gd name="connsiteX1" fmla="*/ 550306 w 1052206"/>
              <a:gd name="connsiteY1" fmla="*/ 16580 h 948214"/>
              <a:gd name="connsiteX2" fmla="*/ 946546 w 1052206"/>
              <a:gd name="connsiteY2" fmla="*/ 236036 h 948214"/>
              <a:gd name="connsiteX3" fmla="*/ 1031890 w 1052206"/>
              <a:gd name="connsiteY3" fmla="*/ 656660 h 948214"/>
              <a:gd name="connsiteX4" fmla="*/ 629554 w 1052206"/>
              <a:gd name="connsiteY4" fmla="*/ 943172 h 948214"/>
              <a:gd name="connsiteX5" fmla="*/ 129682 w 1052206"/>
              <a:gd name="connsiteY5" fmla="*/ 760292 h 948214"/>
              <a:gd name="connsiteX6" fmla="*/ 1666 w 1052206"/>
              <a:gd name="connsiteY6" fmla="*/ 351860 h 948214"/>
              <a:gd name="connsiteX7" fmla="*/ 190642 w 1052206"/>
              <a:gd name="connsiteY7" fmla="*/ 53156 h 948214"/>
              <a:gd name="connsiteX0" fmla="*/ 191844 w 1053408"/>
              <a:gd name="connsiteY0" fmla="*/ 53156 h 948214"/>
              <a:gd name="connsiteX1" fmla="*/ 551508 w 1053408"/>
              <a:gd name="connsiteY1" fmla="*/ 16580 h 948214"/>
              <a:gd name="connsiteX2" fmla="*/ 947748 w 1053408"/>
              <a:gd name="connsiteY2" fmla="*/ 236036 h 948214"/>
              <a:gd name="connsiteX3" fmla="*/ 1033092 w 1053408"/>
              <a:gd name="connsiteY3" fmla="*/ 656660 h 948214"/>
              <a:gd name="connsiteX4" fmla="*/ 630756 w 1053408"/>
              <a:gd name="connsiteY4" fmla="*/ 943172 h 948214"/>
              <a:gd name="connsiteX5" fmla="*/ 130884 w 1053408"/>
              <a:gd name="connsiteY5" fmla="*/ 760292 h 948214"/>
              <a:gd name="connsiteX6" fmla="*/ 2868 w 1053408"/>
              <a:gd name="connsiteY6" fmla="*/ 351860 h 948214"/>
              <a:gd name="connsiteX7" fmla="*/ 191844 w 1053408"/>
              <a:gd name="connsiteY7" fmla="*/ 53156 h 948214"/>
              <a:gd name="connsiteX0" fmla="*/ 194097 w 1055661"/>
              <a:gd name="connsiteY0" fmla="*/ 53156 h 948214"/>
              <a:gd name="connsiteX1" fmla="*/ 553761 w 1055661"/>
              <a:gd name="connsiteY1" fmla="*/ 16580 h 948214"/>
              <a:gd name="connsiteX2" fmla="*/ 950001 w 1055661"/>
              <a:gd name="connsiteY2" fmla="*/ 236036 h 948214"/>
              <a:gd name="connsiteX3" fmla="*/ 1035345 w 1055661"/>
              <a:gd name="connsiteY3" fmla="*/ 656660 h 948214"/>
              <a:gd name="connsiteX4" fmla="*/ 633009 w 1055661"/>
              <a:gd name="connsiteY4" fmla="*/ 943172 h 948214"/>
              <a:gd name="connsiteX5" fmla="*/ 133137 w 1055661"/>
              <a:gd name="connsiteY5" fmla="*/ 760292 h 948214"/>
              <a:gd name="connsiteX6" fmla="*/ 5121 w 1055661"/>
              <a:gd name="connsiteY6" fmla="*/ 351860 h 948214"/>
              <a:gd name="connsiteX7" fmla="*/ 194097 w 1055661"/>
              <a:gd name="connsiteY7" fmla="*/ 53156 h 948214"/>
              <a:gd name="connsiteX0" fmla="*/ 189852 w 1051416"/>
              <a:gd name="connsiteY0" fmla="*/ 53156 h 948214"/>
              <a:gd name="connsiteX1" fmla="*/ 549516 w 1051416"/>
              <a:gd name="connsiteY1" fmla="*/ 16580 h 948214"/>
              <a:gd name="connsiteX2" fmla="*/ 945756 w 1051416"/>
              <a:gd name="connsiteY2" fmla="*/ 236036 h 948214"/>
              <a:gd name="connsiteX3" fmla="*/ 1031100 w 1051416"/>
              <a:gd name="connsiteY3" fmla="*/ 656660 h 948214"/>
              <a:gd name="connsiteX4" fmla="*/ 628764 w 1051416"/>
              <a:gd name="connsiteY4" fmla="*/ 943172 h 948214"/>
              <a:gd name="connsiteX5" fmla="*/ 128892 w 1051416"/>
              <a:gd name="connsiteY5" fmla="*/ 760292 h 948214"/>
              <a:gd name="connsiteX6" fmla="*/ 876 w 1051416"/>
              <a:gd name="connsiteY6" fmla="*/ 351860 h 948214"/>
              <a:gd name="connsiteX7" fmla="*/ 189852 w 1051416"/>
              <a:gd name="connsiteY7" fmla="*/ 53156 h 948214"/>
              <a:gd name="connsiteX0" fmla="*/ 189644 w 1051208"/>
              <a:gd name="connsiteY0" fmla="*/ 53156 h 948214"/>
              <a:gd name="connsiteX1" fmla="*/ 549308 w 1051208"/>
              <a:gd name="connsiteY1" fmla="*/ 16580 h 948214"/>
              <a:gd name="connsiteX2" fmla="*/ 945548 w 1051208"/>
              <a:gd name="connsiteY2" fmla="*/ 236036 h 948214"/>
              <a:gd name="connsiteX3" fmla="*/ 1030892 w 1051208"/>
              <a:gd name="connsiteY3" fmla="*/ 656660 h 948214"/>
              <a:gd name="connsiteX4" fmla="*/ 628556 w 1051208"/>
              <a:gd name="connsiteY4" fmla="*/ 943172 h 948214"/>
              <a:gd name="connsiteX5" fmla="*/ 128684 w 1051208"/>
              <a:gd name="connsiteY5" fmla="*/ 760292 h 948214"/>
              <a:gd name="connsiteX6" fmla="*/ 668 w 1051208"/>
              <a:gd name="connsiteY6" fmla="*/ 351860 h 948214"/>
              <a:gd name="connsiteX7" fmla="*/ 189644 w 1051208"/>
              <a:gd name="connsiteY7" fmla="*/ 53156 h 948214"/>
              <a:gd name="connsiteX0" fmla="*/ 189644 w 1051208"/>
              <a:gd name="connsiteY0" fmla="*/ 53156 h 946706"/>
              <a:gd name="connsiteX1" fmla="*/ 549308 w 1051208"/>
              <a:gd name="connsiteY1" fmla="*/ 16580 h 946706"/>
              <a:gd name="connsiteX2" fmla="*/ 945548 w 1051208"/>
              <a:gd name="connsiteY2" fmla="*/ 236036 h 946706"/>
              <a:gd name="connsiteX3" fmla="*/ 1030892 w 1051208"/>
              <a:gd name="connsiteY3" fmla="*/ 656660 h 946706"/>
              <a:gd name="connsiteX4" fmla="*/ 628556 w 1051208"/>
              <a:gd name="connsiteY4" fmla="*/ 943172 h 946706"/>
              <a:gd name="connsiteX5" fmla="*/ 128684 w 1051208"/>
              <a:gd name="connsiteY5" fmla="*/ 760292 h 946706"/>
              <a:gd name="connsiteX6" fmla="*/ 668 w 1051208"/>
              <a:gd name="connsiteY6" fmla="*/ 351860 h 946706"/>
              <a:gd name="connsiteX7" fmla="*/ 189644 w 1051208"/>
              <a:gd name="connsiteY7" fmla="*/ 53156 h 946706"/>
              <a:gd name="connsiteX0" fmla="*/ 189644 w 1045994"/>
              <a:gd name="connsiteY0" fmla="*/ 53156 h 946706"/>
              <a:gd name="connsiteX1" fmla="*/ 549308 w 1045994"/>
              <a:gd name="connsiteY1" fmla="*/ 16580 h 946706"/>
              <a:gd name="connsiteX2" fmla="*/ 945548 w 1045994"/>
              <a:gd name="connsiteY2" fmla="*/ 236036 h 946706"/>
              <a:gd name="connsiteX3" fmla="*/ 1030892 w 1045994"/>
              <a:gd name="connsiteY3" fmla="*/ 656660 h 946706"/>
              <a:gd name="connsiteX4" fmla="*/ 628556 w 1045994"/>
              <a:gd name="connsiteY4" fmla="*/ 943172 h 946706"/>
              <a:gd name="connsiteX5" fmla="*/ 128684 w 1045994"/>
              <a:gd name="connsiteY5" fmla="*/ 760292 h 946706"/>
              <a:gd name="connsiteX6" fmla="*/ 668 w 1045994"/>
              <a:gd name="connsiteY6" fmla="*/ 351860 h 946706"/>
              <a:gd name="connsiteX7" fmla="*/ 189644 w 1045994"/>
              <a:gd name="connsiteY7" fmla="*/ 53156 h 946706"/>
              <a:gd name="connsiteX0" fmla="*/ 189644 w 1043419"/>
              <a:gd name="connsiteY0" fmla="*/ 53156 h 946706"/>
              <a:gd name="connsiteX1" fmla="*/ 549308 w 1043419"/>
              <a:gd name="connsiteY1" fmla="*/ 16580 h 946706"/>
              <a:gd name="connsiteX2" fmla="*/ 945548 w 1043419"/>
              <a:gd name="connsiteY2" fmla="*/ 236036 h 946706"/>
              <a:gd name="connsiteX3" fmla="*/ 1030892 w 1043419"/>
              <a:gd name="connsiteY3" fmla="*/ 656660 h 946706"/>
              <a:gd name="connsiteX4" fmla="*/ 628556 w 1043419"/>
              <a:gd name="connsiteY4" fmla="*/ 943172 h 946706"/>
              <a:gd name="connsiteX5" fmla="*/ 128684 w 1043419"/>
              <a:gd name="connsiteY5" fmla="*/ 760292 h 946706"/>
              <a:gd name="connsiteX6" fmla="*/ 668 w 1043419"/>
              <a:gd name="connsiteY6" fmla="*/ 351860 h 946706"/>
              <a:gd name="connsiteX7" fmla="*/ 189644 w 1043419"/>
              <a:gd name="connsiteY7" fmla="*/ 53156 h 946706"/>
              <a:gd name="connsiteX0" fmla="*/ 189644 w 1043144"/>
              <a:gd name="connsiteY0" fmla="*/ 40617 h 934167"/>
              <a:gd name="connsiteX1" fmla="*/ 561500 w 1043144"/>
              <a:gd name="connsiteY1" fmla="*/ 22329 h 934167"/>
              <a:gd name="connsiteX2" fmla="*/ 945548 w 1043144"/>
              <a:gd name="connsiteY2" fmla="*/ 223497 h 934167"/>
              <a:gd name="connsiteX3" fmla="*/ 1030892 w 1043144"/>
              <a:gd name="connsiteY3" fmla="*/ 644121 h 934167"/>
              <a:gd name="connsiteX4" fmla="*/ 628556 w 1043144"/>
              <a:gd name="connsiteY4" fmla="*/ 930633 h 934167"/>
              <a:gd name="connsiteX5" fmla="*/ 128684 w 1043144"/>
              <a:gd name="connsiteY5" fmla="*/ 747753 h 934167"/>
              <a:gd name="connsiteX6" fmla="*/ 668 w 1043144"/>
              <a:gd name="connsiteY6" fmla="*/ 339321 h 934167"/>
              <a:gd name="connsiteX7" fmla="*/ 189644 w 1043144"/>
              <a:gd name="connsiteY7" fmla="*/ 40617 h 934167"/>
              <a:gd name="connsiteX0" fmla="*/ 189644 w 1042621"/>
              <a:gd name="connsiteY0" fmla="*/ 48728 h 942278"/>
              <a:gd name="connsiteX1" fmla="*/ 585884 w 1042621"/>
              <a:gd name="connsiteY1" fmla="*/ 18248 h 942278"/>
              <a:gd name="connsiteX2" fmla="*/ 945548 w 1042621"/>
              <a:gd name="connsiteY2" fmla="*/ 231608 h 942278"/>
              <a:gd name="connsiteX3" fmla="*/ 1030892 w 1042621"/>
              <a:gd name="connsiteY3" fmla="*/ 652232 h 942278"/>
              <a:gd name="connsiteX4" fmla="*/ 628556 w 1042621"/>
              <a:gd name="connsiteY4" fmla="*/ 938744 h 942278"/>
              <a:gd name="connsiteX5" fmla="*/ 128684 w 1042621"/>
              <a:gd name="connsiteY5" fmla="*/ 755864 h 942278"/>
              <a:gd name="connsiteX6" fmla="*/ 668 w 1042621"/>
              <a:gd name="connsiteY6" fmla="*/ 347432 h 942278"/>
              <a:gd name="connsiteX7" fmla="*/ 189644 w 1042621"/>
              <a:gd name="connsiteY7" fmla="*/ 48728 h 942278"/>
              <a:gd name="connsiteX0" fmla="*/ 189644 w 1042621"/>
              <a:gd name="connsiteY0" fmla="*/ 56733 h 950283"/>
              <a:gd name="connsiteX1" fmla="*/ 585884 w 1042621"/>
              <a:gd name="connsiteY1" fmla="*/ 26253 h 950283"/>
              <a:gd name="connsiteX2" fmla="*/ 945548 w 1042621"/>
              <a:gd name="connsiteY2" fmla="*/ 239613 h 950283"/>
              <a:gd name="connsiteX3" fmla="*/ 1030892 w 1042621"/>
              <a:gd name="connsiteY3" fmla="*/ 660237 h 950283"/>
              <a:gd name="connsiteX4" fmla="*/ 628556 w 1042621"/>
              <a:gd name="connsiteY4" fmla="*/ 946749 h 950283"/>
              <a:gd name="connsiteX5" fmla="*/ 128684 w 1042621"/>
              <a:gd name="connsiteY5" fmla="*/ 763869 h 950283"/>
              <a:gd name="connsiteX6" fmla="*/ 668 w 1042621"/>
              <a:gd name="connsiteY6" fmla="*/ 355437 h 950283"/>
              <a:gd name="connsiteX7" fmla="*/ 189644 w 1042621"/>
              <a:gd name="connsiteY7" fmla="*/ 56733 h 950283"/>
              <a:gd name="connsiteX0" fmla="*/ 201594 w 1054571"/>
              <a:gd name="connsiteY0" fmla="*/ 57547 h 951097"/>
              <a:gd name="connsiteX1" fmla="*/ 597834 w 1054571"/>
              <a:gd name="connsiteY1" fmla="*/ 27067 h 951097"/>
              <a:gd name="connsiteX2" fmla="*/ 957498 w 1054571"/>
              <a:gd name="connsiteY2" fmla="*/ 240427 h 951097"/>
              <a:gd name="connsiteX3" fmla="*/ 1042842 w 1054571"/>
              <a:gd name="connsiteY3" fmla="*/ 661051 h 951097"/>
              <a:gd name="connsiteX4" fmla="*/ 640506 w 1054571"/>
              <a:gd name="connsiteY4" fmla="*/ 947563 h 951097"/>
              <a:gd name="connsiteX5" fmla="*/ 140634 w 1054571"/>
              <a:gd name="connsiteY5" fmla="*/ 764683 h 951097"/>
              <a:gd name="connsiteX6" fmla="*/ 426 w 1054571"/>
              <a:gd name="connsiteY6" fmla="*/ 374539 h 951097"/>
              <a:gd name="connsiteX7" fmla="*/ 201594 w 1054571"/>
              <a:gd name="connsiteY7" fmla="*/ 57547 h 951097"/>
              <a:gd name="connsiteX0" fmla="*/ 201594 w 1054571"/>
              <a:gd name="connsiteY0" fmla="*/ 57547 h 951097"/>
              <a:gd name="connsiteX1" fmla="*/ 597834 w 1054571"/>
              <a:gd name="connsiteY1" fmla="*/ 27067 h 951097"/>
              <a:gd name="connsiteX2" fmla="*/ 957498 w 1054571"/>
              <a:gd name="connsiteY2" fmla="*/ 240427 h 951097"/>
              <a:gd name="connsiteX3" fmla="*/ 1042842 w 1054571"/>
              <a:gd name="connsiteY3" fmla="*/ 661051 h 951097"/>
              <a:gd name="connsiteX4" fmla="*/ 640506 w 1054571"/>
              <a:gd name="connsiteY4" fmla="*/ 947563 h 951097"/>
              <a:gd name="connsiteX5" fmla="*/ 140634 w 1054571"/>
              <a:gd name="connsiteY5" fmla="*/ 764683 h 951097"/>
              <a:gd name="connsiteX6" fmla="*/ 426 w 1054571"/>
              <a:gd name="connsiteY6" fmla="*/ 374539 h 951097"/>
              <a:gd name="connsiteX7" fmla="*/ 201594 w 1054571"/>
              <a:gd name="connsiteY7" fmla="*/ 57547 h 951097"/>
              <a:gd name="connsiteX0" fmla="*/ 201594 w 1054571"/>
              <a:gd name="connsiteY0" fmla="*/ 57547 h 951097"/>
              <a:gd name="connsiteX1" fmla="*/ 597834 w 1054571"/>
              <a:gd name="connsiteY1" fmla="*/ 27067 h 951097"/>
              <a:gd name="connsiteX2" fmla="*/ 957498 w 1054571"/>
              <a:gd name="connsiteY2" fmla="*/ 240427 h 951097"/>
              <a:gd name="connsiteX3" fmla="*/ 1042842 w 1054571"/>
              <a:gd name="connsiteY3" fmla="*/ 661051 h 951097"/>
              <a:gd name="connsiteX4" fmla="*/ 640506 w 1054571"/>
              <a:gd name="connsiteY4" fmla="*/ 947563 h 951097"/>
              <a:gd name="connsiteX5" fmla="*/ 140634 w 1054571"/>
              <a:gd name="connsiteY5" fmla="*/ 764683 h 951097"/>
              <a:gd name="connsiteX6" fmla="*/ 426 w 1054571"/>
              <a:gd name="connsiteY6" fmla="*/ 374539 h 951097"/>
              <a:gd name="connsiteX7" fmla="*/ 201594 w 1054571"/>
              <a:gd name="connsiteY7" fmla="*/ 57547 h 951097"/>
              <a:gd name="connsiteX0" fmla="*/ 201347 w 1054324"/>
              <a:gd name="connsiteY0" fmla="*/ 57547 h 951097"/>
              <a:gd name="connsiteX1" fmla="*/ 597587 w 1054324"/>
              <a:gd name="connsiteY1" fmla="*/ 27067 h 951097"/>
              <a:gd name="connsiteX2" fmla="*/ 957251 w 1054324"/>
              <a:gd name="connsiteY2" fmla="*/ 240427 h 951097"/>
              <a:gd name="connsiteX3" fmla="*/ 1042595 w 1054324"/>
              <a:gd name="connsiteY3" fmla="*/ 661051 h 951097"/>
              <a:gd name="connsiteX4" fmla="*/ 640259 w 1054324"/>
              <a:gd name="connsiteY4" fmla="*/ 947563 h 951097"/>
              <a:gd name="connsiteX5" fmla="*/ 140387 w 1054324"/>
              <a:gd name="connsiteY5" fmla="*/ 764683 h 951097"/>
              <a:gd name="connsiteX6" fmla="*/ 179 w 1054324"/>
              <a:gd name="connsiteY6" fmla="*/ 374539 h 951097"/>
              <a:gd name="connsiteX7" fmla="*/ 201347 w 1054324"/>
              <a:gd name="connsiteY7" fmla="*/ 57547 h 951097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4324"/>
              <a:gd name="connsiteY0" fmla="*/ 57547 h 950044"/>
              <a:gd name="connsiteX1" fmla="*/ 597587 w 1054324"/>
              <a:gd name="connsiteY1" fmla="*/ 27067 h 950044"/>
              <a:gd name="connsiteX2" fmla="*/ 957251 w 1054324"/>
              <a:gd name="connsiteY2" fmla="*/ 240427 h 950044"/>
              <a:gd name="connsiteX3" fmla="*/ 1042595 w 1054324"/>
              <a:gd name="connsiteY3" fmla="*/ 661051 h 950044"/>
              <a:gd name="connsiteX4" fmla="*/ 640259 w 1054324"/>
              <a:gd name="connsiteY4" fmla="*/ 947563 h 950044"/>
              <a:gd name="connsiteX5" fmla="*/ 140387 w 1054324"/>
              <a:gd name="connsiteY5" fmla="*/ 764683 h 950044"/>
              <a:gd name="connsiteX6" fmla="*/ 179 w 1054324"/>
              <a:gd name="connsiteY6" fmla="*/ 374539 h 950044"/>
              <a:gd name="connsiteX7" fmla="*/ 201347 w 1054324"/>
              <a:gd name="connsiteY7" fmla="*/ 57547 h 950044"/>
              <a:gd name="connsiteX0" fmla="*/ 201347 w 1059187"/>
              <a:gd name="connsiteY0" fmla="*/ 57547 h 950044"/>
              <a:gd name="connsiteX1" fmla="*/ 597587 w 1059187"/>
              <a:gd name="connsiteY1" fmla="*/ 27067 h 950044"/>
              <a:gd name="connsiteX2" fmla="*/ 957251 w 1059187"/>
              <a:gd name="connsiteY2" fmla="*/ 240427 h 950044"/>
              <a:gd name="connsiteX3" fmla="*/ 1042595 w 1059187"/>
              <a:gd name="connsiteY3" fmla="*/ 661051 h 950044"/>
              <a:gd name="connsiteX4" fmla="*/ 640259 w 1059187"/>
              <a:gd name="connsiteY4" fmla="*/ 947563 h 950044"/>
              <a:gd name="connsiteX5" fmla="*/ 140387 w 1059187"/>
              <a:gd name="connsiteY5" fmla="*/ 764683 h 950044"/>
              <a:gd name="connsiteX6" fmla="*/ 179 w 1059187"/>
              <a:gd name="connsiteY6" fmla="*/ 374539 h 950044"/>
              <a:gd name="connsiteX7" fmla="*/ 201347 w 1059187"/>
              <a:gd name="connsiteY7" fmla="*/ 57547 h 950044"/>
              <a:gd name="connsiteX0" fmla="*/ 201347 w 1053601"/>
              <a:gd name="connsiteY0" fmla="*/ 57547 h 950044"/>
              <a:gd name="connsiteX1" fmla="*/ 634163 w 1053601"/>
              <a:gd name="connsiteY1" fmla="*/ 27067 h 950044"/>
              <a:gd name="connsiteX2" fmla="*/ 957251 w 1053601"/>
              <a:gd name="connsiteY2" fmla="*/ 240427 h 950044"/>
              <a:gd name="connsiteX3" fmla="*/ 1042595 w 1053601"/>
              <a:gd name="connsiteY3" fmla="*/ 661051 h 950044"/>
              <a:gd name="connsiteX4" fmla="*/ 640259 w 1053601"/>
              <a:gd name="connsiteY4" fmla="*/ 947563 h 950044"/>
              <a:gd name="connsiteX5" fmla="*/ 140387 w 1053601"/>
              <a:gd name="connsiteY5" fmla="*/ 764683 h 950044"/>
              <a:gd name="connsiteX6" fmla="*/ 179 w 1053601"/>
              <a:gd name="connsiteY6" fmla="*/ 374539 h 950044"/>
              <a:gd name="connsiteX7" fmla="*/ 201347 w 1053601"/>
              <a:gd name="connsiteY7" fmla="*/ 57547 h 950044"/>
              <a:gd name="connsiteX0" fmla="*/ 201347 w 1053601"/>
              <a:gd name="connsiteY0" fmla="*/ 52235 h 944732"/>
              <a:gd name="connsiteX1" fmla="*/ 634163 w 1053601"/>
              <a:gd name="connsiteY1" fmla="*/ 21755 h 944732"/>
              <a:gd name="connsiteX2" fmla="*/ 957251 w 1053601"/>
              <a:gd name="connsiteY2" fmla="*/ 235115 h 944732"/>
              <a:gd name="connsiteX3" fmla="*/ 1042595 w 1053601"/>
              <a:gd name="connsiteY3" fmla="*/ 655739 h 944732"/>
              <a:gd name="connsiteX4" fmla="*/ 640259 w 1053601"/>
              <a:gd name="connsiteY4" fmla="*/ 942251 h 944732"/>
              <a:gd name="connsiteX5" fmla="*/ 140387 w 1053601"/>
              <a:gd name="connsiteY5" fmla="*/ 759371 h 944732"/>
              <a:gd name="connsiteX6" fmla="*/ 179 w 1053601"/>
              <a:gd name="connsiteY6" fmla="*/ 369227 h 944732"/>
              <a:gd name="connsiteX7" fmla="*/ 201347 w 1053601"/>
              <a:gd name="connsiteY7" fmla="*/ 52235 h 944732"/>
              <a:gd name="connsiteX0" fmla="*/ 201594 w 1053848"/>
              <a:gd name="connsiteY0" fmla="*/ 52235 h 944732"/>
              <a:gd name="connsiteX1" fmla="*/ 634410 w 1053848"/>
              <a:gd name="connsiteY1" fmla="*/ 21755 h 944732"/>
              <a:gd name="connsiteX2" fmla="*/ 957498 w 1053848"/>
              <a:gd name="connsiteY2" fmla="*/ 235115 h 944732"/>
              <a:gd name="connsiteX3" fmla="*/ 1042842 w 1053848"/>
              <a:gd name="connsiteY3" fmla="*/ 655739 h 944732"/>
              <a:gd name="connsiteX4" fmla="*/ 640506 w 1053848"/>
              <a:gd name="connsiteY4" fmla="*/ 942251 h 944732"/>
              <a:gd name="connsiteX5" fmla="*/ 140634 w 1053848"/>
              <a:gd name="connsiteY5" fmla="*/ 759371 h 944732"/>
              <a:gd name="connsiteX6" fmla="*/ 426 w 1053848"/>
              <a:gd name="connsiteY6" fmla="*/ 369227 h 944732"/>
              <a:gd name="connsiteX7" fmla="*/ 201594 w 1053848"/>
              <a:gd name="connsiteY7" fmla="*/ 52235 h 944732"/>
              <a:gd name="connsiteX0" fmla="*/ 201594 w 1053848"/>
              <a:gd name="connsiteY0" fmla="*/ 52235 h 943967"/>
              <a:gd name="connsiteX1" fmla="*/ 634410 w 1053848"/>
              <a:gd name="connsiteY1" fmla="*/ 21755 h 943967"/>
              <a:gd name="connsiteX2" fmla="*/ 957498 w 1053848"/>
              <a:gd name="connsiteY2" fmla="*/ 235115 h 943967"/>
              <a:gd name="connsiteX3" fmla="*/ 1042842 w 1053848"/>
              <a:gd name="connsiteY3" fmla="*/ 655739 h 943967"/>
              <a:gd name="connsiteX4" fmla="*/ 640506 w 1053848"/>
              <a:gd name="connsiteY4" fmla="*/ 942251 h 943967"/>
              <a:gd name="connsiteX5" fmla="*/ 140634 w 1053848"/>
              <a:gd name="connsiteY5" fmla="*/ 759371 h 943967"/>
              <a:gd name="connsiteX6" fmla="*/ 426 w 1053848"/>
              <a:gd name="connsiteY6" fmla="*/ 369227 h 943967"/>
              <a:gd name="connsiteX7" fmla="*/ 201594 w 1053848"/>
              <a:gd name="connsiteY7" fmla="*/ 52235 h 943967"/>
              <a:gd name="connsiteX0" fmla="*/ 201594 w 1053848"/>
              <a:gd name="connsiteY0" fmla="*/ 52235 h 944586"/>
              <a:gd name="connsiteX1" fmla="*/ 634410 w 1053848"/>
              <a:gd name="connsiteY1" fmla="*/ 21755 h 944586"/>
              <a:gd name="connsiteX2" fmla="*/ 957498 w 1053848"/>
              <a:gd name="connsiteY2" fmla="*/ 235115 h 944586"/>
              <a:gd name="connsiteX3" fmla="*/ 1042842 w 1053848"/>
              <a:gd name="connsiteY3" fmla="*/ 655739 h 944586"/>
              <a:gd name="connsiteX4" fmla="*/ 640506 w 1053848"/>
              <a:gd name="connsiteY4" fmla="*/ 942251 h 944586"/>
              <a:gd name="connsiteX5" fmla="*/ 140634 w 1053848"/>
              <a:gd name="connsiteY5" fmla="*/ 759371 h 944586"/>
              <a:gd name="connsiteX6" fmla="*/ 426 w 1053848"/>
              <a:gd name="connsiteY6" fmla="*/ 369227 h 944586"/>
              <a:gd name="connsiteX7" fmla="*/ 201594 w 1053848"/>
              <a:gd name="connsiteY7" fmla="*/ 52235 h 944586"/>
              <a:gd name="connsiteX0" fmla="*/ 207458 w 1059712"/>
              <a:gd name="connsiteY0" fmla="*/ 52235 h 943658"/>
              <a:gd name="connsiteX1" fmla="*/ 640274 w 1059712"/>
              <a:gd name="connsiteY1" fmla="*/ 21755 h 943658"/>
              <a:gd name="connsiteX2" fmla="*/ 963362 w 1059712"/>
              <a:gd name="connsiteY2" fmla="*/ 235115 h 943658"/>
              <a:gd name="connsiteX3" fmla="*/ 1048706 w 1059712"/>
              <a:gd name="connsiteY3" fmla="*/ 655739 h 943658"/>
              <a:gd name="connsiteX4" fmla="*/ 646370 w 1059712"/>
              <a:gd name="connsiteY4" fmla="*/ 942251 h 943658"/>
              <a:gd name="connsiteX5" fmla="*/ 116018 w 1059712"/>
              <a:gd name="connsiteY5" fmla="*/ 741083 h 943658"/>
              <a:gd name="connsiteX6" fmla="*/ 6290 w 1059712"/>
              <a:gd name="connsiteY6" fmla="*/ 369227 h 943658"/>
              <a:gd name="connsiteX7" fmla="*/ 207458 w 1059712"/>
              <a:gd name="connsiteY7" fmla="*/ 52235 h 943658"/>
              <a:gd name="connsiteX0" fmla="*/ 206696 w 1058950"/>
              <a:gd name="connsiteY0" fmla="*/ 52235 h 943658"/>
              <a:gd name="connsiteX1" fmla="*/ 639512 w 1058950"/>
              <a:gd name="connsiteY1" fmla="*/ 21755 h 943658"/>
              <a:gd name="connsiteX2" fmla="*/ 962600 w 1058950"/>
              <a:gd name="connsiteY2" fmla="*/ 235115 h 943658"/>
              <a:gd name="connsiteX3" fmla="*/ 1047944 w 1058950"/>
              <a:gd name="connsiteY3" fmla="*/ 655739 h 943658"/>
              <a:gd name="connsiteX4" fmla="*/ 645608 w 1058950"/>
              <a:gd name="connsiteY4" fmla="*/ 942251 h 943658"/>
              <a:gd name="connsiteX5" fmla="*/ 115256 w 1058950"/>
              <a:gd name="connsiteY5" fmla="*/ 741083 h 943658"/>
              <a:gd name="connsiteX6" fmla="*/ 5528 w 1058950"/>
              <a:gd name="connsiteY6" fmla="*/ 369227 h 943658"/>
              <a:gd name="connsiteX7" fmla="*/ 206696 w 1058950"/>
              <a:gd name="connsiteY7" fmla="*/ 52235 h 943658"/>
              <a:gd name="connsiteX0" fmla="*/ 202410 w 1054664"/>
              <a:gd name="connsiteY0" fmla="*/ 52235 h 945932"/>
              <a:gd name="connsiteX1" fmla="*/ 635226 w 1054664"/>
              <a:gd name="connsiteY1" fmla="*/ 21755 h 945932"/>
              <a:gd name="connsiteX2" fmla="*/ 958314 w 1054664"/>
              <a:gd name="connsiteY2" fmla="*/ 235115 h 945932"/>
              <a:gd name="connsiteX3" fmla="*/ 1043658 w 1054664"/>
              <a:gd name="connsiteY3" fmla="*/ 655739 h 945932"/>
              <a:gd name="connsiteX4" fmla="*/ 641322 w 1054664"/>
              <a:gd name="connsiteY4" fmla="*/ 942251 h 945932"/>
              <a:gd name="connsiteX5" fmla="*/ 147546 w 1054664"/>
              <a:gd name="connsiteY5" fmla="*/ 777659 h 945932"/>
              <a:gd name="connsiteX6" fmla="*/ 1242 w 1054664"/>
              <a:gd name="connsiteY6" fmla="*/ 369227 h 945932"/>
              <a:gd name="connsiteX7" fmla="*/ 202410 w 1054664"/>
              <a:gd name="connsiteY7" fmla="*/ 52235 h 945932"/>
              <a:gd name="connsiteX0" fmla="*/ 202410 w 1054664"/>
              <a:gd name="connsiteY0" fmla="*/ 52235 h 945707"/>
              <a:gd name="connsiteX1" fmla="*/ 635226 w 1054664"/>
              <a:gd name="connsiteY1" fmla="*/ 21755 h 945707"/>
              <a:gd name="connsiteX2" fmla="*/ 958314 w 1054664"/>
              <a:gd name="connsiteY2" fmla="*/ 235115 h 945707"/>
              <a:gd name="connsiteX3" fmla="*/ 1043658 w 1054664"/>
              <a:gd name="connsiteY3" fmla="*/ 655739 h 945707"/>
              <a:gd name="connsiteX4" fmla="*/ 641322 w 1054664"/>
              <a:gd name="connsiteY4" fmla="*/ 942251 h 945707"/>
              <a:gd name="connsiteX5" fmla="*/ 147546 w 1054664"/>
              <a:gd name="connsiteY5" fmla="*/ 777659 h 945707"/>
              <a:gd name="connsiteX6" fmla="*/ 1242 w 1054664"/>
              <a:gd name="connsiteY6" fmla="*/ 369227 h 945707"/>
              <a:gd name="connsiteX7" fmla="*/ 202410 w 1054664"/>
              <a:gd name="connsiteY7" fmla="*/ 52235 h 945707"/>
              <a:gd name="connsiteX0" fmla="*/ 202410 w 1054664"/>
              <a:gd name="connsiteY0" fmla="*/ 52235 h 944188"/>
              <a:gd name="connsiteX1" fmla="*/ 635226 w 1054664"/>
              <a:gd name="connsiteY1" fmla="*/ 21755 h 944188"/>
              <a:gd name="connsiteX2" fmla="*/ 958314 w 1054664"/>
              <a:gd name="connsiteY2" fmla="*/ 235115 h 944188"/>
              <a:gd name="connsiteX3" fmla="*/ 1043658 w 1054664"/>
              <a:gd name="connsiteY3" fmla="*/ 655739 h 944188"/>
              <a:gd name="connsiteX4" fmla="*/ 641322 w 1054664"/>
              <a:gd name="connsiteY4" fmla="*/ 942251 h 944188"/>
              <a:gd name="connsiteX5" fmla="*/ 147546 w 1054664"/>
              <a:gd name="connsiteY5" fmla="*/ 777659 h 944188"/>
              <a:gd name="connsiteX6" fmla="*/ 1242 w 1054664"/>
              <a:gd name="connsiteY6" fmla="*/ 369227 h 944188"/>
              <a:gd name="connsiteX7" fmla="*/ 202410 w 1054664"/>
              <a:gd name="connsiteY7" fmla="*/ 52235 h 944188"/>
              <a:gd name="connsiteX0" fmla="*/ 202410 w 1054664"/>
              <a:gd name="connsiteY0" fmla="*/ 50573 h 942526"/>
              <a:gd name="connsiteX1" fmla="*/ 635226 w 1054664"/>
              <a:gd name="connsiteY1" fmla="*/ 20093 h 942526"/>
              <a:gd name="connsiteX2" fmla="*/ 958314 w 1054664"/>
              <a:gd name="connsiteY2" fmla="*/ 233453 h 942526"/>
              <a:gd name="connsiteX3" fmla="*/ 1043658 w 1054664"/>
              <a:gd name="connsiteY3" fmla="*/ 654077 h 942526"/>
              <a:gd name="connsiteX4" fmla="*/ 641322 w 1054664"/>
              <a:gd name="connsiteY4" fmla="*/ 940589 h 942526"/>
              <a:gd name="connsiteX5" fmla="*/ 147546 w 1054664"/>
              <a:gd name="connsiteY5" fmla="*/ 775997 h 942526"/>
              <a:gd name="connsiteX6" fmla="*/ 1242 w 1054664"/>
              <a:gd name="connsiteY6" fmla="*/ 367565 h 942526"/>
              <a:gd name="connsiteX7" fmla="*/ 202410 w 1054664"/>
              <a:gd name="connsiteY7" fmla="*/ 50573 h 942526"/>
              <a:gd name="connsiteX0" fmla="*/ 201619 w 1053873"/>
              <a:gd name="connsiteY0" fmla="*/ 50573 h 947410"/>
              <a:gd name="connsiteX1" fmla="*/ 634435 w 1053873"/>
              <a:gd name="connsiteY1" fmla="*/ 20093 h 947410"/>
              <a:gd name="connsiteX2" fmla="*/ 957523 w 1053873"/>
              <a:gd name="connsiteY2" fmla="*/ 233453 h 947410"/>
              <a:gd name="connsiteX3" fmla="*/ 1042867 w 1053873"/>
              <a:gd name="connsiteY3" fmla="*/ 654077 h 947410"/>
              <a:gd name="connsiteX4" fmla="*/ 640531 w 1053873"/>
              <a:gd name="connsiteY4" fmla="*/ 940589 h 947410"/>
              <a:gd name="connsiteX5" fmla="*/ 165043 w 1053873"/>
              <a:gd name="connsiteY5" fmla="*/ 806477 h 947410"/>
              <a:gd name="connsiteX6" fmla="*/ 451 w 1053873"/>
              <a:gd name="connsiteY6" fmla="*/ 367565 h 947410"/>
              <a:gd name="connsiteX7" fmla="*/ 201619 w 1053873"/>
              <a:gd name="connsiteY7" fmla="*/ 50573 h 947410"/>
              <a:gd name="connsiteX0" fmla="*/ 201789 w 1054043"/>
              <a:gd name="connsiteY0" fmla="*/ 50573 h 947410"/>
              <a:gd name="connsiteX1" fmla="*/ 634605 w 1054043"/>
              <a:gd name="connsiteY1" fmla="*/ 20093 h 947410"/>
              <a:gd name="connsiteX2" fmla="*/ 957693 w 1054043"/>
              <a:gd name="connsiteY2" fmla="*/ 233453 h 947410"/>
              <a:gd name="connsiteX3" fmla="*/ 1043037 w 1054043"/>
              <a:gd name="connsiteY3" fmla="*/ 654077 h 947410"/>
              <a:gd name="connsiteX4" fmla="*/ 640701 w 1054043"/>
              <a:gd name="connsiteY4" fmla="*/ 940589 h 947410"/>
              <a:gd name="connsiteX5" fmla="*/ 165213 w 1054043"/>
              <a:gd name="connsiteY5" fmla="*/ 806477 h 947410"/>
              <a:gd name="connsiteX6" fmla="*/ 621 w 1054043"/>
              <a:gd name="connsiteY6" fmla="*/ 367565 h 947410"/>
              <a:gd name="connsiteX7" fmla="*/ 201789 w 1054043"/>
              <a:gd name="connsiteY7" fmla="*/ 50573 h 947410"/>
              <a:gd name="connsiteX0" fmla="*/ 201789 w 1055272"/>
              <a:gd name="connsiteY0" fmla="*/ 50573 h 947410"/>
              <a:gd name="connsiteX1" fmla="*/ 634605 w 1055272"/>
              <a:gd name="connsiteY1" fmla="*/ 20093 h 947410"/>
              <a:gd name="connsiteX2" fmla="*/ 957693 w 1055272"/>
              <a:gd name="connsiteY2" fmla="*/ 233453 h 947410"/>
              <a:gd name="connsiteX3" fmla="*/ 1043037 w 1055272"/>
              <a:gd name="connsiteY3" fmla="*/ 654077 h 947410"/>
              <a:gd name="connsiteX4" fmla="*/ 732141 w 1055272"/>
              <a:gd name="connsiteY4" fmla="*/ 940589 h 947410"/>
              <a:gd name="connsiteX5" fmla="*/ 165213 w 1055272"/>
              <a:gd name="connsiteY5" fmla="*/ 806477 h 947410"/>
              <a:gd name="connsiteX6" fmla="*/ 621 w 1055272"/>
              <a:gd name="connsiteY6" fmla="*/ 367565 h 947410"/>
              <a:gd name="connsiteX7" fmla="*/ 201789 w 1055272"/>
              <a:gd name="connsiteY7" fmla="*/ 50573 h 947410"/>
              <a:gd name="connsiteX0" fmla="*/ 201789 w 1066252"/>
              <a:gd name="connsiteY0" fmla="*/ 50573 h 948527"/>
              <a:gd name="connsiteX1" fmla="*/ 634605 w 1066252"/>
              <a:gd name="connsiteY1" fmla="*/ 20093 h 948527"/>
              <a:gd name="connsiteX2" fmla="*/ 957693 w 1066252"/>
              <a:gd name="connsiteY2" fmla="*/ 233453 h 948527"/>
              <a:gd name="connsiteX3" fmla="*/ 1055229 w 1066252"/>
              <a:gd name="connsiteY3" fmla="*/ 635789 h 948527"/>
              <a:gd name="connsiteX4" fmla="*/ 732141 w 1066252"/>
              <a:gd name="connsiteY4" fmla="*/ 940589 h 948527"/>
              <a:gd name="connsiteX5" fmla="*/ 165213 w 1066252"/>
              <a:gd name="connsiteY5" fmla="*/ 806477 h 948527"/>
              <a:gd name="connsiteX6" fmla="*/ 621 w 1066252"/>
              <a:gd name="connsiteY6" fmla="*/ 367565 h 948527"/>
              <a:gd name="connsiteX7" fmla="*/ 201789 w 1066252"/>
              <a:gd name="connsiteY7" fmla="*/ 50573 h 948527"/>
              <a:gd name="connsiteX0" fmla="*/ 201789 w 1066252"/>
              <a:gd name="connsiteY0" fmla="*/ 50573 h 948527"/>
              <a:gd name="connsiteX1" fmla="*/ 634605 w 1066252"/>
              <a:gd name="connsiteY1" fmla="*/ 20093 h 948527"/>
              <a:gd name="connsiteX2" fmla="*/ 957693 w 1066252"/>
              <a:gd name="connsiteY2" fmla="*/ 233453 h 948527"/>
              <a:gd name="connsiteX3" fmla="*/ 1055229 w 1066252"/>
              <a:gd name="connsiteY3" fmla="*/ 635789 h 948527"/>
              <a:gd name="connsiteX4" fmla="*/ 732141 w 1066252"/>
              <a:gd name="connsiteY4" fmla="*/ 940589 h 948527"/>
              <a:gd name="connsiteX5" fmla="*/ 165213 w 1066252"/>
              <a:gd name="connsiteY5" fmla="*/ 806477 h 948527"/>
              <a:gd name="connsiteX6" fmla="*/ 621 w 1066252"/>
              <a:gd name="connsiteY6" fmla="*/ 367565 h 948527"/>
              <a:gd name="connsiteX7" fmla="*/ 201789 w 1066252"/>
              <a:gd name="connsiteY7" fmla="*/ 50573 h 948527"/>
              <a:gd name="connsiteX0" fmla="*/ 201789 w 1066352"/>
              <a:gd name="connsiteY0" fmla="*/ 61201 h 959155"/>
              <a:gd name="connsiteX1" fmla="*/ 628509 w 1066352"/>
              <a:gd name="connsiteY1" fmla="*/ 18529 h 959155"/>
              <a:gd name="connsiteX2" fmla="*/ 957693 w 1066352"/>
              <a:gd name="connsiteY2" fmla="*/ 244081 h 959155"/>
              <a:gd name="connsiteX3" fmla="*/ 1055229 w 1066352"/>
              <a:gd name="connsiteY3" fmla="*/ 646417 h 959155"/>
              <a:gd name="connsiteX4" fmla="*/ 732141 w 1066352"/>
              <a:gd name="connsiteY4" fmla="*/ 951217 h 959155"/>
              <a:gd name="connsiteX5" fmla="*/ 165213 w 1066352"/>
              <a:gd name="connsiteY5" fmla="*/ 817105 h 959155"/>
              <a:gd name="connsiteX6" fmla="*/ 621 w 1066352"/>
              <a:gd name="connsiteY6" fmla="*/ 378193 h 959155"/>
              <a:gd name="connsiteX7" fmla="*/ 201789 w 1066352"/>
              <a:gd name="connsiteY7" fmla="*/ 61201 h 959155"/>
              <a:gd name="connsiteX0" fmla="*/ 140490 w 1066013"/>
              <a:gd name="connsiteY0" fmla="*/ 66914 h 952676"/>
              <a:gd name="connsiteX1" fmla="*/ 628170 w 1066013"/>
              <a:gd name="connsiteY1" fmla="*/ 12050 h 952676"/>
              <a:gd name="connsiteX2" fmla="*/ 957354 w 1066013"/>
              <a:gd name="connsiteY2" fmla="*/ 237602 h 952676"/>
              <a:gd name="connsiteX3" fmla="*/ 1054890 w 1066013"/>
              <a:gd name="connsiteY3" fmla="*/ 639938 h 952676"/>
              <a:gd name="connsiteX4" fmla="*/ 731802 w 1066013"/>
              <a:gd name="connsiteY4" fmla="*/ 944738 h 952676"/>
              <a:gd name="connsiteX5" fmla="*/ 164874 w 1066013"/>
              <a:gd name="connsiteY5" fmla="*/ 810626 h 952676"/>
              <a:gd name="connsiteX6" fmla="*/ 282 w 1066013"/>
              <a:gd name="connsiteY6" fmla="*/ 371714 h 952676"/>
              <a:gd name="connsiteX7" fmla="*/ 140490 w 1066013"/>
              <a:gd name="connsiteY7" fmla="*/ 66914 h 952676"/>
              <a:gd name="connsiteX0" fmla="*/ 195524 w 1066183"/>
              <a:gd name="connsiteY0" fmla="*/ 41910 h 970344"/>
              <a:gd name="connsiteX1" fmla="*/ 628340 w 1066183"/>
              <a:gd name="connsiteY1" fmla="*/ 29718 h 970344"/>
              <a:gd name="connsiteX2" fmla="*/ 957524 w 1066183"/>
              <a:gd name="connsiteY2" fmla="*/ 255270 h 970344"/>
              <a:gd name="connsiteX3" fmla="*/ 1055060 w 1066183"/>
              <a:gd name="connsiteY3" fmla="*/ 657606 h 970344"/>
              <a:gd name="connsiteX4" fmla="*/ 731972 w 1066183"/>
              <a:gd name="connsiteY4" fmla="*/ 962406 h 970344"/>
              <a:gd name="connsiteX5" fmla="*/ 165044 w 1066183"/>
              <a:gd name="connsiteY5" fmla="*/ 828294 h 970344"/>
              <a:gd name="connsiteX6" fmla="*/ 452 w 1066183"/>
              <a:gd name="connsiteY6" fmla="*/ 389382 h 970344"/>
              <a:gd name="connsiteX7" fmla="*/ 195524 w 1066183"/>
              <a:gd name="connsiteY7" fmla="*/ 41910 h 970344"/>
              <a:gd name="connsiteX0" fmla="*/ 213681 w 1084340"/>
              <a:gd name="connsiteY0" fmla="*/ 45413 h 973847"/>
              <a:gd name="connsiteX1" fmla="*/ 646497 w 1084340"/>
              <a:gd name="connsiteY1" fmla="*/ 33221 h 973847"/>
              <a:gd name="connsiteX2" fmla="*/ 975681 w 1084340"/>
              <a:gd name="connsiteY2" fmla="*/ 258773 h 973847"/>
              <a:gd name="connsiteX3" fmla="*/ 1073217 w 1084340"/>
              <a:gd name="connsiteY3" fmla="*/ 661109 h 973847"/>
              <a:gd name="connsiteX4" fmla="*/ 750129 w 1084340"/>
              <a:gd name="connsiteY4" fmla="*/ 965909 h 973847"/>
              <a:gd name="connsiteX5" fmla="*/ 183201 w 1084340"/>
              <a:gd name="connsiteY5" fmla="*/ 831797 h 973847"/>
              <a:gd name="connsiteX6" fmla="*/ 321 w 1084340"/>
              <a:gd name="connsiteY6" fmla="*/ 447749 h 973847"/>
              <a:gd name="connsiteX7" fmla="*/ 213681 w 1084340"/>
              <a:gd name="connsiteY7" fmla="*/ 45413 h 973847"/>
              <a:gd name="connsiteX0" fmla="*/ 213403 w 1084062"/>
              <a:gd name="connsiteY0" fmla="*/ 45413 h 973847"/>
              <a:gd name="connsiteX1" fmla="*/ 646219 w 1084062"/>
              <a:gd name="connsiteY1" fmla="*/ 33221 h 973847"/>
              <a:gd name="connsiteX2" fmla="*/ 975403 w 1084062"/>
              <a:gd name="connsiteY2" fmla="*/ 258773 h 973847"/>
              <a:gd name="connsiteX3" fmla="*/ 1072939 w 1084062"/>
              <a:gd name="connsiteY3" fmla="*/ 661109 h 973847"/>
              <a:gd name="connsiteX4" fmla="*/ 749851 w 1084062"/>
              <a:gd name="connsiteY4" fmla="*/ 965909 h 973847"/>
              <a:gd name="connsiteX5" fmla="*/ 201211 w 1084062"/>
              <a:gd name="connsiteY5" fmla="*/ 831797 h 973847"/>
              <a:gd name="connsiteX6" fmla="*/ 43 w 1084062"/>
              <a:gd name="connsiteY6" fmla="*/ 447749 h 973847"/>
              <a:gd name="connsiteX7" fmla="*/ 213403 w 1084062"/>
              <a:gd name="connsiteY7" fmla="*/ 45413 h 973847"/>
              <a:gd name="connsiteX0" fmla="*/ 213403 w 1084062"/>
              <a:gd name="connsiteY0" fmla="*/ 72961 h 952627"/>
              <a:gd name="connsiteX1" fmla="*/ 646219 w 1084062"/>
              <a:gd name="connsiteY1" fmla="*/ 12001 h 952627"/>
              <a:gd name="connsiteX2" fmla="*/ 975403 w 1084062"/>
              <a:gd name="connsiteY2" fmla="*/ 237553 h 952627"/>
              <a:gd name="connsiteX3" fmla="*/ 1072939 w 1084062"/>
              <a:gd name="connsiteY3" fmla="*/ 639889 h 952627"/>
              <a:gd name="connsiteX4" fmla="*/ 749851 w 1084062"/>
              <a:gd name="connsiteY4" fmla="*/ 944689 h 952627"/>
              <a:gd name="connsiteX5" fmla="*/ 201211 w 1084062"/>
              <a:gd name="connsiteY5" fmla="*/ 810577 h 952627"/>
              <a:gd name="connsiteX6" fmla="*/ 43 w 1084062"/>
              <a:gd name="connsiteY6" fmla="*/ 426529 h 952627"/>
              <a:gd name="connsiteX7" fmla="*/ 213403 w 1084062"/>
              <a:gd name="connsiteY7" fmla="*/ 72961 h 952627"/>
              <a:gd name="connsiteX0" fmla="*/ 213403 w 1084062"/>
              <a:gd name="connsiteY0" fmla="*/ 85629 h 965295"/>
              <a:gd name="connsiteX1" fmla="*/ 646219 w 1084062"/>
              <a:gd name="connsiteY1" fmla="*/ 24669 h 965295"/>
              <a:gd name="connsiteX2" fmla="*/ 975403 w 1084062"/>
              <a:gd name="connsiteY2" fmla="*/ 250221 h 965295"/>
              <a:gd name="connsiteX3" fmla="*/ 1072939 w 1084062"/>
              <a:gd name="connsiteY3" fmla="*/ 652557 h 965295"/>
              <a:gd name="connsiteX4" fmla="*/ 749851 w 1084062"/>
              <a:gd name="connsiteY4" fmla="*/ 957357 h 965295"/>
              <a:gd name="connsiteX5" fmla="*/ 201211 w 1084062"/>
              <a:gd name="connsiteY5" fmla="*/ 823245 h 965295"/>
              <a:gd name="connsiteX6" fmla="*/ 43 w 1084062"/>
              <a:gd name="connsiteY6" fmla="*/ 439197 h 965295"/>
              <a:gd name="connsiteX7" fmla="*/ 213403 w 1084062"/>
              <a:gd name="connsiteY7" fmla="*/ 85629 h 965295"/>
              <a:gd name="connsiteX0" fmla="*/ 213403 w 1084062"/>
              <a:gd name="connsiteY0" fmla="*/ 90711 h 970377"/>
              <a:gd name="connsiteX1" fmla="*/ 646219 w 1084062"/>
              <a:gd name="connsiteY1" fmla="*/ 29751 h 970377"/>
              <a:gd name="connsiteX2" fmla="*/ 975403 w 1084062"/>
              <a:gd name="connsiteY2" fmla="*/ 255303 h 970377"/>
              <a:gd name="connsiteX3" fmla="*/ 1072939 w 1084062"/>
              <a:gd name="connsiteY3" fmla="*/ 657639 h 970377"/>
              <a:gd name="connsiteX4" fmla="*/ 749851 w 1084062"/>
              <a:gd name="connsiteY4" fmla="*/ 962439 h 970377"/>
              <a:gd name="connsiteX5" fmla="*/ 201211 w 1084062"/>
              <a:gd name="connsiteY5" fmla="*/ 828327 h 970377"/>
              <a:gd name="connsiteX6" fmla="*/ 43 w 1084062"/>
              <a:gd name="connsiteY6" fmla="*/ 444279 h 970377"/>
              <a:gd name="connsiteX7" fmla="*/ 213403 w 1084062"/>
              <a:gd name="connsiteY7" fmla="*/ 90711 h 970377"/>
              <a:gd name="connsiteX0" fmla="*/ 213403 w 1084062"/>
              <a:gd name="connsiteY0" fmla="*/ 90711 h 969035"/>
              <a:gd name="connsiteX1" fmla="*/ 646219 w 1084062"/>
              <a:gd name="connsiteY1" fmla="*/ 29751 h 969035"/>
              <a:gd name="connsiteX2" fmla="*/ 975403 w 1084062"/>
              <a:gd name="connsiteY2" fmla="*/ 255303 h 969035"/>
              <a:gd name="connsiteX3" fmla="*/ 1072939 w 1084062"/>
              <a:gd name="connsiteY3" fmla="*/ 657639 h 969035"/>
              <a:gd name="connsiteX4" fmla="*/ 749851 w 1084062"/>
              <a:gd name="connsiteY4" fmla="*/ 962439 h 969035"/>
              <a:gd name="connsiteX5" fmla="*/ 201211 w 1084062"/>
              <a:gd name="connsiteY5" fmla="*/ 828327 h 969035"/>
              <a:gd name="connsiteX6" fmla="*/ 43 w 1084062"/>
              <a:gd name="connsiteY6" fmla="*/ 444279 h 969035"/>
              <a:gd name="connsiteX7" fmla="*/ 213403 w 1084062"/>
              <a:gd name="connsiteY7" fmla="*/ 90711 h 969035"/>
              <a:gd name="connsiteX0" fmla="*/ 213403 w 1084062"/>
              <a:gd name="connsiteY0" fmla="*/ 90711 h 969438"/>
              <a:gd name="connsiteX1" fmla="*/ 646219 w 1084062"/>
              <a:gd name="connsiteY1" fmla="*/ 29751 h 969438"/>
              <a:gd name="connsiteX2" fmla="*/ 975403 w 1084062"/>
              <a:gd name="connsiteY2" fmla="*/ 255303 h 969438"/>
              <a:gd name="connsiteX3" fmla="*/ 1072939 w 1084062"/>
              <a:gd name="connsiteY3" fmla="*/ 657639 h 969438"/>
              <a:gd name="connsiteX4" fmla="*/ 749851 w 1084062"/>
              <a:gd name="connsiteY4" fmla="*/ 962439 h 969438"/>
              <a:gd name="connsiteX5" fmla="*/ 201211 w 1084062"/>
              <a:gd name="connsiteY5" fmla="*/ 828327 h 969438"/>
              <a:gd name="connsiteX6" fmla="*/ 43 w 1084062"/>
              <a:gd name="connsiteY6" fmla="*/ 444279 h 969438"/>
              <a:gd name="connsiteX7" fmla="*/ 213403 w 1084062"/>
              <a:gd name="connsiteY7" fmla="*/ 90711 h 969438"/>
              <a:gd name="connsiteX0" fmla="*/ 213388 w 1084047"/>
              <a:gd name="connsiteY0" fmla="*/ 90711 h 969438"/>
              <a:gd name="connsiteX1" fmla="*/ 646204 w 1084047"/>
              <a:gd name="connsiteY1" fmla="*/ 29751 h 969438"/>
              <a:gd name="connsiteX2" fmla="*/ 975388 w 1084047"/>
              <a:gd name="connsiteY2" fmla="*/ 255303 h 969438"/>
              <a:gd name="connsiteX3" fmla="*/ 1072924 w 1084047"/>
              <a:gd name="connsiteY3" fmla="*/ 657639 h 969438"/>
              <a:gd name="connsiteX4" fmla="*/ 749836 w 1084047"/>
              <a:gd name="connsiteY4" fmla="*/ 962439 h 969438"/>
              <a:gd name="connsiteX5" fmla="*/ 201196 w 1084047"/>
              <a:gd name="connsiteY5" fmla="*/ 828327 h 969438"/>
              <a:gd name="connsiteX6" fmla="*/ 28 w 1084047"/>
              <a:gd name="connsiteY6" fmla="*/ 444279 h 969438"/>
              <a:gd name="connsiteX7" fmla="*/ 213388 w 1084047"/>
              <a:gd name="connsiteY7" fmla="*/ 90711 h 969438"/>
              <a:gd name="connsiteX0" fmla="*/ 201199 w 1071858"/>
              <a:gd name="connsiteY0" fmla="*/ 79319 h 958046"/>
              <a:gd name="connsiteX1" fmla="*/ 634015 w 1071858"/>
              <a:gd name="connsiteY1" fmla="*/ 18359 h 958046"/>
              <a:gd name="connsiteX2" fmla="*/ 963199 w 1071858"/>
              <a:gd name="connsiteY2" fmla="*/ 243911 h 958046"/>
              <a:gd name="connsiteX3" fmla="*/ 1060735 w 1071858"/>
              <a:gd name="connsiteY3" fmla="*/ 646247 h 958046"/>
              <a:gd name="connsiteX4" fmla="*/ 737647 w 1071858"/>
              <a:gd name="connsiteY4" fmla="*/ 951047 h 958046"/>
              <a:gd name="connsiteX5" fmla="*/ 189007 w 1071858"/>
              <a:gd name="connsiteY5" fmla="*/ 816935 h 958046"/>
              <a:gd name="connsiteX6" fmla="*/ 31 w 1071858"/>
              <a:gd name="connsiteY6" fmla="*/ 463367 h 958046"/>
              <a:gd name="connsiteX7" fmla="*/ 201199 w 1071858"/>
              <a:gd name="connsiteY7" fmla="*/ 79319 h 958046"/>
              <a:gd name="connsiteX0" fmla="*/ 203445 w 1074104"/>
              <a:gd name="connsiteY0" fmla="*/ 79319 h 966245"/>
              <a:gd name="connsiteX1" fmla="*/ 636261 w 1074104"/>
              <a:gd name="connsiteY1" fmla="*/ 18359 h 966245"/>
              <a:gd name="connsiteX2" fmla="*/ 965445 w 1074104"/>
              <a:gd name="connsiteY2" fmla="*/ 243911 h 966245"/>
              <a:gd name="connsiteX3" fmla="*/ 1062981 w 1074104"/>
              <a:gd name="connsiteY3" fmla="*/ 646247 h 966245"/>
              <a:gd name="connsiteX4" fmla="*/ 739893 w 1074104"/>
              <a:gd name="connsiteY4" fmla="*/ 951047 h 966245"/>
              <a:gd name="connsiteX5" fmla="*/ 124197 w 1074104"/>
              <a:gd name="connsiteY5" fmla="*/ 859607 h 966245"/>
              <a:gd name="connsiteX6" fmla="*/ 2277 w 1074104"/>
              <a:gd name="connsiteY6" fmla="*/ 463367 h 966245"/>
              <a:gd name="connsiteX7" fmla="*/ 203445 w 1074104"/>
              <a:gd name="connsiteY7" fmla="*/ 79319 h 966245"/>
              <a:gd name="connsiteX0" fmla="*/ 203445 w 1074104"/>
              <a:gd name="connsiteY0" fmla="*/ 79319 h 963504"/>
              <a:gd name="connsiteX1" fmla="*/ 636261 w 1074104"/>
              <a:gd name="connsiteY1" fmla="*/ 18359 h 963504"/>
              <a:gd name="connsiteX2" fmla="*/ 965445 w 1074104"/>
              <a:gd name="connsiteY2" fmla="*/ 243911 h 963504"/>
              <a:gd name="connsiteX3" fmla="*/ 1062981 w 1074104"/>
              <a:gd name="connsiteY3" fmla="*/ 646247 h 963504"/>
              <a:gd name="connsiteX4" fmla="*/ 739893 w 1074104"/>
              <a:gd name="connsiteY4" fmla="*/ 951047 h 963504"/>
              <a:gd name="connsiteX5" fmla="*/ 124197 w 1074104"/>
              <a:gd name="connsiteY5" fmla="*/ 859607 h 963504"/>
              <a:gd name="connsiteX6" fmla="*/ 2277 w 1074104"/>
              <a:gd name="connsiteY6" fmla="*/ 463367 h 963504"/>
              <a:gd name="connsiteX7" fmla="*/ 203445 w 1074104"/>
              <a:gd name="connsiteY7" fmla="*/ 79319 h 963504"/>
              <a:gd name="connsiteX0" fmla="*/ 203445 w 1074104"/>
              <a:gd name="connsiteY0" fmla="*/ 79319 h 963504"/>
              <a:gd name="connsiteX1" fmla="*/ 636261 w 1074104"/>
              <a:gd name="connsiteY1" fmla="*/ 18359 h 963504"/>
              <a:gd name="connsiteX2" fmla="*/ 965445 w 1074104"/>
              <a:gd name="connsiteY2" fmla="*/ 243911 h 963504"/>
              <a:gd name="connsiteX3" fmla="*/ 1062981 w 1074104"/>
              <a:gd name="connsiteY3" fmla="*/ 646247 h 963504"/>
              <a:gd name="connsiteX4" fmla="*/ 739893 w 1074104"/>
              <a:gd name="connsiteY4" fmla="*/ 951047 h 963504"/>
              <a:gd name="connsiteX5" fmla="*/ 124197 w 1074104"/>
              <a:gd name="connsiteY5" fmla="*/ 859607 h 963504"/>
              <a:gd name="connsiteX6" fmla="*/ 2277 w 1074104"/>
              <a:gd name="connsiteY6" fmla="*/ 463367 h 963504"/>
              <a:gd name="connsiteX7" fmla="*/ 203445 w 1074104"/>
              <a:gd name="connsiteY7" fmla="*/ 79319 h 963504"/>
              <a:gd name="connsiteX0" fmla="*/ 203445 w 1074104"/>
              <a:gd name="connsiteY0" fmla="*/ 79319 h 955254"/>
              <a:gd name="connsiteX1" fmla="*/ 636261 w 1074104"/>
              <a:gd name="connsiteY1" fmla="*/ 18359 h 955254"/>
              <a:gd name="connsiteX2" fmla="*/ 965445 w 1074104"/>
              <a:gd name="connsiteY2" fmla="*/ 243911 h 955254"/>
              <a:gd name="connsiteX3" fmla="*/ 1062981 w 1074104"/>
              <a:gd name="connsiteY3" fmla="*/ 646247 h 955254"/>
              <a:gd name="connsiteX4" fmla="*/ 739893 w 1074104"/>
              <a:gd name="connsiteY4" fmla="*/ 951047 h 955254"/>
              <a:gd name="connsiteX5" fmla="*/ 124197 w 1074104"/>
              <a:gd name="connsiteY5" fmla="*/ 798647 h 955254"/>
              <a:gd name="connsiteX6" fmla="*/ 2277 w 1074104"/>
              <a:gd name="connsiteY6" fmla="*/ 463367 h 955254"/>
              <a:gd name="connsiteX7" fmla="*/ 203445 w 1074104"/>
              <a:gd name="connsiteY7" fmla="*/ 79319 h 955254"/>
              <a:gd name="connsiteX0" fmla="*/ 203445 w 1074104"/>
              <a:gd name="connsiteY0" fmla="*/ 79319 h 959410"/>
              <a:gd name="connsiteX1" fmla="*/ 636261 w 1074104"/>
              <a:gd name="connsiteY1" fmla="*/ 18359 h 959410"/>
              <a:gd name="connsiteX2" fmla="*/ 965445 w 1074104"/>
              <a:gd name="connsiteY2" fmla="*/ 243911 h 959410"/>
              <a:gd name="connsiteX3" fmla="*/ 1062981 w 1074104"/>
              <a:gd name="connsiteY3" fmla="*/ 646247 h 959410"/>
              <a:gd name="connsiteX4" fmla="*/ 739893 w 1074104"/>
              <a:gd name="connsiteY4" fmla="*/ 951047 h 959410"/>
              <a:gd name="connsiteX5" fmla="*/ 124197 w 1074104"/>
              <a:gd name="connsiteY5" fmla="*/ 798647 h 959410"/>
              <a:gd name="connsiteX6" fmla="*/ 2277 w 1074104"/>
              <a:gd name="connsiteY6" fmla="*/ 463367 h 959410"/>
              <a:gd name="connsiteX7" fmla="*/ 203445 w 1074104"/>
              <a:gd name="connsiteY7" fmla="*/ 79319 h 959410"/>
              <a:gd name="connsiteX0" fmla="*/ 203680 w 1074339"/>
              <a:gd name="connsiteY0" fmla="*/ 79319 h 959410"/>
              <a:gd name="connsiteX1" fmla="*/ 636496 w 1074339"/>
              <a:gd name="connsiteY1" fmla="*/ 18359 h 959410"/>
              <a:gd name="connsiteX2" fmla="*/ 965680 w 1074339"/>
              <a:gd name="connsiteY2" fmla="*/ 243911 h 959410"/>
              <a:gd name="connsiteX3" fmla="*/ 1063216 w 1074339"/>
              <a:gd name="connsiteY3" fmla="*/ 646247 h 959410"/>
              <a:gd name="connsiteX4" fmla="*/ 740128 w 1074339"/>
              <a:gd name="connsiteY4" fmla="*/ 951047 h 959410"/>
              <a:gd name="connsiteX5" fmla="*/ 124432 w 1074339"/>
              <a:gd name="connsiteY5" fmla="*/ 798647 h 959410"/>
              <a:gd name="connsiteX6" fmla="*/ 2512 w 1074339"/>
              <a:gd name="connsiteY6" fmla="*/ 463367 h 959410"/>
              <a:gd name="connsiteX7" fmla="*/ 203680 w 1074339"/>
              <a:gd name="connsiteY7" fmla="*/ 79319 h 959410"/>
              <a:gd name="connsiteX0" fmla="*/ 221348 w 1092007"/>
              <a:gd name="connsiteY0" fmla="*/ 76877 h 956968"/>
              <a:gd name="connsiteX1" fmla="*/ 654164 w 1092007"/>
              <a:gd name="connsiteY1" fmla="*/ 15917 h 956968"/>
              <a:gd name="connsiteX2" fmla="*/ 983348 w 1092007"/>
              <a:gd name="connsiteY2" fmla="*/ 241469 h 956968"/>
              <a:gd name="connsiteX3" fmla="*/ 1080884 w 1092007"/>
              <a:gd name="connsiteY3" fmla="*/ 643805 h 956968"/>
              <a:gd name="connsiteX4" fmla="*/ 757796 w 1092007"/>
              <a:gd name="connsiteY4" fmla="*/ 948605 h 956968"/>
              <a:gd name="connsiteX5" fmla="*/ 142100 w 1092007"/>
              <a:gd name="connsiteY5" fmla="*/ 796205 h 956968"/>
              <a:gd name="connsiteX6" fmla="*/ 1892 w 1092007"/>
              <a:gd name="connsiteY6" fmla="*/ 381677 h 956968"/>
              <a:gd name="connsiteX7" fmla="*/ 221348 w 1092007"/>
              <a:gd name="connsiteY7" fmla="*/ 76877 h 956968"/>
              <a:gd name="connsiteX0" fmla="*/ 222935 w 1093594"/>
              <a:gd name="connsiteY0" fmla="*/ 76877 h 956968"/>
              <a:gd name="connsiteX1" fmla="*/ 655751 w 1093594"/>
              <a:gd name="connsiteY1" fmla="*/ 15917 h 956968"/>
              <a:gd name="connsiteX2" fmla="*/ 984935 w 1093594"/>
              <a:gd name="connsiteY2" fmla="*/ 241469 h 956968"/>
              <a:gd name="connsiteX3" fmla="*/ 1082471 w 1093594"/>
              <a:gd name="connsiteY3" fmla="*/ 643805 h 956968"/>
              <a:gd name="connsiteX4" fmla="*/ 759383 w 1093594"/>
              <a:gd name="connsiteY4" fmla="*/ 948605 h 956968"/>
              <a:gd name="connsiteX5" fmla="*/ 143687 w 1093594"/>
              <a:gd name="connsiteY5" fmla="*/ 796205 h 956968"/>
              <a:gd name="connsiteX6" fmla="*/ 3479 w 1093594"/>
              <a:gd name="connsiteY6" fmla="*/ 381677 h 956968"/>
              <a:gd name="connsiteX7" fmla="*/ 222935 w 1093594"/>
              <a:gd name="connsiteY7" fmla="*/ 76877 h 956968"/>
              <a:gd name="connsiteX0" fmla="*/ 224174 w 1094833"/>
              <a:gd name="connsiteY0" fmla="*/ 76877 h 956968"/>
              <a:gd name="connsiteX1" fmla="*/ 656990 w 1094833"/>
              <a:gd name="connsiteY1" fmla="*/ 15917 h 956968"/>
              <a:gd name="connsiteX2" fmla="*/ 986174 w 1094833"/>
              <a:gd name="connsiteY2" fmla="*/ 241469 h 956968"/>
              <a:gd name="connsiteX3" fmla="*/ 1083710 w 1094833"/>
              <a:gd name="connsiteY3" fmla="*/ 643805 h 956968"/>
              <a:gd name="connsiteX4" fmla="*/ 760622 w 1094833"/>
              <a:gd name="connsiteY4" fmla="*/ 948605 h 956968"/>
              <a:gd name="connsiteX5" fmla="*/ 144926 w 1094833"/>
              <a:gd name="connsiteY5" fmla="*/ 796205 h 956968"/>
              <a:gd name="connsiteX6" fmla="*/ 4718 w 1094833"/>
              <a:gd name="connsiteY6" fmla="*/ 381677 h 956968"/>
              <a:gd name="connsiteX7" fmla="*/ 224174 w 1094833"/>
              <a:gd name="connsiteY7" fmla="*/ 76877 h 956968"/>
              <a:gd name="connsiteX0" fmla="*/ 224174 w 1095039"/>
              <a:gd name="connsiteY0" fmla="*/ 66886 h 946977"/>
              <a:gd name="connsiteX1" fmla="*/ 644798 w 1095039"/>
              <a:gd name="connsiteY1" fmla="*/ 18118 h 946977"/>
              <a:gd name="connsiteX2" fmla="*/ 986174 w 1095039"/>
              <a:gd name="connsiteY2" fmla="*/ 231478 h 946977"/>
              <a:gd name="connsiteX3" fmla="*/ 1083710 w 1095039"/>
              <a:gd name="connsiteY3" fmla="*/ 633814 h 946977"/>
              <a:gd name="connsiteX4" fmla="*/ 760622 w 1095039"/>
              <a:gd name="connsiteY4" fmla="*/ 938614 h 946977"/>
              <a:gd name="connsiteX5" fmla="*/ 144926 w 1095039"/>
              <a:gd name="connsiteY5" fmla="*/ 786214 h 946977"/>
              <a:gd name="connsiteX6" fmla="*/ 4718 w 1095039"/>
              <a:gd name="connsiteY6" fmla="*/ 371686 h 946977"/>
              <a:gd name="connsiteX7" fmla="*/ 224174 w 1095039"/>
              <a:gd name="connsiteY7" fmla="*/ 66886 h 946977"/>
              <a:gd name="connsiteX0" fmla="*/ 224174 w 1095039"/>
              <a:gd name="connsiteY0" fmla="*/ 61483 h 941574"/>
              <a:gd name="connsiteX1" fmla="*/ 644798 w 1095039"/>
              <a:gd name="connsiteY1" fmla="*/ 12715 h 941574"/>
              <a:gd name="connsiteX2" fmla="*/ 986174 w 1095039"/>
              <a:gd name="connsiteY2" fmla="*/ 226075 h 941574"/>
              <a:gd name="connsiteX3" fmla="*/ 1083710 w 1095039"/>
              <a:gd name="connsiteY3" fmla="*/ 628411 h 941574"/>
              <a:gd name="connsiteX4" fmla="*/ 760622 w 1095039"/>
              <a:gd name="connsiteY4" fmla="*/ 933211 h 941574"/>
              <a:gd name="connsiteX5" fmla="*/ 144926 w 1095039"/>
              <a:gd name="connsiteY5" fmla="*/ 780811 h 941574"/>
              <a:gd name="connsiteX6" fmla="*/ 4718 w 1095039"/>
              <a:gd name="connsiteY6" fmla="*/ 366283 h 941574"/>
              <a:gd name="connsiteX7" fmla="*/ 224174 w 1095039"/>
              <a:gd name="connsiteY7" fmla="*/ 61483 h 941574"/>
              <a:gd name="connsiteX0" fmla="*/ 224174 w 1095039"/>
              <a:gd name="connsiteY0" fmla="*/ 64182 h 944273"/>
              <a:gd name="connsiteX1" fmla="*/ 644798 w 1095039"/>
              <a:gd name="connsiteY1" fmla="*/ 15414 h 944273"/>
              <a:gd name="connsiteX2" fmla="*/ 986174 w 1095039"/>
              <a:gd name="connsiteY2" fmla="*/ 228774 h 944273"/>
              <a:gd name="connsiteX3" fmla="*/ 1083710 w 1095039"/>
              <a:gd name="connsiteY3" fmla="*/ 631110 h 944273"/>
              <a:gd name="connsiteX4" fmla="*/ 760622 w 1095039"/>
              <a:gd name="connsiteY4" fmla="*/ 935910 h 944273"/>
              <a:gd name="connsiteX5" fmla="*/ 144926 w 1095039"/>
              <a:gd name="connsiteY5" fmla="*/ 783510 h 944273"/>
              <a:gd name="connsiteX6" fmla="*/ 4718 w 1095039"/>
              <a:gd name="connsiteY6" fmla="*/ 368982 h 944273"/>
              <a:gd name="connsiteX7" fmla="*/ 224174 w 1095039"/>
              <a:gd name="connsiteY7" fmla="*/ 64182 h 944273"/>
              <a:gd name="connsiteX0" fmla="*/ 224174 w 1095039"/>
              <a:gd name="connsiteY0" fmla="*/ 64182 h 955233"/>
              <a:gd name="connsiteX1" fmla="*/ 644798 w 1095039"/>
              <a:gd name="connsiteY1" fmla="*/ 15414 h 955233"/>
              <a:gd name="connsiteX2" fmla="*/ 986174 w 1095039"/>
              <a:gd name="connsiteY2" fmla="*/ 228774 h 955233"/>
              <a:gd name="connsiteX3" fmla="*/ 1083710 w 1095039"/>
              <a:gd name="connsiteY3" fmla="*/ 631110 h 955233"/>
              <a:gd name="connsiteX4" fmla="*/ 760622 w 1095039"/>
              <a:gd name="connsiteY4" fmla="*/ 948102 h 955233"/>
              <a:gd name="connsiteX5" fmla="*/ 144926 w 1095039"/>
              <a:gd name="connsiteY5" fmla="*/ 783510 h 955233"/>
              <a:gd name="connsiteX6" fmla="*/ 4718 w 1095039"/>
              <a:gd name="connsiteY6" fmla="*/ 368982 h 955233"/>
              <a:gd name="connsiteX7" fmla="*/ 224174 w 1095039"/>
              <a:gd name="connsiteY7" fmla="*/ 64182 h 955233"/>
              <a:gd name="connsiteX0" fmla="*/ 182431 w 1053296"/>
              <a:gd name="connsiteY0" fmla="*/ 64182 h 955233"/>
              <a:gd name="connsiteX1" fmla="*/ 603055 w 1053296"/>
              <a:gd name="connsiteY1" fmla="*/ 15414 h 955233"/>
              <a:gd name="connsiteX2" fmla="*/ 944431 w 1053296"/>
              <a:gd name="connsiteY2" fmla="*/ 228774 h 955233"/>
              <a:gd name="connsiteX3" fmla="*/ 1041967 w 1053296"/>
              <a:gd name="connsiteY3" fmla="*/ 631110 h 955233"/>
              <a:gd name="connsiteX4" fmla="*/ 718879 w 1053296"/>
              <a:gd name="connsiteY4" fmla="*/ 948102 h 955233"/>
              <a:gd name="connsiteX5" fmla="*/ 103183 w 1053296"/>
              <a:gd name="connsiteY5" fmla="*/ 783510 h 955233"/>
              <a:gd name="connsiteX6" fmla="*/ 11743 w 1053296"/>
              <a:gd name="connsiteY6" fmla="*/ 368982 h 955233"/>
              <a:gd name="connsiteX7" fmla="*/ 182431 w 1053296"/>
              <a:gd name="connsiteY7" fmla="*/ 64182 h 955233"/>
              <a:gd name="connsiteX0" fmla="*/ 170705 w 1041570"/>
              <a:gd name="connsiteY0" fmla="*/ 64182 h 959770"/>
              <a:gd name="connsiteX1" fmla="*/ 591329 w 1041570"/>
              <a:gd name="connsiteY1" fmla="*/ 15414 h 959770"/>
              <a:gd name="connsiteX2" fmla="*/ 932705 w 1041570"/>
              <a:gd name="connsiteY2" fmla="*/ 228774 h 959770"/>
              <a:gd name="connsiteX3" fmla="*/ 1030241 w 1041570"/>
              <a:gd name="connsiteY3" fmla="*/ 631110 h 959770"/>
              <a:gd name="connsiteX4" fmla="*/ 707153 w 1041570"/>
              <a:gd name="connsiteY4" fmla="*/ 948102 h 959770"/>
              <a:gd name="connsiteX5" fmla="*/ 164609 w 1041570"/>
              <a:gd name="connsiteY5" fmla="*/ 807894 h 959770"/>
              <a:gd name="connsiteX6" fmla="*/ 17 w 1041570"/>
              <a:gd name="connsiteY6" fmla="*/ 368982 h 959770"/>
              <a:gd name="connsiteX7" fmla="*/ 170705 w 1041570"/>
              <a:gd name="connsiteY7" fmla="*/ 64182 h 959770"/>
              <a:gd name="connsiteX0" fmla="*/ 196740 w 1067605"/>
              <a:gd name="connsiteY0" fmla="*/ 64182 h 953334"/>
              <a:gd name="connsiteX1" fmla="*/ 617364 w 1067605"/>
              <a:gd name="connsiteY1" fmla="*/ 15414 h 953334"/>
              <a:gd name="connsiteX2" fmla="*/ 958740 w 1067605"/>
              <a:gd name="connsiteY2" fmla="*/ 228774 h 953334"/>
              <a:gd name="connsiteX3" fmla="*/ 1056276 w 1067605"/>
              <a:gd name="connsiteY3" fmla="*/ 631110 h 953334"/>
              <a:gd name="connsiteX4" fmla="*/ 733188 w 1067605"/>
              <a:gd name="connsiteY4" fmla="*/ 948102 h 953334"/>
              <a:gd name="connsiteX5" fmla="*/ 26052 w 1067605"/>
              <a:gd name="connsiteY5" fmla="*/ 368982 h 953334"/>
              <a:gd name="connsiteX6" fmla="*/ 196740 w 1067605"/>
              <a:gd name="connsiteY6" fmla="*/ 64182 h 953334"/>
              <a:gd name="connsiteX0" fmla="*/ 196740 w 1067605"/>
              <a:gd name="connsiteY0" fmla="*/ 64182 h 954643"/>
              <a:gd name="connsiteX1" fmla="*/ 617364 w 1067605"/>
              <a:gd name="connsiteY1" fmla="*/ 15414 h 954643"/>
              <a:gd name="connsiteX2" fmla="*/ 958740 w 1067605"/>
              <a:gd name="connsiteY2" fmla="*/ 228774 h 954643"/>
              <a:gd name="connsiteX3" fmla="*/ 1056276 w 1067605"/>
              <a:gd name="connsiteY3" fmla="*/ 631110 h 954643"/>
              <a:gd name="connsiteX4" fmla="*/ 733188 w 1067605"/>
              <a:gd name="connsiteY4" fmla="*/ 948102 h 954643"/>
              <a:gd name="connsiteX5" fmla="*/ 26052 w 1067605"/>
              <a:gd name="connsiteY5" fmla="*/ 368982 h 954643"/>
              <a:gd name="connsiteX6" fmla="*/ 196740 w 1067605"/>
              <a:gd name="connsiteY6" fmla="*/ 64182 h 954643"/>
              <a:gd name="connsiteX0" fmla="*/ 196740 w 1067605"/>
              <a:gd name="connsiteY0" fmla="*/ 64182 h 948586"/>
              <a:gd name="connsiteX1" fmla="*/ 617364 w 1067605"/>
              <a:gd name="connsiteY1" fmla="*/ 15414 h 948586"/>
              <a:gd name="connsiteX2" fmla="*/ 958740 w 1067605"/>
              <a:gd name="connsiteY2" fmla="*/ 228774 h 948586"/>
              <a:gd name="connsiteX3" fmla="*/ 1056276 w 1067605"/>
              <a:gd name="connsiteY3" fmla="*/ 631110 h 948586"/>
              <a:gd name="connsiteX4" fmla="*/ 733188 w 1067605"/>
              <a:gd name="connsiteY4" fmla="*/ 948102 h 948586"/>
              <a:gd name="connsiteX5" fmla="*/ 26052 w 1067605"/>
              <a:gd name="connsiteY5" fmla="*/ 368982 h 948586"/>
              <a:gd name="connsiteX6" fmla="*/ 196740 w 1067605"/>
              <a:gd name="connsiteY6" fmla="*/ 64182 h 948586"/>
              <a:gd name="connsiteX0" fmla="*/ 258803 w 1129668"/>
              <a:gd name="connsiteY0" fmla="*/ 75016 h 958970"/>
              <a:gd name="connsiteX1" fmla="*/ 679427 w 1129668"/>
              <a:gd name="connsiteY1" fmla="*/ 26248 h 958970"/>
              <a:gd name="connsiteX2" fmla="*/ 1020803 w 1129668"/>
              <a:gd name="connsiteY2" fmla="*/ 239608 h 958970"/>
              <a:gd name="connsiteX3" fmla="*/ 1118339 w 1129668"/>
              <a:gd name="connsiteY3" fmla="*/ 641944 h 958970"/>
              <a:gd name="connsiteX4" fmla="*/ 795251 w 1129668"/>
              <a:gd name="connsiteY4" fmla="*/ 958936 h 958970"/>
              <a:gd name="connsiteX5" fmla="*/ 21059 w 1129668"/>
              <a:gd name="connsiteY5" fmla="*/ 623656 h 958970"/>
              <a:gd name="connsiteX6" fmla="*/ 258803 w 1129668"/>
              <a:gd name="connsiteY6" fmla="*/ 75016 h 958970"/>
              <a:gd name="connsiteX0" fmla="*/ 247201 w 1118066"/>
              <a:gd name="connsiteY0" fmla="*/ 75016 h 958970"/>
              <a:gd name="connsiteX1" fmla="*/ 667825 w 1118066"/>
              <a:gd name="connsiteY1" fmla="*/ 26248 h 958970"/>
              <a:gd name="connsiteX2" fmla="*/ 1009201 w 1118066"/>
              <a:gd name="connsiteY2" fmla="*/ 239608 h 958970"/>
              <a:gd name="connsiteX3" fmla="*/ 1106737 w 1118066"/>
              <a:gd name="connsiteY3" fmla="*/ 641944 h 958970"/>
              <a:gd name="connsiteX4" fmla="*/ 783649 w 1118066"/>
              <a:gd name="connsiteY4" fmla="*/ 958936 h 958970"/>
              <a:gd name="connsiteX5" fmla="*/ 9457 w 1118066"/>
              <a:gd name="connsiteY5" fmla="*/ 623656 h 958970"/>
              <a:gd name="connsiteX6" fmla="*/ 247201 w 1118066"/>
              <a:gd name="connsiteY6" fmla="*/ 75016 h 958970"/>
              <a:gd name="connsiteX0" fmla="*/ 200503 w 1071368"/>
              <a:gd name="connsiteY0" fmla="*/ 69524 h 954899"/>
              <a:gd name="connsiteX1" fmla="*/ 621127 w 1071368"/>
              <a:gd name="connsiteY1" fmla="*/ 20756 h 954899"/>
              <a:gd name="connsiteX2" fmla="*/ 962503 w 1071368"/>
              <a:gd name="connsiteY2" fmla="*/ 234116 h 954899"/>
              <a:gd name="connsiteX3" fmla="*/ 1060039 w 1071368"/>
              <a:gd name="connsiteY3" fmla="*/ 636452 h 954899"/>
              <a:gd name="connsiteX4" fmla="*/ 736951 w 1071368"/>
              <a:gd name="connsiteY4" fmla="*/ 953444 h 954899"/>
              <a:gd name="connsiteX5" fmla="*/ 11527 w 1071368"/>
              <a:gd name="connsiteY5" fmla="*/ 508436 h 954899"/>
              <a:gd name="connsiteX6" fmla="*/ 200503 w 1071368"/>
              <a:gd name="connsiteY6" fmla="*/ 69524 h 954899"/>
              <a:gd name="connsiteX0" fmla="*/ 198558 w 1069423"/>
              <a:gd name="connsiteY0" fmla="*/ 69524 h 954899"/>
              <a:gd name="connsiteX1" fmla="*/ 619182 w 1069423"/>
              <a:gd name="connsiteY1" fmla="*/ 20756 h 954899"/>
              <a:gd name="connsiteX2" fmla="*/ 960558 w 1069423"/>
              <a:gd name="connsiteY2" fmla="*/ 234116 h 954899"/>
              <a:gd name="connsiteX3" fmla="*/ 1058094 w 1069423"/>
              <a:gd name="connsiteY3" fmla="*/ 636452 h 954899"/>
              <a:gd name="connsiteX4" fmla="*/ 735006 w 1069423"/>
              <a:gd name="connsiteY4" fmla="*/ 953444 h 954899"/>
              <a:gd name="connsiteX5" fmla="*/ 9582 w 1069423"/>
              <a:gd name="connsiteY5" fmla="*/ 508436 h 954899"/>
              <a:gd name="connsiteX6" fmla="*/ 198558 w 1069423"/>
              <a:gd name="connsiteY6" fmla="*/ 69524 h 954899"/>
              <a:gd name="connsiteX0" fmla="*/ 578 w 1060419"/>
              <a:gd name="connsiteY0" fmla="*/ 495851 h 942314"/>
              <a:gd name="connsiteX1" fmla="*/ 610178 w 1060419"/>
              <a:gd name="connsiteY1" fmla="*/ 8171 h 942314"/>
              <a:gd name="connsiteX2" fmla="*/ 951554 w 1060419"/>
              <a:gd name="connsiteY2" fmla="*/ 221531 h 942314"/>
              <a:gd name="connsiteX3" fmla="*/ 1049090 w 1060419"/>
              <a:gd name="connsiteY3" fmla="*/ 623867 h 942314"/>
              <a:gd name="connsiteX4" fmla="*/ 726002 w 1060419"/>
              <a:gd name="connsiteY4" fmla="*/ 940859 h 942314"/>
              <a:gd name="connsiteX5" fmla="*/ 578 w 1060419"/>
              <a:gd name="connsiteY5" fmla="*/ 495851 h 942314"/>
              <a:gd name="connsiteX0" fmla="*/ 578 w 1060419"/>
              <a:gd name="connsiteY0" fmla="*/ 495851 h 942314"/>
              <a:gd name="connsiteX1" fmla="*/ 610178 w 1060419"/>
              <a:gd name="connsiteY1" fmla="*/ 8171 h 942314"/>
              <a:gd name="connsiteX2" fmla="*/ 951554 w 1060419"/>
              <a:gd name="connsiteY2" fmla="*/ 221531 h 942314"/>
              <a:gd name="connsiteX3" fmla="*/ 1049090 w 1060419"/>
              <a:gd name="connsiteY3" fmla="*/ 623867 h 942314"/>
              <a:gd name="connsiteX4" fmla="*/ 726002 w 1060419"/>
              <a:gd name="connsiteY4" fmla="*/ 940859 h 942314"/>
              <a:gd name="connsiteX5" fmla="*/ 578 w 1060419"/>
              <a:gd name="connsiteY5" fmla="*/ 495851 h 942314"/>
              <a:gd name="connsiteX0" fmla="*/ 2937 w 1062778"/>
              <a:gd name="connsiteY0" fmla="*/ 487701 h 934164"/>
              <a:gd name="connsiteX1" fmla="*/ 612537 w 1062778"/>
              <a:gd name="connsiteY1" fmla="*/ 21 h 934164"/>
              <a:gd name="connsiteX2" fmla="*/ 953913 w 1062778"/>
              <a:gd name="connsiteY2" fmla="*/ 213381 h 934164"/>
              <a:gd name="connsiteX3" fmla="*/ 1051449 w 1062778"/>
              <a:gd name="connsiteY3" fmla="*/ 615717 h 934164"/>
              <a:gd name="connsiteX4" fmla="*/ 728361 w 1062778"/>
              <a:gd name="connsiteY4" fmla="*/ 932709 h 934164"/>
              <a:gd name="connsiteX5" fmla="*/ 2937 w 1062778"/>
              <a:gd name="connsiteY5" fmla="*/ 487701 h 934164"/>
              <a:gd name="connsiteX0" fmla="*/ 1621 w 1061462"/>
              <a:gd name="connsiteY0" fmla="*/ 487723 h 934186"/>
              <a:gd name="connsiteX1" fmla="*/ 611221 w 1061462"/>
              <a:gd name="connsiteY1" fmla="*/ 43 h 934186"/>
              <a:gd name="connsiteX2" fmla="*/ 952597 w 1061462"/>
              <a:gd name="connsiteY2" fmla="*/ 213403 h 934186"/>
              <a:gd name="connsiteX3" fmla="*/ 1050133 w 1061462"/>
              <a:gd name="connsiteY3" fmla="*/ 615739 h 934186"/>
              <a:gd name="connsiteX4" fmla="*/ 727045 w 1061462"/>
              <a:gd name="connsiteY4" fmla="*/ 932731 h 934186"/>
              <a:gd name="connsiteX5" fmla="*/ 1621 w 1061462"/>
              <a:gd name="connsiteY5" fmla="*/ 487723 h 934186"/>
              <a:gd name="connsiteX0" fmla="*/ 256 w 1102769"/>
              <a:gd name="connsiteY0" fmla="*/ 585464 h 945308"/>
              <a:gd name="connsiteX1" fmla="*/ 652528 w 1102769"/>
              <a:gd name="connsiteY1" fmla="*/ 12440 h 945308"/>
              <a:gd name="connsiteX2" fmla="*/ 993904 w 1102769"/>
              <a:gd name="connsiteY2" fmla="*/ 225800 h 945308"/>
              <a:gd name="connsiteX3" fmla="*/ 1091440 w 1102769"/>
              <a:gd name="connsiteY3" fmla="*/ 628136 h 945308"/>
              <a:gd name="connsiteX4" fmla="*/ 768352 w 1102769"/>
              <a:gd name="connsiteY4" fmla="*/ 945128 h 945308"/>
              <a:gd name="connsiteX5" fmla="*/ 256 w 1102769"/>
              <a:gd name="connsiteY5" fmla="*/ 585464 h 945308"/>
              <a:gd name="connsiteX0" fmla="*/ 5539 w 1112501"/>
              <a:gd name="connsiteY0" fmla="*/ 556595 h 916439"/>
              <a:gd name="connsiteX1" fmla="*/ 456643 w 1112501"/>
              <a:gd name="connsiteY1" fmla="*/ 14051 h 916439"/>
              <a:gd name="connsiteX2" fmla="*/ 999187 w 1112501"/>
              <a:gd name="connsiteY2" fmla="*/ 196931 h 916439"/>
              <a:gd name="connsiteX3" fmla="*/ 1096723 w 1112501"/>
              <a:gd name="connsiteY3" fmla="*/ 599267 h 916439"/>
              <a:gd name="connsiteX4" fmla="*/ 773635 w 1112501"/>
              <a:gd name="connsiteY4" fmla="*/ 916259 h 916439"/>
              <a:gd name="connsiteX5" fmla="*/ 5539 w 1112501"/>
              <a:gd name="connsiteY5" fmla="*/ 556595 h 916439"/>
              <a:gd name="connsiteX0" fmla="*/ 5539 w 1112501"/>
              <a:gd name="connsiteY0" fmla="*/ 556595 h 972570"/>
              <a:gd name="connsiteX1" fmla="*/ 456643 w 1112501"/>
              <a:gd name="connsiteY1" fmla="*/ 14051 h 972570"/>
              <a:gd name="connsiteX2" fmla="*/ 999187 w 1112501"/>
              <a:gd name="connsiteY2" fmla="*/ 196931 h 972570"/>
              <a:gd name="connsiteX3" fmla="*/ 1096723 w 1112501"/>
              <a:gd name="connsiteY3" fmla="*/ 599267 h 972570"/>
              <a:gd name="connsiteX4" fmla="*/ 773635 w 1112501"/>
              <a:gd name="connsiteY4" fmla="*/ 916259 h 972570"/>
              <a:gd name="connsiteX5" fmla="*/ 5539 w 1112501"/>
              <a:gd name="connsiteY5" fmla="*/ 556595 h 972570"/>
              <a:gd name="connsiteX0" fmla="*/ 5539 w 1112501"/>
              <a:gd name="connsiteY0" fmla="*/ 556595 h 941920"/>
              <a:gd name="connsiteX1" fmla="*/ 456643 w 1112501"/>
              <a:gd name="connsiteY1" fmla="*/ 14051 h 941920"/>
              <a:gd name="connsiteX2" fmla="*/ 999187 w 1112501"/>
              <a:gd name="connsiteY2" fmla="*/ 196931 h 941920"/>
              <a:gd name="connsiteX3" fmla="*/ 1096723 w 1112501"/>
              <a:gd name="connsiteY3" fmla="*/ 599267 h 941920"/>
              <a:gd name="connsiteX4" fmla="*/ 773635 w 1112501"/>
              <a:gd name="connsiteY4" fmla="*/ 916259 h 941920"/>
              <a:gd name="connsiteX5" fmla="*/ 5539 w 1112501"/>
              <a:gd name="connsiteY5" fmla="*/ 556595 h 941920"/>
              <a:gd name="connsiteX0" fmla="*/ 18220 w 1130646"/>
              <a:gd name="connsiteY0" fmla="*/ 568096 h 953537"/>
              <a:gd name="connsiteX1" fmla="*/ 304732 w 1130646"/>
              <a:gd name="connsiteY1" fmla="*/ 13360 h 953537"/>
              <a:gd name="connsiteX2" fmla="*/ 1011868 w 1130646"/>
              <a:gd name="connsiteY2" fmla="*/ 208432 h 953537"/>
              <a:gd name="connsiteX3" fmla="*/ 1109404 w 1130646"/>
              <a:gd name="connsiteY3" fmla="*/ 610768 h 953537"/>
              <a:gd name="connsiteX4" fmla="*/ 786316 w 1130646"/>
              <a:gd name="connsiteY4" fmla="*/ 927760 h 953537"/>
              <a:gd name="connsiteX5" fmla="*/ 18220 w 1130646"/>
              <a:gd name="connsiteY5" fmla="*/ 568096 h 953537"/>
              <a:gd name="connsiteX0" fmla="*/ 16925 w 1109493"/>
              <a:gd name="connsiteY0" fmla="*/ 581513 h 966954"/>
              <a:gd name="connsiteX1" fmla="*/ 303437 w 1109493"/>
              <a:gd name="connsiteY1" fmla="*/ 26777 h 966954"/>
              <a:gd name="connsiteX2" fmla="*/ 876461 w 1109493"/>
              <a:gd name="connsiteY2" fmla="*/ 142601 h 966954"/>
              <a:gd name="connsiteX3" fmla="*/ 1108109 w 1109493"/>
              <a:gd name="connsiteY3" fmla="*/ 624185 h 966954"/>
              <a:gd name="connsiteX4" fmla="*/ 785021 w 1109493"/>
              <a:gd name="connsiteY4" fmla="*/ 941177 h 966954"/>
              <a:gd name="connsiteX5" fmla="*/ 16925 w 1109493"/>
              <a:gd name="connsiteY5" fmla="*/ 581513 h 966954"/>
              <a:gd name="connsiteX0" fmla="*/ 16925 w 1109493"/>
              <a:gd name="connsiteY0" fmla="*/ 581661 h 941582"/>
              <a:gd name="connsiteX1" fmla="*/ 303437 w 1109493"/>
              <a:gd name="connsiteY1" fmla="*/ 26925 h 941582"/>
              <a:gd name="connsiteX2" fmla="*/ 876461 w 1109493"/>
              <a:gd name="connsiteY2" fmla="*/ 142749 h 941582"/>
              <a:gd name="connsiteX3" fmla="*/ 1108109 w 1109493"/>
              <a:gd name="connsiteY3" fmla="*/ 630429 h 941582"/>
              <a:gd name="connsiteX4" fmla="*/ 785021 w 1109493"/>
              <a:gd name="connsiteY4" fmla="*/ 941325 h 941582"/>
              <a:gd name="connsiteX5" fmla="*/ 16925 w 1109493"/>
              <a:gd name="connsiteY5" fmla="*/ 581661 h 941582"/>
              <a:gd name="connsiteX0" fmla="*/ 16925 w 1109493"/>
              <a:gd name="connsiteY0" fmla="*/ 581661 h 988380"/>
              <a:gd name="connsiteX1" fmla="*/ 303437 w 1109493"/>
              <a:gd name="connsiteY1" fmla="*/ 26925 h 988380"/>
              <a:gd name="connsiteX2" fmla="*/ 876461 w 1109493"/>
              <a:gd name="connsiteY2" fmla="*/ 142749 h 988380"/>
              <a:gd name="connsiteX3" fmla="*/ 1108109 w 1109493"/>
              <a:gd name="connsiteY3" fmla="*/ 630429 h 988380"/>
              <a:gd name="connsiteX4" fmla="*/ 785021 w 1109493"/>
              <a:gd name="connsiteY4" fmla="*/ 941325 h 988380"/>
              <a:gd name="connsiteX5" fmla="*/ 16925 w 1109493"/>
              <a:gd name="connsiteY5" fmla="*/ 581661 h 988380"/>
              <a:gd name="connsiteX0" fmla="*/ 16635 w 1115299"/>
              <a:gd name="connsiteY0" fmla="*/ 699223 h 949821"/>
              <a:gd name="connsiteX1" fmla="*/ 309243 w 1115299"/>
              <a:gd name="connsiteY1" fmla="*/ 34759 h 949821"/>
              <a:gd name="connsiteX2" fmla="*/ 882267 w 1115299"/>
              <a:gd name="connsiteY2" fmla="*/ 150583 h 949821"/>
              <a:gd name="connsiteX3" fmla="*/ 1113915 w 1115299"/>
              <a:gd name="connsiteY3" fmla="*/ 638263 h 949821"/>
              <a:gd name="connsiteX4" fmla="*/ 790827 w 1115299"/>
              <a:gd name="connsiteY4" fmla="*/ 949159 h 949821"/>
              <a:gd name="connsiteX5" fmla="*/ 16635 w 1115299"/>
              <a:gd name="connsiteY5" fmla="*/ 699223 h 949821"/>
              <a:gd name="connsiteX0" fmla="*/ 31119 w 1129783"/>
              <a:gd name="connsiteY0" fmla="*/ 699223 h 995790"/>
              <a:gd name="connsiteX1" fmla="*/ 323727 w 1129783"/>
              <a:gd name="connsiteY1" fmla="*/ 34759 h 995790"/>
              <a:gd name="connsiteX2" fmla="*/ 896751 w 1129783"/>
              <a:gd name="connsiteY2" fmla="*/ 150583 h 995790"/>
              <a:gd name="connsiteX3" fmla="*/ 1128399 w 1129783"/>
              <a:gd name="connsiteY3" fmla="*/ 638263 h 995790"/>
              <a:gd name="connsiteX4" fmla="*/ 805311 w 1129783"/>
              <a:gd name="connsiteY4" fmla="*/ 949159 h 995790"/>
              <a:gd name="connsiteX5" fmla="*/ 31119 w 1129783"/>
              <a:gd name="connsiteY5" fmla="*/ 699223 h 995790"/>
              <a:gd name="connsiteX0" fmla="*/ 78489 w 1177153"/>
              <a:gd name="connsiteY0" fmla="*/ 699223 h 962043"/>
              <a:gd name="connsiteX1" fmla="*/ 371097 w 1177153"/>
              <a:gd name="connsiteY1" fmla="*/ 34759 h 962043"/>
              <a:gd name="connsiteX2" fmla="*/ 944121 w 1177153"/>
              <a:gd name="connsiteY2" fmla="*/ 150583 h 962043"/>
              <a:gd name="connsiteX3" fmla="*/ 1175769 w 1177153"/>
              <a:gd name="connsiteY3" fmla="*/ 638263 h 962043"/>
              <a:gd name="connsiteX4" fmla="*/ 852681 w 1177153"/>
              <a:gd name="connsiteY4" fmla="*/ 949159 h 962043"/>
              <a:gd name="connsiteX5" fmla="*/ 78489 w 1177153"/>
              <a:gd name="connsiteY5" fmla="*/ 699223 h 962043"/>
              <a:gd name="connsiteX0" fmla="*/ 81165 w 1179829"/>
              <a:gd name="connsiteY0" fmla="*/ 683679 h 946499"/>
              <a:gd name="connsiteX1" fmla="*/ 373773 w 1179829"/>
              <a:gd name="connsiteY1" fmla="*/ 19215 h 946499"/>
              <a:gd name="connsiteX2" fmla="*/ 946797 w 1179829"/>
              <a:gd name="connsiteY2" fmla="*/ 135039 h 946499"/>
              <a:gd name="connsiteX3" fmla="*/ 1178445 w 1179829"/>
              <a:gd name="connsiteY3" fmla="*/ 622719 h 946499"/>
              <a:gd name="connsiteX4" fmla="*/ 855357 w 1179829"/>
              <a:gd name="connsiteY4" fmla="*/ 933615 h 946499"/>
              <a:gd name="connsiteX5" fmla="*/ 81165 w 1179829"/>
              <a:gd name="connsiteY5" fmla="*/ 683679 h 946499"/>
              <a:gd name="connsiteX0" fmla="*/ 13260 w 1114871"/>
              <a:gd name="connsiteY0" fmla="*/ 683679 h 970066"/>
              <a:gd name="connsiteX1" fmla="*/ 305868 w 1114871"/>
              <a:gd name="connsiteY1" fmla="*/ 19215 h 970066"/>
              <a:gd name="connsiteX2" fmla="*/ 878892 w 1114871"/>
              <a:gd name="connsiteY2" fmla="*/ 135039 h 970066"/>
              <a:gd name="connsiteX3" fmla="*/ 1110540 w 1114871"/>
              <a:gd name="connsiteY3" fmla="*/ 622719 h 970066"/>
              <a:gd name="connsiteX4" fmla="*/ 701240 w 1114871"/>
              <a:gd name="connsiteY4" fmla="*/ 969537 h 970066"/>
              <a:gd name="connsiteX5" fmla="*/ 13260 w 1114871"/>
              <a:gd name="connsiteY5" fmla="*/ 683679 h 970066"/>
              <a:gd name="connsiteX0" fmla="*/ 38409 w 1140018"/>
              <a:gd name="connsiteY0" fmla="*/ 683679 h 972002"/>
              <a:gd name="connsiteX1" fmla="*/ 331017 w 1140018"/>
              <a:gd name="connsiteY1" fmla="*/ 19215 h 972002"/>
              <a:gd name="connsiteX2" fmla="*/ 904041 w 1140018"/>
              <a:gd name="connsiteY2" fmla="*/ 135039 h 972002"/>
              <a:gd name="connsiteX3" fmla="*/ 1135689 w 1140018"/>
              <a:gd name="connsiteY3" fmla="*/ 622719 h 972002"/>
              <a:gd name="connsiteX4" fmla="*/ 726389 w 1140018"/>
              <a:gd name="connsiteY4" fmla="*/ 969537 h 972002"/>
              <a:gd name="connsiteX5" fmla="*/ 38409 w 1140018"/>
              <a:gd name="connsiteY5" fmla="*/ 683679 h 972002"/>
              <a:gd name="connsiteX0" fmla="*/ 63813 w 1165424"/>
              <a:gd name="connsiteY0" fmla="*/ 683679 h 972002"/>
              <a:gd name="connsiteX1" fmla="*/ 356421 w 1165424"/>
              <a:gd name="connsiteY1" fmla="*/ 19215 h 972002"/>
              <a:gd name="connsiteX2" fmla="*/ 929445 w 1165424"/>
              <a:gd name="connsiteY2" fmla="*/ 135039 h 972002"/>
              <a:gd name="connsiteX3" fmla="*/ 1161093 w 1165424"/>
              <a:gd name="connsiteY3" fmla="*/ 622719 h 972002"/>
              <a:gd name="connsiteX4" fmla="*/ 751793 w 1165424"/>
              <a:gd name="connsiteY4" fmla="*/ 969537 h 972002"/>
              <a:gd name="connsiteX5" fmla="*/ 63813 w 1165424"/>
              <a:gd name="connsiteY5" fmla="*/ 683679 h 972002"/>
              <a:gd name="connsiteX0" fmla="*/ 63813 w 1165423"/>
              <a:gd name="connsiteY0" fmla="*/ 683679 h 972002"/>
              <a:gd name="connsiteX1" fmla="*/ 356421 w 1165423"/>
              <a:gd name="connsiteY1" fmla="*/ 19215 h 972002"/>
              <a:gd name="connsiteX2" fmla="*/ 929445 w 1165423"/>
              <a:gd name="connsiteY2" fmla="*/ 135039 h 972002"/>
              <a:gd name="connsiteX3" fmla="*/ 1161093 w 1165423"/>
              <a:gd name="connsiteY3" fmla="*/ 622719 h 972002"/>
              <a:gd name="connsiteX4" fmla="*/ 751793 w 1165423"/>
              <a:gd name="connsiteY4" fmla="*/ 969537 h 972002"/>
              <a:gd name="connsiteX5" fmla="*/ 63813 w 1165423"/>
              <a:gd name="connsiteY5" fmla="*/ 683679 h 972002"/>
              <a:gd name="connsiteX0" fmla="*/ 63813 w 1165423"/>
              <a:gd name="connsiteY0" fmla="*/ 683679 h 969964"/>
              <a:gd name="connsiteX1" fmla="*/ 356421 w 1165423"/>
              <a:gd name="connsiteY1" fmla="*/ 19215 h 969964"/>
              <a:gd name="connsiteX2" fmla="*/ 929445 w 1165423"/>
              <a:gd name="connsiteY2" fmla="*/ 135039 h 969964"/>
              <a:gd name="connsiteX3" fmla="*/ 1161093 w 1165423"/>
              <a:gd name="connsiteY3" fmla="*/ 622719 h 969964"/>
              <a:gd name="connsiteX4" fmla="*/ 751793 w 1165423"/>
              <a:gd name="connsiteY4" fmla="*/ 969537 h 969964"/>
              <a:gd name="connsiteX5" fmla="*/ 63813 w 1165423"/>
              <a:gd name="connsiteY5" fmla="*/ 683679 h 969964"/>
              <a:gd name="connsiteX0" fmla="*/ 63813 w 1165423"/>
              <a:gd name="connsiteY0" fmla="*/ 683679 h 976926"/>
              <a:gd name="connsiteX1" fmla="*/ 356421 w 1165423"/>
              <a:gd name="connsiteY1" fmla="*/ 19215 h 976926"/>
              <a:gd name="connsiteX2" fmla="*/ 929445 w 1165423"/>
              <a:gd name="connsiteY2" fmla="*/ 135039 h 976926"/>
              <a:gd name="connsiteX3" fmla="*/ 1161093 w 1165423"/>
              <a:gd name="connsiteY3" fmla="*/ 622719 h 976926"/>
              <a:gd name="connsiteX4" fmla="*/ 751793 w 1165423"/>
              <a:gd name="connsiteY4" fmla="*/ 969537 h 976926"/>
              <a:gd name="connsiteX5" fmla="*/ 63813 w 1165423"/>
              <a:gd name="connsiteY5" fmla="*/ 683679 h 976926"/>
              <a:gd name="connsiteX0" fmla="*/ 63813 w 1168058"/>
              <a:gd name="connsiteY0" fmla="*/ 701233 h 994479"/>
              <a:gd name="connsiteX1" fmla="*/ 356421 w 1168058"/>
              <a:gd name="connsiteY1" fmla="*/ 36769 h 994479"/>
              <a:gd name="connsiteX2" fmla="*/ 929445 w 1168058"/>
              <a:gd name="connsiteY2" fmla="*/ 152593 h 994479"/>
              <a:gd name="connsiteX3" fmla="*/ 1161093 w 1168058"/>
              <a:gd name="connsiteY3" fmla="*/ 640273 h 994479"/>
              <a:gd name="connsiteX4" fmla="*/ 751793 w 1168058"/>
              <a:gd name="connsiteY4" fmla="*/ 987091 h 994479"/>
              <a:gd name="connsiteX5" fmla="*/ 63813 w 1168058"/>
              <a:gd name="connsiteY5" fmla="*/ 701233 h 994479"/>
              <a:gd name="connsiteX0" fmla="*/ 29838 w 1131978"/>
              <a:gd name="connsiteY0" fmla="*/ 659228 h 947634"/>
              <a:gd name="connsiteX1" fmla="*/ 214681 w 1131978"/>
              <a:gd name="connsiteY1" fmla="*/ 23501 h 947634"/>
              <a:gd name="connsiteX2" fmla="*/ 895470 w 1131978"/>
              <a:gd name="connsiteY2" fmla="*/ 110588 h 947634"/>
              <a:gd name="connsiteX3" fmla="*/ 1127118 w 1131978"/>
              <a:gd name="connsiteY3" fmla="*/ 598268 h 947634"/>
              <a:gd name="connsiteX4" fmla="*/ 717818 w 1131978"/>
              <a:gd name="connsiteY4" fmla="*/ 945086 h 947634"/>
              <a:gd name="connsiteX5" fmla="*/ 29838 w 1131978"/>
              <a:gd name="connsiteY5" fmla="*/ 659228 h 947634"/>
              <a:gd name="connsiteX0" fmla="*/ 28371 w 1130511"/>
              <a:gd name="connsiteY0" fmla="*/ 703707 h 992113"/>
              <a:gd name="connsiteX1" fmla="*/ 213214 w 1130511"/>
              <a:gd name="connsiteY1" fmla="*/ 67980 h 992113"/>
              <a:gd name="connsiteX2" fmla="*/ 894003 w 1130511"/>
              <a:gd name="connsiteY2" fmla="*/ 155067 h 992113"/>
              <a:gd name="connsiteX3" fmla="*/ 1125651 w 1130511"/>
              <a:gd name="connsiteY3" fmla="*/ 642747 h 992113"/>
              <a:gd name="connsiteX4" fmla="*/ 716351 w 1130511"/>
              <a:gd name="connsiteY4" fmla="*/ 989565 h 992113"/>
              <a:gd name="connsiteX5" fmla="*/ 28371 w 1130511"/>
              <a:gd name="connsiteY5" fmla="*/ 703707 h 992113"/>
              <a:gd name="connsiteX0" fmla="*/ 53234 w 1155374"/>
              <a:gd name="connsiteY0" fmla="*/ 716661 h 1005067"/>
              <a:gd name="connsiteX1" fmla="*/ 238077 w 1155374"/>
              <a:gd name="connsiteY1" fmla="*/ 80934 h 1005067"/>
              <a:gd name="connsiteX2" fmla="*/ 918866 w 1155374"/>
              <a:gd name="connsiteY2" fmla="*/ 168021 h 1005067"/>
              <a:gd name="connsiteX3" fmla="*/ 1150514 w 1155374"/>
              <a:gd name="connsiteY3" fmla="*/ 655701 h 1005067"/>
              <a:gd name="connsiteX4" fmla="*/ 741214 w 1155374"/>
              <a:gd name="connsiteY4" fmla="*/ 1002519 h 1005067"/>
              <a:gd name="connsiteX5" fmla="*/ 53234 w 1155374"/>
              <a:gd name="connsiteY5" fmla="*/ 716661 h 1005067"/>
              <a:gd name="connsiteX0" fmla="*/ 65886 w 1168026"/>
              <a:gd name="connsiteY0" fmla="*/ 716661 h 1006843"/>
              <a:gd name="connsiteX1" fmla="*/ 250729 w 1168026"/>
              <a:gd name="connsiteY1" fmla="*/ 80934 h 1006843"/>
              <a:gd name="connsiteX2" fmla="*/ 931518 w 1168026"/>
              <a:gd name="connsiteY2" fmla="*/ 168021 h 1006843"/>
              <a:gd name="connsiteX3" fmla="*/ 1163166 w 1168026"/>
              <a:gd name="connsiteY3" fmla="*/ 655701 h 1006843"/>
              <a:gd name="connsiteX4" fmla="*/ 753866 w 1168026"/>
              <a:gd name="connsiteY4" fmla="*/ 1002519 h 1006843"/>
              <a:gd name="connsiteX5" fmla="*/ 65886 w 1168026"/>
              <a:gd name="connsiteY5" fmla="*/ 716661 h 1006843"/>
              <a:gd name="connsiteX0" fmla="*/ 34166 w 1179412"/>
              <a:gd name="connsiteY0" fmla="*/ 690786 h 964025"/>
              <a:gd name="connsiteX1" fmla="*/ 262115 w 1179412"/>
              <a:gd name="connsiteY1" fmla="*/ 40691 h 964025"/>
              <a:gd name="connsiteX2" fmla="*/ 942904 w 1179412"/>
              <a:gd name="connsiteY2" fmla="*/ 127778 h 964025"/>
              <a:gd name="connsiteX3" fmla="*/ 1174552 w 1179412"/>
              <a:gd name="connsiteY3" fmla="*/ 615458 h 964025"/>
              <a:gd name="connsiteX4" fmla="*/ 765252 w 1179412"/>
              <a:gd name="connsiteY4" fmla="*/ 962276 h 964025"/>
              <a:gd name="connsiteX5" fmla="*/ 34166 w 1179412"/>
              <a:gd name="connsiteY5" fmla="*/ 690786 h 964025"/>
              <a:gd name="connsiteX0" fmla="*/ 34550 w 1181740"/>
              <a:gd name="connsiteY0" fmla="*/ 712048 h 985287"/>
              <a:gd name="connsiteX1" fmla="*/ 262499 w 1181740"/>
              <a:gd name="connsiteY1" fmla="*/ 61953 h 985287"/>
              <a:gd name="connsiteX2" fmla="*/ 964841 w 1181740"/>
              <a:gd name="connsiteY2" fmla="*/ 91565 h 985287"/>
              <a:gd name="connsiteX3" fmla="*/ 1174936 w 1181740"/>
              <a:gd name="connsiteY3" fmla="*/ 636720 h 985287"/>
              <a:gd name="connsiteX4" fmla="*/ 765636 w 1181740"/>
              <a:gd name="connsiteY4" fmla="*/ 983538 h 985287"/>
              <a:gd name="connsiteX5" fmla="*/ 34550 w 1181740"/>
              <a:gd name="connsiteY5" fmla="*/ 712048 h 985287"/>
              <a:gd name="connsiteX0" fmla="*/ 34550 w 1174884"/>
              <a:gd name="connsiteY0" fmla="*/ 706784 h 985054"/>
              <a:gd name="connsiteX1" fmla="*/ 262499 w 1174884"/>
              <a:gd name="connsiteY1" fmla="*/ 56689 h 985054"/>
              <a:gd name="connsiteX2" fmla="*/ 964841 w 1174884"/>
              <a:gd name="connsiteY2" fmla="*/ 86301 h 985054"/>
              <a:gd name="connsiteX3" fmla="*/ 1167752 w 1174884"/>
              <a:gd name="connsiteY3" fmla="*/ 523691 h 985054"/>
              <a:gd name="connsiteX4" fmla="*/ 765636 w 1174884"/>
              <a:gd name="connsiteY4" fmla="*/ 978274 h 985054"/>
              <a:gd name="connsiteX5" fmla="*/ 34550 w 1174884"/>
              <a:gd name="connsiteY5" fmla="*/ 706784 h 985054"/>
              <a:gd name="connsiteX0" fmla="*/ 28445 w 1164931"/>
              <a:gd name="connsiteY0" fmla="*/ 706784 h 989345"/>
              <a:gd name="connsiteX1" fmla="*/ 256394 w 1164931"/>
              <a:gd name="connsiteY1" fmla="*/ 56689 h 989345"/>
              <a:gd name="connsiteX2" fmla="*/ 958736 w 1164931"/>
              <a:gd name="connsiteY2" fmla="*/ 86301 h 989345"/>
              <a:gd name="connsiteX3" fmla="*/ 1161647 w 1164931"/>
              <a:gd name="connsiteY3" fmla="*/ 523691 h 989345"/>
              <a:gd name="connsiteX4" fmla="*/ 838558 w 1164931"/>
              <a:gd name="connsiteY4" fmla="*/ 985458 h 989345"/>
              <a:gd name="connsiteX5" fmla="*/ 28445 w 1164931"/>
              <a:gd name="connsiteY5" fmla="*/ 706784 h 989345"/>
              <a:gd name="connsiteX0" fmla="*/ 28445 w 1178514"/>
              <a:gd name="connsiteY0" fmla="*/ 706784 h 1016358"/>
              <a:gd name="connsiteX1" fmla="*/ 256394 w 1178514"/>
              <a:gd name="connsiteY1" fmla="*/ 56689 h 1016358"/>
              <a:gd name="connsiteX2" fmla="*/ 958736 w 1178514"/>
              <a:gd name="connsiteY2" fmla="*/ 86301 h 1016358"/>
              <a:gd name="connsiteX3" fmla="*/ 1161647 w 1178514"/>
              <a:gd name="connsiteY3" fmla="*/ 523691 h 1016358"/>
              <a:gd name="connsiteX4" fmla="*/ 838558 w 1178514"/>
              <a:gd name="connsiteY4" fmla="*/ 985458 h 1016358"/>
              <a:gd name="connsiteX5" fmla="*/ 28445 w 1178514"/>
              <a:gd name="connsiteY5" fmla="*/ 706784 h 1016358"/>
              <a:gd name="connsiteX0" fmla="*/ 28445 w 1170508"/>
              <a:gd name="connsiteY0" fmla="*/ 706784 h 1016358"/>
              <a:gd name="connsiteX1" fmla="*/ 256394 w 1170508"/>
              <a:gd name="connsiteY1" fmla="*/ 56689 h 1016358"/>
              <a:gd name="connsiteX2" fmla="*/ 958736 w 1170508"/>
              <a:gd name="connsiteY2" fmla="*/ 86301 h 1016358"/>
              <a:gd name="connsiteX3" fmla="*/ 1161647 w 1170508"/>
              <a:gd name="connsiteY3" fmla="*/ 523691 h 1016358"/>
              <a:gd name="connsiteX4" fmla="*/ 838558 w 1170508"/>
              <a:gd name="connsiteY4" fmla="*/ 985458 h 1016358"/>
              <a:gd name="connsiteX5" fmla="*/ 28445 w 1170508"/>
              <a:gd name="connsiteY5" fmla="*/ 706784 h 1016358"/>
              <a:gd name="connsiteX0" fmla="*/ 28445 w 1164931"/>
              <a:gd name="connsiteY0" fmla="*/ 706784 h 1011151"/>
              <a:gd name="connsiteX1" fmla="*/ 256394 w 1164931"/>
              <a:gd name="connsiteY1" fmla="*/ 56689 h 1011151"/>
              <a:gd name="connsiteX2" fmla="*/ 958736 w 1164931"/>
              <a:gd name="connsiteY2" fmla="*/ 86301 h 1011151"/>
              <a:gd name="connsiteX3" fmla="*/ 1161647 w 1164931"/>
              <a:gd name="connsiteY3" fmla="*/ 523691 h 1011151"/>
              <a:gd name="connsiteX4" fmla="*/ 838558 w 1164931"/>
              <a:gd name="connsiteY4" fmla="*/ 985458 h 1011151"/>
              <a:gd name="connsiteX5" fmla="*/ 28445 w 1164931"/>
              <a:gd name="connsiteY5" fmla="*/ 706784 h 1011151"/>
              <a:gd name="connsiteX0" fmla="*/ 28445 w 1164931"/>
              <a:gd name="connsiteY0" fmla="*/ 706784 h 1019020"/>
              <a:gd name="connsiteX1" fmla="*/ 256394 w 1164931"/>
              <a:gd name="connsiteY1" fmla="*/ 56689 h 1019020"/>
              <a:gd name="connsiteX2" fmla="*/ 958736 w 1164931"/>
              <a:gd name="connsiteY2" fmla="*/ 86301 h 1019020"/>
              <a:gd name="connsiteX3" fmla="*/ 1161647 w 1164931"/>
              <a:gd name="connsiteY3" fmla="*/ 523691 h 1019020"/>
              <a:gd name="connsiteX4" fmla="*/ 838558 w 1164931"/>
              <a:gd name="connsiteY4" fmla="*/ 985458 h 1019020"/>
              <a:gd name="connsiteX5" fmla="*/ 28445 w 1164931"/>
              <a:gd name="connsiteY5" fmla="*/ 706784 h 1019020"/>
              <a:gd name="connsiteX0" fmla="*/ 63507 w 1199993"/>
              <a:gd name="connsiteY0" fmla="*/ 706784 h 1029137"/>
              <a:gd name="connsiteX1" fmla="*/ 291456 w 1199993"/>
              <a:gd name="connsiteY1" fmla="*/ 56689 h 1029137"/>
              <a:gd name="connsiteX2" fmla="*/ 993798 w 1199993"/>
              <a:gd name="connsiteY2" fmla="*/ 86301 h 1029137"/>
              <a:gd name="connsiteX3" fmla="*/ 1196709 w 1199993"/>
              <a:gd name="connsiteY3" fmla="*/ 523691 h 1029137"/>
              <a:gd name="connsiteX4" fmla="*/ 873620 w 1199993"/>
              <a:gd name="connsiteY4" fmla="*/ 985458 h 1029137"/>
              <a:gd name="connsiteX5" fmla="*/ 63507 w 1199993"/>
              <a:gd name="connsiteY5" fmla="*/ 706784 h 1029137"/>
              <a:gd name="connsiteX0" fmla="*/ 60501 w 1196987"/>
              <a:gd name="connsiteY0" fmla="*/ 706784 h 1034334"/>
              <a:gd name="connsiteX1" fmla="*/ 288450 w 1196987"/>
              <a:gd name="connsiteY1" fmla="*/ 56689 h 1034334"/>
              <a:gd name="connsiteX2" fmla="*/ 990792 w 1196987"/>
              <a:gd name="connsiteY2" fmla="*/ 86301 h 1034334"/>
              <a:gd name="connsiteX3" fmla="*/ 1193703 w 1196987"/>
              <a:gd name="connsiteY3" fmla="*/ 523691 h 1034334"/>
              <a:gd name="connsiteX4" fmla="*/ 870614 w 1196987"/>
              <a:gd name="connsiteY4" fmla="*/ 985458 h 1034334"/>
              <a:gd name="connsiteX5" fmla="*/ 60501 w 1196987"/>
              <a:gd name="connsiteY5" fmla="*/ 706784 h 1034334"/>
              <a:gd name="connsiteX0" fmla="*/ 29708 w 1166233"/>
              <a:gd name="connsiteY0" fmla="*/ 671161 h 982581"/>
              <a:gd name="connsiteX1" fmla="*/ 250473 w 1166233"/>
              <a:gd name="connsiteY1" fmla="*/ 78540 h 982581"/>
              <a:gd name="connsiteX2" fmla="*/ 959999 w 1166233"/>
              <a:gd name="connsiteY2" fmla="*/ 50678 h 982581"/>
              <a:gd name="connsiteX3" fmla="*/ 1162910 w 1166233"/>
              <a:gd name="connsiteY3" fmla="*/ 488068 h 982581"/>
              <a:gd name="connsiteX4" fmla="*/ 839821 w 1166233"/>
              <a:gd name="connsiteY4" fmla="*/ 949835 h 982581"/>
              <a:gd name="connsiteX5" fmla="*/ 29708 w 1166233"/>
              <a:gd name="connsiteY5" fmla="*/ 671161 h 982581"/>
              <a:gd name="connsiteX0" fmla="*/ 28669 w 1165194"/>
              <a:gd name="connsiteY0" fmla="*/ 704751 h 1016173"/>
              <a:gd name="connsiteX1" fmla="*/ 249434 w 1165194"/>
              <a:gd name="connsiteY1" fmla="*/ 112130 h 1016173"/>
              <a:gd name="connsiteX2" fmla="*/ 958960 w 1165194"/>
              <a:gd name="connsiteY2" fmla="*/ 84268 h 1016173"/>
              <a:gd name="connsiteX3" fmla="*/ 1161871 w 1165194"/>
              <a:gd name="connsiteY3" fmla="*/ 521658 h 1016173"/>
              <a:gd name="connsiteX4" fmla="*/ 838782 w 1165194"/>
              <a:gd name="connsiteY4" fmla="*/ 983425 h 1016173"/>
              <a:gd name="connsiteX5" fmla="*/ 28669 w 1165194"/>
              <a:gd name="connsiteY5" fmla="*/ 704751 h 1016173"/>
              <a:gd name="connsiteX0" fmla="*/ 42170 w 1085299"/>
              <a:gd name="connsiteY0" fmla="*/ 747299 h 963715"/>
              <a:gd name="connsiteX1" fmla="*/ 169539 w 1085299"/>
              <a:gd name="connsiteY1" fmla="*/ 82835 h 963715"/>
              <a:gd name="connsiteX2" fmla="*/ 879065 w 1085299"/>
              <a:gd name="connsiteY2" fmla="*/ 54973 h 963715"/>
              <a:gd name="connsiteX3" fmla="*/ 1081976 w 1085299"/>
              <a:gd name="connsiteY3" fmla="*/ 492363 h 963715"/>
              <a:gd name="connsiteX4" fmla="*/ 758887 w 1085299"/>
              <a:gd name="connsiteY4" fmla="*/ 954130 h 963715"/>
              <a:gd name="connsiteX5" fmla="*/ 42170 w 1085299"/>
              <a:gd name="connsiteY5" fmla="*/ 747299 h 963715"/>
              <a:gd name="connsiteX0" fmla="*/ 108943 w 1152072"/>
              <a:gd name="connsiteY0" fmla="*/ 747299 h 973480"/>
              <a:gd name="connsiteX1" fmla="*/ 236312 w 1152072"/>
              <a:gd name="connsiteY1" fmla="*/ 82835 h 973480"/>
              <a:gd name="connsiteX2" fmla="*/ 945838 w 1152072"/>
              <a:gd name="connsiteY2" fmla="*/ 54973 h 973480"/>
              <a:gd name="connsiteX3" fmla="*/ 1148749 w 1152072"/>
              <a:gd name="connsiteY3" fmla="*/ 492363 h 973480"/>
              <a:gd name="connsiteX4" fmla="*/ 825660 w 1152072"/>
              <a:gd name="connsiteY4" fmla="*/ 954130 h 973480"/>
              <a:gd name="connsiteX5" fmla="*/ 108943 w 1152072"/>
              <a:gd name="connsiteY5" fmla="*/ 747299 h 973480"/>
              <a:gd name="connsiteX0" fmla="*/ 107968 w 1149374"/>
              <a:gd name="connsiteY0" fmla="*/ 780532 h 1006713"/>
              <a:gd name="connsiteX1" fmla="*/ 235337 w 1149374"/>
              <a:gd name="connsiteY1" fmla="*/ 116068 h 1006713"/>
              <a:gd name="connsiteX2" fmla="*/ 916125 w 1149374"/>
              <a:gd name="connsiteY2" fmla="*/ 37915 h 1006713"/>
              <a:gd name="connsiteX3" fmla="*/ 1147774 w 1149374"/>
              <a:gd name="connsiteY3" fmla="*/ 525596 h 1006713"/>
              <a:gd name="connsiteX4" fmla="*/ 824685 w 1149374"/>
              <a:gd name="connsiteY4" fmla="*/ 987363 h 1006713"/>
              <a:gd name="connsiteX5" fmla="*/ 107968 w 1149374"/>
              <a:gd name="connsiteY5" fmla="*/ 780532 h 1006713"/>
              <a:gd name="connsiteX0" fmla="*/ 107968 w 1155561"/>
              <a:gd name="connsiteY0" fmla="*/ 790050 h 1016231"/>
              <a:gd name="connsiteX1" fmla="*/ 235337 w 1155561"/>
              <a:gd name="connsiteY1" fmla="*/ 125586 h 1016231"/>
              <a:gd name="connsiteX2" fmla="*/ 916125 w 1155561"/>
              <a:gd name="connsiteY2" fmla="*/ 47433 h 1016231"/>
              <a:gd name="connsiteX3" fmla="*/ 1147774 w 1155561"/>
              <a:gd name="connsiteY3" fmla="*/ 535114 h 1016231"/>
              <a:gd name="connsiteX4" fmla="*/ 824685 w 1155561"/>
              <a:gd name="connsiteY4" fmla="*/ 996881 h 1016231"/>
              <a:gd name="connsiteX5" fmla="*/ 107968 w 1155561"/>
              <a:gd name="connsiteY5" fmla="*/ 790050 h 1016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5561" h="1016231">
                <a:moveTo>
                  <a:pt x="107968" y="790050"/>
                </a:moveTo>
                <a:cubicBezTo>
                  <a:pt x="-141127" y="551438"/>
                  <a:pt x="100644" y="249355"/>
                  <a:pt x="235337" y="125586"/>
                </a:cubicBezTo>
                <a:cubicBezTo>
                  <a:pt x="370030" y="1817"/>
                  <a:pt x="649103" y="-42375"/>
                  <a:pt x="916125" y="47433"/>
                </a:cubicBezTo>
                <a:cubicBezTo>
                  <a:pt x="1183147" y="137241"/>
                  <a:pt x="1163014" y="376873"/>
                  <a:pt x="1147774" y="535114"/>
                </a:cubicBezTo>
                <a:cubicBezTo>
                  <a:pt x="1132534" y="693355"/>
                  <a:pt x="997986" y="954392"/>
                  <a:pt x="824685" y="996881"/>
                </a:cubicBezTo>
                <a:cubicBezTo>
                  <a:pt x="651384" y="1039370"/>
                  <a:pt x="357063" y="1028662"/>
                  <a:pt x="107968" y="79005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Picture 4" descr="C:\Users\Ines\Downloads\battery.png">
            <a:extLst>
              <a:ext uri="{FF2B5EF4-FFF2-40B4-BE49-F238E27FC236}">
                <a16:creationId xmlns:a16="http://schemas.microsoft.com/office/drawing/2014/main" id="{C7CE3D99-1BC4-8E39-CA89-B77725720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1706143" y="6223188"/>
            <a:ext cx="409050" cy="398995"/>
          </a:xfrm>
          <a:prstGeom prst="round2SameRect">
            <a:avLst/>
          </a:prstGeom>
          <a:noFill/>
          <a:ln>
            <a:noFill/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974C61FA-3111-9DD3-1C88-C3CAC550DB53}"/>
              </a:ext>
            </a:extLst>
          </p:cNvPr>
          <p:cNvSpPr txBox="1"/>
          <p:nvPr/>
        </p:nvSpPr>
        <p:spPr>
          <a:xfrm>
            <a:off x="2100560" y="6264605"/>
            <a:ext cx="938957" cy="268951"/>
          </a:xfrm>
          <a:prstGeom prst="round2Same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piles LR6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BF44053-F2AF-37D6-E0B2-0D7A50031417}"/>
              </a:ext>
            </a:extLst>
          </p:cNvPr>
          <p:cNvSpPr txBox="1"/>
          <p:nvPr/>
        </p:nvSpPr>
        <p:spPr>
          <a:xfrm rot="16200000">
            <a:off x="2419560" y="6041248"/>
            <a:ext cx="13527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1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680x381x78 mm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DD759D9-AD9D-6E1E-9618-CAF52555676F}"/>
              </a:ext>
            </a:extLst>
          </p:cNvPr>
          <p:cNvSpPr/>
          <p:nvPr/>
        </p:nvSpPr>
        <p:spPr>
          <a:xfrm rot="21337005">
            <a:off x="4871966" y="-120847"/>
            <a:ext cx="63507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9AE00"/>
                </a:solidFill>
                <a:effectLst/>
                <a:uLnTx/>
                <a:uFillTx/>
                <a:latin typeface="Rastanty Cortez" panose="020F0502020204030204" pitchFamily="2" charset="0"/>
                <a:ea typeface="+mn-ea"/>
                <a:cs typeface="+mn-cs"/>
              </a:rPr>
              <a:t>Anyone Can Rock !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3879D2D-C8EC-917C-63A7-94BC482E50AA}"/>
              </a:ext>
            </a:extLst>
          </p:cNvPr>
          <p:cNvSpPr txBox="1"/>
          <p:nvPr/>
        </p:nvSpPr>
        <p:spPr>
          <a:xfrm>
            <a:off x="320436" y="2098793"/>
            <a:ext cx="4974290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La guitare électronique qui révèle tous tes talents de superstar !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1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Avec </a:t>
            </a:r>
            <a:r>
              <a:rPr kumimoji="0" lang="fr-FR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Kidi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 Guitare Superstar, entre dans la peau d’un guitariste en toute simplicité ! Pas besoin de savoir jouer, la guitare se prend en main se façon très intuitive ! Gratte les cordes, appuie sur les touches et le concert peut commencer !</a:t>
            </a: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" b="1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Avec 6 cordes sensitives, un manche lumineux composé de 13 touches qui simulent les vraies notes d’une guitare électrique et un levier de vibrato.</a:t>
            </a: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" b="1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3 modes de jeu :</a:t>
            </a:r>
          </a:p>
          <a:p>
            <a:pPr marL="171450" marR="0" lvl="0" indent="-17145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Mode Solo : 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pour</a:t>
            </a: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 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jouer en freestyle avec une vraie sensation de guitare</a:t>
            </a:r>
          </a:p>
          <a:p>
            <a:pPr marL="171450" marR="0" lvl="0" indent="-17145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Mode Groupe : 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pour jouer plusieurs couches d’instruments et créer ses propres mélodies</a:t>
            </a:r>
          </a:p>
          <a:p>
            <a:pPr marL="171450" marR="0" lvl="0" indent="-17145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Mode Jeux Musicaux : 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pour relever des défis musicaux, travailler son rythme,…</a:t>
            </a: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3 types de sons de guitare sont inclus + 1 mode sons amusants.</a:t>
            </a: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Contient de nombreuses mélodies dont 3 mélodies connus du domaine public et un mode Bluetooth pour jouer par-dessus ses morceaux préférés.</a:t>
            </a: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Manche pliable pour un rangement optimale et sangle ajustable incluse.</a:t>
            </a: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Branchement jack pour se connecter à une enceinte et prise casque.</a:t>
            </a: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Arrêt automatique et réglage du volume sonore.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Fonctionne avec 4 piles LR6 fournies.</a:t>
            </a: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" b="0" i="1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Boîte ouverte.</a:t>
            </a: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 </a:t>
            </a: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E2F2B98-0E46-61C0-3ADC-C5028E57B02E}"/>
              </a:ext>
            </a:extLst>
          </p:cNvPr>
          <p:cNvCxnSpPr>
            <a:cxnSpLocks/>
          </p:cNvCxnSpPr>
          <p:nvPr/>
        </p:nvCxnSpPr>
        <p:spPr>
          <a:xfrm flipH="1" flipV="1">
            <a:off x="9711123" y="2098190"/>
            <a:ext cx="345121" cy="320376"/>
          </a:xfrm>
          <a:prstGeom prst="line">
            <a:avLst/>
          </a:prstGeom>
          <a:ln w="15875"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B68B1700-9100-3BA3-BECE-07617D33E348}"/>
              </a:ext>
            </a:extLst>
          </p:cNvPr>
          <p:cNvSpPr txBox="1"/>
          <p:nvPr/>
        </p:nvSpPr>
        <p:spPr>
          <a:xfrm>
            <a:off x="7097646" y="2132591"/>
            <a:ext cx="12538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Sangle ajustable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F324A4A-4D5B-63C8-1421-72C610067E5E}"/>
              </a:ext>
            </a:extLst>
          </p:cNvPr>
          <p:cNvCxnSpPr>
            <a:cxnSpLocks/>
          </p:cNvCxnSpPr>
          <p:nvPr/>
        </p:nvCxnSpPr>
        <p:spPr>
          <a:xfrm flipH="1" flipV="1">
            <a:off x="10015988" y="3338578"/>
            <a:ext cx="345121" cy="320376"/>
          </a:xfrm>
          <a:prstGeom prst="line">
            <a:avLst/>
          </a:prstGeom>
          <a:ln w="15875"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2BACD03C-2A6B-8214-5578-CA646C9B15CB}"/>
              </a:ext>
            </a:extLst>
          </p:cNvPr>
          <p:cNvSpPr txBox="1"/>
          <p:nvPr/>
        </p:nvSpPr>
        <p:spPr>
          <a:xfrm>
            <a:off x="10347041" y="3573257"/>
            <a:ext cx="11833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Manche pliable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6981A32-6D8B-7685-4F6B-D5AAD290D48A}"/>
              </a:ext>
            </a:extLst>
          </p:cNvPr>
          <p:cNvCxnSpPr>
            <a:cxnSpLocks/>
          </p:cNvCxnSpPr>
          <p:nvPr/>
        </p:nvCxnSpPr>
        <p:spPr>
          <a:xfrm flipH="1" flipV="1">
            <a:off x="7438358" y="3658954"/>
            <a:ext cx="991637" cy="1119456"/>
          </a:xfrm>
          <a:prstGeom prst="line">
            <a:avLst/>
          </a:prstGeom>
          <a:ln w="15875"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28EEE8FB-B715-1B5D-4F44-9B3A720D92CE}"/>
              </a:ext>
            </a:extLst>
          </p:cNvPr>
          <p:cNvSpPr txBox="1"/>
          <p:nvPr/>
        </p:nvSpPr>
        <p:spPr>
          <a:xfrm>
            <a:off x="6105096" y="3429000"/>
            <a:ext cx="13981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6 cordes sensitives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DFEB49F-B912-47DF-2D64-33A8C055D8A1}"/>
              </a:ext>
            </a:extLst>
          </p:cNvPr>
          <p:cNvCxnSpPr>
            <a:cxnSpLocks/>
          </p:cNvCxnSpPr>
          <p:nvPr/>
        </p:nvCxnSpPr>
        <p:spPr>
          <a:xfrm flipH="1" flipV="1">
            <a:off x="8893260" y="5298782"/>
            <a:ext cx="544566" cy="378118"/>
          </a:xfrm>
          <a:prstGeom prst="line">
            <a:avLst/>
          </a:prstGeom>
          <a:ln w="15875"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45DADE91-A1A8-2DB7-8DC2-1DF3108C0456}"/>
              </a:ext>
            </a:extLst>
          </p:cNvPr>
          <p:cNvSpPr txBox="1"/>
          <p:nvPr/>
        </p:nvSpPr>
        <p:spPr>
          <a:xfrm>
            <a:off x="9440530" y="5624713"/>
            <a:ext cx="12314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Levier de vibrato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54023BC-ED19-1B21-22EF-EB6BF741B9DC}"/>
              </a:ext>
            </a:extLst>
          </p:cNvPr>
          <p:cNvCxnSpPr>
            <a:cxnSpLocks/>
          </p:cNvCxnSpPr>
          <p:nvPr/>
        </p:nvCxnSpPr>
        <p:spPr>
          <a:xfrm flipH="1" flipV="1">
            <a:off x="9335370" y="4662854"/>
            <a:ext cx="1196153" cy="115556"/>
          </a:xfrm>
          <a:prstGeom prst="line">
            <a:avLst/>
          </a:prstGeom>
          <a:ln w="15875"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1A5B32F5-80F1-BEDE-6BE6-9B693C21B10B}"/>
              </a:ext>
            </a:extLst>
          </p:cNvPr>
          <p:cNvSpPr txBox="1"/>
          <p:nvPr/>
        </p:nvSpPr>
        <p:spPr>
          <a:xfrm>
            <a:off x="10745474" y="4648905"/>
            <a:ext cx="12089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Mode Bluetooth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DF5B6BF-8065-60D5-1F2E-D3878C040D7D}"/>
              </a:ext>
            </a:extLst>
          </p:cNvPr>
          <p:cNvCxnSpPr>
            <a:cxnSpLocks/>
          </p:cNvCxnSpPr>
          <p:nvPr/>
        </p:nvCxnSpPr>
        <p:spPr>
          <a:xfrm flipH="1">
            <a:off x="6863076" y="6256201"/>
            <a:ext cx="153326" cy="204612"/>
          </a:xfrm>
          <a:prstGeom prst="line">
            <a:avLst/>
          </a:prstGeom>
          <a:ln w="15875"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A496A3CC-8E5E-B160-65FB-464D57B77EB7}"/>
              </a:ext>
            </a:extLst>
          </p:cNvPr>
          <p:cNvSpPr txBox="1"/>
          <p:nvPr/>
        </p:nvSpPr>
        <p:spPr>
          <a:xfrm>
            <a:off x="6112201" y="6418238"/>
            <a:ext cx="10038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Prise casque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3684C37-3955-A3C4-2E46-274A63553451}"/>
              </a:ext>
            </a:extLst>
          </p:cNvPr>
          <p:cNvCxnSpPr>
            <a:cxnSpLocks/>
          </p:cNvCxnSpPr>
          <p:nvPr/>
        </p:nvCxnSpPr>
        <p:spPr>
          <a:xfrm>
            <a:off x="6592505" y="4572000"/>
            <a:ext cx="270571" cy="306794"/>
          </a:xfrm>
          <a:prstGeom prst="line">
            <a:avLst/>
          </a:prstGeom>
          <a:ln w="15875"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A755EC53-0475-C909-C0E4-69537940FC57}"/>
              </a:ext>
            </a:extLst>
          </p:cNvPr>
          <p:cNvSpPr txBox="1"/>
          <p:nvPr/>
        </p:nvSpPr>
        <p:spPr>
          <a:xfrm>
            <a:off x="5714715" y="4198721"/>
            <a:ext cx="11881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3 modes de jeu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</p:txBody>
      </p:sp>
      <p:pic>
        <p:nvPicPr>
          <p:cNvPr id="56" name="Picture 3">
            <a:extLst>
              <a:ext uri="{FF2B5EF4-FFF2-40B4-BE49-F238E27FC236}">
                <a16:creationId xmlns:a16="http://schemas.microsoft.com/office/drawing/2014/main" id="{4F87DB7F-F8D6-5BC5-D8F6-85F0055F2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99850">
            <a:off x="6099993" y="1807399"/>
            <a:ext cx="950282" cy="105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ABCC22F3-C572-1AC4-6A95-7C2F1A019AE1}"/>
              </a:ext>
            </a:extLst>
          </p:cNvPr>
          <p:cNvCxnSpPr>
            <a:cxnSpLocks/>
          </p:cNvCxnSpPr>
          <p:nvPr/>
        </p:nvCxnSpPr>
        <p:spPr>
          <a:xfrm flipH="1" flipV="1">
            <a:off x="8361367" y="2258378"/>
            <a:ext cx="435807" cy="370804"/>
          </a:xfrm>
          <a:prstGeom prst="line">
            <a:avLst/>
          </a:prstGeom>
          <a:ln w="15875"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1063EDD5-08F5-4F08-7793-5383A606D221}"/>
              </a:ext>
            </a:extLst>
          </p:cNvPr>
          <p:cNvSpPr txBox="1"/>
          <p:nvPr/>
        </p:nvSpPr>
        <p:spPr>
          <a:xfrm>
            <a:off x="8916238" y="1855592"/>
            <a:ext cx="16466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13 touches lumineuses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4282"/>
              </a:solidFill>
              <a:effectLst/>
              <a:uLnTx/>
              <a:uFillTx/>
              <a:latin typeface="VAG Rounded Light" pitchFamily="50" charset="0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79438E7-AE8E-B838-6E76-8C4858836D68}"/>
              </a:ext>
            </a:extLst>
          </p:cNvPr>
          <p:cNvGrpSpPr/>
          <p:nvPr/>
        </p:nvGrpSpPr>
        <p:grpSpPr>
          <a:xfrm>
            <a:off x="11102867" y="1098004"/>
            <a:ext cx="1000535" cy="1052270"/>
            <a:chOff x="9536825" y="57461"/>
            <a:chExt cx="1000535" cy="105227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61FE4E1-896D-C870-E5F7-12D0F1299AE0}"/>
                </a:ext>
              </a:extLst>
            </p:cNvPr>
            <p:cNvGrpSpPr/>
            <p:nvPr/>
          </p:nvGrpSpPr>
          <p:grpSpPr>
            <a:xfrm>
              <a:off x="9536825" y="57461"/>
              <a:ext cx="1000535" cy="1052270"/>
              <a:chOff x="7671408" y="431178"/>
              <a:chExt cx="719309" cy="782571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CBD450DC-E268-F63D-D6F3-AD532B5DC8C7}"/>
                  </a:ext>
                </a:extLst>
              </p:cNvPr>
              <p:cNvSpPr/>
              <p:nvPr/>
            </p:nvSpPr>
            <p:spPr>
              <a:xfrm>
                <a:off x="7786855" y="640185"/>
                <a:ext cx="525737" cy="47482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6936403F-947A-5F4C-A99E-A3C350EA29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7671408" y="431178"/>
                <a:ext cx="719309" cy="782571"/>
              </a:xfrm>
              <a:prstGeom prst="rect">
                <a:avLst/>
              </a:prstGeom>
            </p:spPr>
          </p:pic>
        </p:grpSp>
        <p:sp>
          <p:nvSpPr>
            <p:cNvPr id="11" name="Rounded Rectangle 14">
              <a:extLst>
                <a:ext uri="{FF2B5EF4-FFF2-40B4-BE49-F238E27FC236}">
                  <a16:creationId xmlns:a16="http://schemas.microsoft.com/office/drawing/2014/main" id="{9D5079A0-19ED-AA03-F3A0-2F0958978404}"/>
                </a:ext>
              </a:extLst>
            </p:cNvPr>
            <p:cNvSpPr/>
            <p:nvPr/>
          </p:nvSpPr>
          <p:spPr>
            <a:xfrm rot="21249054">
              <a:off x="9760267" y="469217"/>
              <a:ext cx="564827" cy="446670"/>
            </a:xfrm>
            <a:prstGeom prst="roundRect">
              <a:avLst>
                <a:gd name="adj" fmla="val 3278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ED1F24"/>
                  </a:solidFill>
                  <a:effectLst/>
                  <a:uLnTx/>
                  <a:uFillTx/>
                  <a:latin typeface="VAG Rounded" pitchFamily="50" charset="0"/>
                  <a:ea typeface="+mn-ea"/>
                  <a:cs typeface="+mn-cs"/>
                </a:rPr>
                <a:t>PUB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16165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CEA83-87B6-3C88-937B-A65B567A2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9B5C3A9-ACF5-D7DF-33CA-84CD2D70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592"/>
          <a:stretch>
            <a:fillRect/>
          </a:stretch>
        </p:blipFill>
        <p:spPr>
          <a:xfrm>
            <a:off x="9637557" y="2223046"/>
            <a:ext cx="2554443" cy="44673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FF7B6DF-FA76-EF90-4120-D429FFA3B922}"/>
              </a:ext>
            </a:extLst>
          </p:cNvPr>
          <p:cNvSpPr txBox="1"/>
          <p:nvPr/>
        </p:nvSpPr>
        <p:spPr>
          <a:xfrm>
            <a:off x="1406568" y="6272384"/>
            <a:ext cx="12795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6+ </a:t>
            </a:r>
            <a:r>
              <a:rPr kumimoji="0" lang="fr-FR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jaar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401183-D1E6-7C2D-120F-0A988B90FB7D}"/>
              </a:ext>
            </a:extLst>
          </p:cNvPr>
          <p:cNvSpPr txBox="1"/>
          <p:nvPr/>
        </p:nvSpPr>
        <p:spPr>
          <a:xfrm>
            <a:off x="3492076" y="6261764"/>
            <a:ext cx="1682031" cy="3181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67" b="1" i="0" u="none" strike="noStrike" kern="120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80-591023</a:t>
            </a:r>
            <a:endParaRPr kumimoji="0" lang="fr-FR" sz="1467" b="0" i="0" u="none" strike="noStrike" kern="1200" cap="none" spc="0" normalizeH="0" baseline="0" noProof="0" dirty="0">
              <a:ln>
                <a:noFill/>
              </a:ln>
              <a:solidFill>
                <a:srgbClr val="00418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FB5595-4DF6-7E4E-F707-47F786748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3881" y="0"/>
            <a:ext cx="2805919" cy="1809818"/>
          </a:xfrm>
          <a:prstGeom prst="rect">
            <a:avLst/>
          </a:prstGeom>
        </p:spPr>
      </p:pic>
      <p:pic>
        <p:nvPicPr>
          <p:cNvPr id="5" name="Picture 4" descr="A toy guitar with a long blade&#10;&#10;AI-generated content may be incorrect.">
            <a:extLst>
              <a:ext uri="{FF2B5EF4-FFF2-40B4-BE49-F238E27FC236}">
                <a16:creationId xmlns:a16="http://schemas.microsoft.com/office/drawing/2014/main" id="{26D63E7A-A92F-B4C0-2558-17E2A7E2E6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036" y="1267218"/>
            <a:ext cx="5970868" cy="48280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405EC1-3279-3E38-9B4E-DC18BC37BA0F}"/>
              </a:ext>
            </a:extLst>
          </p:cNvPr>
          <p:cNvSpPr txBox="1"/>
          <p:nvPr/>
        </p:nvSpPr>
        <p:spPr>
          <a:xfrm>
            <a:off x="292494" y="2053396"/>
            <a:ext cx="6314494" cy="361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1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Raak de snaren met je vingers en druk op de frettoetsen om te spelen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1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Bevat 3 speelstanden: solo, band en games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1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Kleurrijke lichteffecten op de frettoetsen maken de show compleet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1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Test je timing met het ritmespel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1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Speel mee met de ingebouwde liedjes of speel mee met je eigen favoriete nummers via Bluetooth®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1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gitaarhendel (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1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tremelo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1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-arm) en de kantelsensor activeren</a:t>
            </a:r>
            <a:b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1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1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coole geluidseffecten tijdens het spelen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1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Dankzij de omklapbare hals is de gitaar </a:t>
            </a:r>
            <a:b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1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1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eenvoudig op te bergen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1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Inclusief koptelefoonaansluiting om stil te spelen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1428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3" descr="C:\Users\VTE08439\PPD\2026\KidiStar_Guitar\3D\guitar_2026_006_S.png">
            <a:extLst>
              <a:ext uri="{FF2B5EF4-FFF2-40B4-BE49-F238E27FC236}">
                <a16:creationId xmlns:a16="http://schemas.microsoft.com/office/drawing/2014/main" id="{28D999F5-3B2E-7D12-F841-C69D8F037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560000">
            <a:off x="3657631" y="4441155"/>
            <a:ext cx="732214" cy="104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VTE08439\PPD\2026\KidiStar_Guitar\Content\Guitar_Hero-Control_Tilt.gif">
            <a:extLst>
              <a:ext uri="{FF2B5EF4-FFF2-40B4-BE49-F238E27FC236}">
                <a16:creationId xmlns:a16="http://schemas.microsoft.com/office/drawing/2014/main" id="{EFCE523E-20C8-3328-1FE5-7D4DCC4440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95935" y="229902"/>
            <a:ext cx="914400" cy="914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1" name="Picture 4" descr="C:\Users\VTE08439\PPD\2026\KidiStar_Guitar\Content\Guitar_Hero-Control_Strum.gif">
            <a:extLst>
              <a:ext uri="{FF2B5EF4-FFF2-40B4-BE49-F238E27FC236}">
                <a16:creationId xmlns:a16="http://schemas.microsoft.com/office/drawing/2014/main" id="{885519D2-AF48-6A6D-2D35-CF537FEF379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42649" y="251570"/>
            <a:ext cx="914400" cy="914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2" name="Picture 30" descr="Stage Lights PNG Images, Transparent Stage Lights Image Download - PNGitem">
            <a:extLst>
              <a:ext uri="{FF2B5EF4-FFF2-40B4-BE49-F238E27FC236}">
                <a16:creationId xmlns:a16="http://schemas.microsoft.com/office/drawing/2014/main" id="{1E1D9712-F983-5727-2613-4262846DF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alphaModFix amt="3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857" b="90000" l="6013" r="89557">
                        <a14:foregroundMark x1="6329" y1="18571" x2="7278" y2="16786"/>
                        <a14:foregroundMark x1="20570" y1="7857" x2="20253" y2="10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3525">
            <a:off x="6922712" y="31621"/>
            <a:ext cx="2060961" cy="182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2" descr="Spotlight Stage Lighting Clip Art - Stage Lights Transparent Background, HD  Png Download - kindpng">
            <a:extLst>
              <a:ext uri="{FF2B5EF4-FFF2-40B4-BE49-F238E27FC236}">
                <a16:creationId xmlns:a16="http://schemas.microsoft.com/office/drawing/2014/main" id="{FE83DE8D-D095-2BED-DF3E-3FABF8CB4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alphaModFix amt="3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8607" r="89754">
                        <a14:foregroundMark x1="9836" y1="16429" x2="8607" y2="246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88378" y="727758"/>
            <a:ext cx="1689540" cy="1938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2" descr="Spotlight Stage Lighting Clip Art - Stage Lights Transparent Background, HD  Png Download - kindpng">
            <a:extLst>
              <a:ext uri="{FF2B5EF4-FFF2-40B4-BE49-F238E27FC236}">
                <a16:creationId xmlns:a16="http://schemas.microsoft.com/office/drawing/2014/main" id="{566DC241-B876-6688-3216-482974FAB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alphaModFix amt="3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8607" r="89754">
                        <a14:foregroundMark x1="9836" y1="16429" x2="8607" y2="246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357" y="-274251"/>
            <a:ext cx="2615340" cy="3001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4875E13-0CEE-2ADE-03C1-98663F66405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72477" y="6070395"/>
            <a:ext cx="1169052" cy="60379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ACEBA03-BD55-3F2F-47BE-EA50ECE81F8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30507" y="5429353"/>
            <a:ext cx="2001121" cy="1120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E5FD50B-E7F7-87EE-875C-0E7CF7D4C585}"/>
              </a:ext>
            </a:extLst>
          </p:cNvPr>
          <p:cNvSpPr txBox="1"/>
          <p:nvPr/>
        </p:nvSpPr>
        <p:spPr>
          <a:xfrm>
            <a:off x="251858" y="6297566"/>
            <a:ext cx="12795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€ 59,99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AB9469-ADAB-9456-8A6E-C4693880BE4D}"/>
              </a:ext>
            </a:extLst>
          </p:cNvPr>
          <p:cNvSpPr txBox="1"/>
          <p:nvPr/>
        </p:nvSpPr>
        <p:spPr>
          <a:xfrm>
            <a:off x="-112901" y="1686224"/>
            <a:ext cx="68751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1428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Pak de gitaar, raak een snaar en spelen maar!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01428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3106E2-C8F9-C874-46E2-9604168088FA}"/>
              </a:ext>
            </a:extLst>
          </p:cNvPr>
          <p:cNvSpPr txBox="1"/>
          <p:nvPr/>
        </p:nvSpPr>
        <p:spPr>
          <a:xfrm rot="16200000">
            <a:off x="7255218" y="5890921"/>
            <a:ext cx="13527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1" u="none" strike="noStrike" kern="1200" cap="none" spc="0" normalizeH="0" baseline="0" noProof="0" dirty="0">
                <a:ln>
                  <a:noFill/>
                </a:ln>
                <a:solidFill>
                  <a:srgbClr val="004282"/>
                </a:solidFill>
                <a:effectLst/>
                <a:uLnTx/>
                <a:uFillTx/>
                <a:latin typeface="VAG Rounded Light" pitchFamily="50" charset="0"/>
                <a:ea typeface="+mn-ea"/>
                <a:cs typeface="+mn-cs"/>
              </a:rPr>
              <a:t>680x381x78 mm</a:t>
            </a:r>
          </a:p>
        </p:txBody>
      </p:sp>
    </p:spTree>
    <p:extLst>
      <p:ext uri="{BB962C8B-B14F-4D97-AF65-F5344CB8AC3E}">
        <p14:creationId xmlns:p14="http://schemas.microsoft.com/office/powerpoint/2010/main" val="373224471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 Présentation 202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 Présentation 2024" id="{0B6E8343-9332-4329-84E0-92876E528F2A}" vid="{387432CA-ED5E-44CE-B21B-644427C0BBE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912837E119EC47BEF4F3D57B4B5C9A" ma:contentTypeVersion="13" ma:contentTypeDescription="Create a new document." ma:contentTypeScope="" ma:versionID="c842a8358739696edd841c11e68a5629">
  <xsd:schema xmlns:xsd="http://www.w3.org/2001/XMLSchema" xmlns:xs="http://www.w3.org/2001/XMLSchema" xmlns:p="http://schemas.microsoft.com/office/2006/metadata/properties" xmlns:ns2="b978783a-5aff-41aa-8c1f-6fbaacf40440" xmlns:ns3="8f538f86-64a6-4392-a67b-842d78ff5fd9" targetNamespace="http://schemas.microsoft.com/office/2006/metadata/properties" ma:root="true" ma:fieldsID="1fcb564829f37ed5cd1870a055a95a4e" ns2:_="" ns3:_="">
    <xsd:import namespace="b978783a-5aff-41aa-8c1f-6fbaacf40440"/>
    <xsd:import namespace="8f538f86-64a6-4392-a67b-842d78ff5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78783a-5aff-41aa-8c1f-6fbaacf404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0b5a288-ca07-4713-907d-b6b04768a3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538f86-64a6-4392-a67b-842d78ff5fd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8d1e588-d16e-43f0-bf0d-a08d98ac9518}" ma:internalName="TaxCatchAll" ma:showField="CatchAllData" ma:web="8f538f86-64a6-4392-a67b-842d78ff5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978783a-5aff-41aa-8c1f-6fbaacf40440">
      <Terms xmlns="http://schemas.microsoft.com/office/infopath/2007/PartnerControls"/>
    </lcf76f155ced4ddcb4097134ff3c332f>
    <TaxCatchAll xmlns="8f538f86-64a6-4392-a67b-842d78ff5fd9" xsi:nil="true"/>
  </documentManagement>
</p:properties>
</file>

<file path=customXml/itemProps1.xml><?xml version="1.0" encoding="utf-8"?>
<ds:datastoreItem xmlns:ds="http://schemas.openxmlformats.org/officeDocument/2006/customXml" ds:itemID="{3FE33A2C-8671-47AF-8AA1-2BB218F26CED}"/>
</file>

<file path=customXml/itemProps2.xml><?xml version="1.0" encoding="utf-8"?>
<ds:datastoreItem xmlns:ds="http://schemas.openxmlformats.org/officeDocument/2006/customXml" ds:itemID="{35F1E61F-375D-4B4F-B95F-5F8C8FC38CE1}"/>
</file>

<file path=customXml/itemProps3.xml><?xml version="1.0" encoding="utf-8"?>
<ds:datastoreItem xmlns:ds="http://schemas.openxmlformats.org/officeDocument/2006/customXml" ds:itemID="{0294C323-2761-4093-B8E2-25CAC6FDFA3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353</Words>
  <Application>Microsoft Office PowerPoint</Application>
  <PresentationFormat>Widescreen</PresentationFormat>
  <Paragraphs>54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Rastanty Cortez</vt:lpstr>
      <vt:lpstr>VAG Rounded</vt:lpstr>
      <vt:lpstr>VAG Rounded Light</vt:lpstr>
      <vt:lpstr>1_Office Theme</vt:lpstr>
      <vt:lpstr>Theme Présentation 2024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Malu Limpens</dc:creator>
  <cp:lastModifiedBy>Malu Limpens</cp:lastModifiedBy>
  <cp:revision>1</cp:revision>
  <dcterms:created xsi:type="dcterms:W3CDTF">2026-07-30T10:06:43Z</dcterms:created>
  <dcterms:modified xsi:type="dcterms:W3CDTF">2026-07-30T10:07:29Z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0x0101008B912837E119EC47BEF4F3D57B4B5C9A</vt:lpwstr>
  </property>
</Properties>
</file>