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4"/>
    <p:sldMasterId id="2147483676" r:id="rId5"/>
  </p:sldMasterIdLst>
  <p:notesMasterIdLst>
    <p:notesMasterId r:id="rId8"/>
  </p:notesMasterIdLst>
  <p:sldIdLst>
    <p:sldId id="2147481462" r:id="rId6"/>
    <p:sldId id="2147481431" r:id="rId7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1DAB179-753D-44F8-A6D1-4A711E35B316}" v="6" dt="2026-07-29T10:41:47.15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90" autoAdjust="0"/>
    <p:restoredTop sz="91646" autoAdjust="0"/>
  </p:normalViewPr>
  <p:slideViewPr>
    <p:cSldViewPr snapToGrid="0">
      <p:cViewPr varScale="1">
        <p:scale>
          <a:sx n="75" d="100"/>
          <a:sy n="75" d="100"/>
        </p:scale>
        <p:origin x="931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colas Sinia" userId="6be8d46c-a0ba-46f6-9aae-36f5a889576b" providerId="ADAL" clId="{28A2BAD0-34BD-41D5-BD39-07C58AF7F738}"/>
    <pc:docChg chg="modSld">
      <pc:chgData name="Nicolas Sinia" userId="6be8d46c-a0ba-46f6-9aae-36f5a889576b" providerId="ADAL" clId="{28A2BAD0-34BD-41D5-BD39-07C58AF7F738}" dt="2026-07-29T10:41:47.154" v="5"/>
      <pc:docMkLst>
        <pc:docMk/>
      </pc:docMkLst>
      <pc:sldChg chg="modSp">
        <pc:chgData name="Nicolas Sinia" userId="6be8d46c-a0ba-46f6-9aae-36f5a889576b" providerId="ADAL" clId="{28A2BAD0-34BD-41D5-BD39-07C58AF7F738}" dt="2026-07-29T10:41:47.154" v="5"/>
        <pc:sldMkLst>
          <pc:docMk/>
          <pc:sldMk cId="195482544" sldId="2147481431"/>
        </pc:sldMkLst>
        <pc:spChg chg="mod">
          <ac:chgData name="Nicolas Sinia" userId="6be8d46c-a0ba-46f6-9aae-36f5a889576b" providerId="ADAL" clId="{28A2BAD0-34BD-41D5-BD39-07C58AF7F738}" dt="2026-07-29T10:40:43.473" v="0"/>
          <ac:spMkLst>
            <pc:docMk/>
            <pc:sldMk cId="195482544" sldId="2147481431"/>
            <ac:spMk id="2" creationId="{E2C2256C-CBA5-D90F-D889-2EB2AB470C1D}"/>
          </ac:spMkLst>
        </pc:spChg>
        <pc:spChg chg="mod">
          <ac:chgData name="Nicolas Sinia" userId="6be8d46c-a0ba-46f6-9aae-36f5a889576b" providerId="ADAL" clId="{28A2BAD0-34BD-41D5-BD39-07C58AF7F738}" dt="2026-07-29T10:40:48.662" v="1"/>
          <ac:spMkLst>
            <pc:docMk/>
            <pc:sldMk cId="195482544" sldId="2147481431"/>
            <ac:spMk id="5" creationId="{C4520671-347C-4B98-F1D2-0CC37C7EBFD2}"/>
          </ac:spMkLst>
        </pc:spChg>
        <pc:spChg chg="mod">
          <ac:chgData name="Nicolas Sinia" userId="6be8d46c-a0ba-46f6-9aae-36f5a889576b" providerId="ADAL" clId="{28A2BAD0-34BD-41D5-BD39-07C58AF7F738}" dt="2026-07-29T10:40:58.465" v="2"/>
          <ac:spMkLst>
            <pc:docMk/>
            <pc:sldMk cId="195482544" sldId="2147481431"/>
            <ac:spMk id="39" creationId="{43751DB8-0FB8-F015-73BA-E639B915B171}"/>
          </ac:spMkLst>
        </pc:spChg>
        <pc:spChg chg="mod">
          <ac:chgData name="Nicolas Sinia" userId="6be8d46c-a0ba-46f6-9aae-36f5a889576b" providerId="ADAL" clId="{28A2BAD0-34BD-41D5-BD39-07C58AF7F738}" dt="2026-07-29T10:41:22.924" v="3"/>
          <ac:spMkLst>
            <pc:docMk/>
            <pc:sldMk cId="195482544" sldId="2147481431"/>
            <ac:spMk id="41" creationId="{7433A831-9A16-F751-B19B-DD4977B765DE}"/>
          </ac:spMkLst>
        </pc:spChg>
        <pc:spChg chg="mod">
          <ac:chgData name="Nicolas Sinia" userId="6be8d46c-a0ba-46f6-9aae-36f5a889576b" providerId="ADAL" clId="{28A2BAD0-34BD-41D5-BD39-07C58AF7F738}" dt="2026-07-29T10:41:34.128" v="4"/>
          <ac:spMkLst>
            <pc:docMk/>
            <pc:sldMk cId="195482544" sldId="2147481431"/>
            <ac:spMk id="42" creationId="{C20C9954-D817-854F-9374-965E2C2EF024}"/>
          </ac:spMkLst>
        </pc:spChg>
        <pc:spChg chg="mod">
          <ac:chgData name="Nicolas Sinia" userId="6be8d46c-a0ba-46f6-9aae-36f5a889576b" providerId="ADAL" clId="{28A2BAD0-34BD-41D5-BD39-07C58AF7F738}" dt="2026-07-29T10:41:47.154" v="5"/>
          <ac:spMkLst>
            <pc:docMk/>
            <pc:sldMk cId="195482544" sldId="2147481431"/>
            <ac:spMk id="43" creationId="{95910363-67E0-37A6-2522-D3E253C22E1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187508-91DC-4845-9066-31A35AC34B40}" type="datetimeFigureOut">
              <a:rPr lang="nl-NL" smtClean="0"/>
              <a:t>29-7-2026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F82154-D7D7-4627-93A4-D9C8F5CF6B3C}" type="slidenum">
              <a:rPr lang="nl-NL" smtClean="0"/>
              <a:t>‹N°›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455524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That moment when you hear a song that feels like the perfect soundtrack to life’s most ironic situations.</a:t>
            </a:r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E69B31-363D-4590-B94F-D539D211AEDA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430847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6A477B7-D284-4A47-9100-53BEB738F95D}" type="slidenum">
              <a:rPr kumimoji="0" lang="LID4096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LID4096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35920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58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1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3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hyperlink" Target="https://jumboplay-my.sharepoint.com/personal/catalina_robledo_jumboplay_com/Documents/Documentos/Content%20team/Corporate/Brand%20Guide%20lite/Assets/Fonts" TargetMode="External"/><Relationship Id="rId4" Type="http://schemas.openxmlformats.org/officeDocument/2006/relationships/image" Target="../media/image6.sv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5" Type="http://schemas.openxmlformats.org/officeDocument/2006/relationships/image" Target="../media/image2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/Relationships>
</file>

<file path=ppt/slideLayouts/_rels/slideLayout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3.png"/><Relationship Id="rId18" Type="http://schemas.openxmlformats.org/officeDocument/2006/relationships/image" Target="../media/image38.png"/><Relationship Id="rId26" Type="http://schemas.openxmlformats.org/officeDocument/2006/relationships/image" Target="../media/image46.png"/><Relationship Id="rId3" Type="http://schemas.openxmlformats.org/officeDocument/2006/relationships/image" Target="../media/image23.png"/><Relationship Id="rId21" Type="http://schemas.openxmlformats.org/officeDocument/2006/relationships/image" Target="../media/image41.png"/><Relationship Id="rId7" Type="http://schemas.openxmlformats.org/officeDocument/2006/relationships/image" Target="../media/image27.png"/><Relationship Id="rId12" Type="http://schemas.openxmlformats.org/officeDocument/2006/relationships/image" Target="../media/image32.png"/><Relationship Id="rId17" Type="http://schemas.openxmlformats.org/officeDocument/2006/relationships/image" Target="../media/image37.png"/><Relationship Id="rId25" Type="http://schemas.openxmlformats.org/officeDocument/2006/relationships/image" Target="../media/image45.png"/><Relationship Id="rId33" Type="http://schemas.openxmlformats.org/officeDocument/2006/relationships/image" Target="../media/image53.png"/><Relationship Id="rId2" Type="http://schemas.openxmlformats.org/officeDocument/2006/relationships/image" Target="../media/image22.png"/><Relationship Id="rId16" Type="http://schemas.openxmlformats.org/officeDocument/2006/relationships/image" Target="../media/image36.png"/><Relationship Id="rId20" Type="http://schemas.openxmlformats.org/officeDocument/2006/relationships/image" Target="../media/image40.png"/><Relationship Id="rId29" Type="http://schemas.openxmlformats.org/officeDocument/2006/relationships/image" Target="../media/image4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24" Type="http://schemas.openxmlformats.org/officeDocument/2006/relationships/image" Target="../media/image44.png"/><Relationship Id="rId32" Type="http://schemas.openxmlformats.org/officeDocument/2006/relationships/image" Target="../media/image52.png"/><Relationship Id="rId5" Type="http://schemas.openxmlformats.org/officeDocument/2006/relationships/image" Target="../media/image25.png"/><Relationship Id="rId15" Type="http://schemas.openxmlformats.org/officeDocument/2006/relationships/image" Target="../media/image35.png"/><Relationship Id="rId23" Type="http://schemas.openxmlformats.org/officeDocument/2006/relationships/image" Target="../media/image43.png"/><Relationship Id="rId28" Type="http://schemas.openxmlformats.org/officeDocument/2006/relationships/image" Target="../media/image48.png"/><Relationship Id="rId10" Type="http://schemas.openxmlformats.org/officeDocument/2006/relationships/image" Target="../media/image30.png"/><Relationship Id="rId19" Type="http://schemas.openxmlformats.org/officeDocument/2006/relationships/image" Target="../media/image39.png"/><Relationship Id="rId31" Type="http://schemas.openxmlformats.org/officeDocument/2006/relationships/image" Target="../media/image51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Relationship Id="rId14" Type="http://schemas.openxmlformats.org/officeDocument/2006/relationships/image" Target="../media/image34.png"/><Relationship Id="rId22" Type="http://schemas.openxmlformats.org/officeDocument/2006/relationships/image" Target="../media/image42.png"/><Relationship Id="rId27" Type="http://schemas.openxmlformats.org/officeDocument/2006/relationships/image" Target="../media/image47.png"/><Relationship Id="rId30" Type="http://schemas.openxmlformats.org/officeDocument/2006/relationships/image" Target="../media/image50.png"/><Relationship Id="rId8" Type="http://schemas.openxmlformats.org/officeDocument/2006/relationships/image" Target="../media/image28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4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5.png"/><Relationship Id="rId4" Type="http://schemas.microsoft.com/office/2007/relationships/hdphoto" Target="../media/hdphoto1.wdp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7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5.png"/><Relationship Id="rId4" Type="http://schemas.microsoft.com/office/2007/relationships/hdphoto" Target="../media/hdphoto1.wdp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BBCA98CF-926A-2789-080D-47586A791C8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Título 3">
            <a:extLst>
              <a:ext uri="{FF2B5EF4-FFF2-40B4-BE49-F238E27FC236}">
                <a16:creationId xmlns:a16="http://schemas.microsoft.com/office/drawing/2014/main" id="{0E376ADD-C176-D8D3-5314-CC877B70EF8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0" y="1488265"/>
            <a:ext cx="5295900" cy="1325563"/>
          </a:xfrm>
          <a:prstGeom prst="rect">
            <a:avLst/>
          </a:prstGeom>
        </p:spPr>
        <p:txBody>
          <a:bodyPr/>
          <a:lstStyle>
            <a:lvl1pPr>
              <a:defRPr sz="4800" b="1">
                <a:solidFill>
                  <a:srgbClr val="E20612"/>
                </a:solidFill>
                <a:latin typeface="Arista 2.0" panose="02000506000000020004" pitchFamily="2" charset="0"/>
              </a:defRPr>
            </a:lvl1pPr>
          </a:lstStyle>
          <a:p>
            <a:r>
              <a:rPr lang="en-US" noProof="0"/>
              <a:t>TITLE</a:t>
            </a:r>
            <a:br>
              <a:rPr lang="en-US" noProof="0"/>
            </a:br>
            <a:r>
              <a:rPr lang="en-US" noProof="0"/>
              <a:t>PRESENTATION</a:t>
            </a:r>
          </a:p>
        </p:txBody>
      </p:sp>
      <p:sp>
        <p:nvSpPr>
          <p:cNvPr id="4" name="Marcador de texto 14">
            <a:extLst>
              <a:ext uri="{FF2B5EF4-FFF2-40B4-BE49-F238E27FC236}">
                <a16:creationId xmlns:a16="http://schemas.microsoft.com/office/drawing/2014/main" id="{A23F817F-BFFA-6871-BD7F-4CCF545457E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96000" y="3019784"/>
            <a:ext cx="3724275" cy="53195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latin typeface="Arista 2.0" panose="02000506000000020004" pitchFamily="2" charset="0"/>
                <a:ea typeface="Inter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r>
              <a:rPr lang="en-US" sz="2800" noProof="0">
                <a:solidFill>
                  <a:schemeClr val="tx1"/>
                </a:solidFill>
              </a:rPr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34500993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Diseño personalizad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7606D0E8-1190-3C49-388E-4DC43433B27B}"/>
              </a:ext>
            </a:extLst>
          </p:cNvPr>
          <p:cNvSpPr/>
          <p:nvPr userDrawn="1"/>
        </p:nvSpPr>
        <p:spPr>
          <a:xfrm rot="10800000">
            <a:off x="0" y="-2"/>
            <a:ext cx="12192000" cy="6858000"/>
          </a:xfrm>
          <a:prstGeom prst="rect">
            <a:avLst/>
          </a:prstGeom>
          <a:gradFill>
            <a:gsLst>
              <a:gs pos="74000">
                <a:srgbClr val="7ECFB0"/>
              </a:gs>
              <a:gs pos="59000">
                <a:srgbClr val="BDDB98"/>
              </a:gs>
              <a:gs pos="45000">
                <a:srgbClr val="DDE18C"/>
              </a:gs>
              <a:gs pos="31000">
                <a:srgbClr val="FCE77F"/>
              </a:gs>
              <a:gs pos="15500">
                <a:srgbClr val="B79389"/>
              </a:gs>
              <a:gs pos="0">
                <a:srgbClr val="723F92"/>
              </a:gs>
              <a:gs pos="87000">
                <a:srgbClr val="3FC3C9"/>
              </a:gs>
              <a:gs pos="100000">
                <a:srgbClr val="00B7E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38417A15-5D3E-CA6D-57D4-A883CF68F9F7}"/>
              </a:ext>
            </a:extLst>
          </p:cNvPr>
          <p:cNvSpPr/>
          <p:nvPr userDrawn="1"/>
        </p:nvSpPr>
        <p:spPr>
          <a:xfrm rot="10800000">
            <a:off x="0" y="-1"/>
            <a:ext cx="12192000" cy="6858000"/>
          </a:xfrm>
          <a:prstGeom prst="rect">
            <a:avLst/>
          </a:prstGeom>
          <a:gradFill>
            <a:gsLst>
              <a:gs pos="0">
                <a:srgbClr val="FCE77F"/>
              </a:gs>
              <a:gs pos="52000">
                <a:srgbClr val="DF96FC"/>
              </a:gs>
              <a:gs pos="100000">
                <a:srgbClr val="00B7E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Imagen 10" descr="Patrón de fondo&#10;&#10;El contenido generado por IA puede ser incorrecto.">
            <a:extLst>
              <a:ext uri="{FF2B5EF4-FFF2-40B4-BE49-F238E27FC236}">
                <a16:creationId xmlns:a16="http://schemas.microsoft.com/office/drawing/2014/main" id="{D337A72D-80B8-E161-A943-54460454B75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" y="0"/>
            <a:ext cx="1219141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7956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Un dibujo de una persona&#10;&#10;El contenido generado por IA puede ser incorrecto.">
            <a:extLst>
              <a:ext uri="{FF2B5EF4-FFF2-40B4-BE49-F238E27FC236}">
                <a16:creationId xmlns:a16="http://schemas.microsoft.com/office/drawing/2014/main" id="{3CBCE566-51BB-74E6-AB4F-D3FDB8A055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00364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de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35799528-15DF-A091-578D-BBE5A59F7C7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9" name="Imagen 8" descr="Forma, Rectángulo&#10;&#10;Descripción generada automáticamente">
            <a:extLst>
              <a:ext uri="{FF2B5EF4-FFF2-40B4-BE49-F238E27FC236}">
                <a16:creationId xmlns:a16="http://schemas.microsoft.com/office/drawing/2014/main" id="{5869E007-7820-D1F4-F94C-97F65E672C4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350" y="696540"/>
            <a:ext cx="4150558" cy="751260"/>
          </a:xfrm>
          <a:prstGeom prst="rect">
            <a:avLst/>
          </a:prstGeom>
        </p:spPr>
      </p:pic>
      <p:sp>
        <p:nvSpPr>
          <p:cNvPr id="11" name="Título 3">
            <a:extLst>
              <a:ext uri="{FF2B5EF4-FFF2-40B4-BE49-F238E27FC236}">
                <a16:creationId xmlns:a16="http://schemas.microsoft.com/office/drawing/2014/main" id="{D66E425D-6E10-3EE9-B45C-93BAD783A5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6601" y="865564"/>
            <a:ext cx="2244437" cy="432262"/>
          </a:xfrm>
          <a:prstGeom prst="rect">
            <a:avLst/>
          </a:prstGeom>
        </p:spPr>
        <p:txBody>
          <a:bodyPr/>
          <a:lstStyle>
            <a:lvl1pPr>
              <a:defRPr sz="28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s-ES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28115421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FDB7724-A3A8-47F0-B893-C74E45B4F4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8AFFC-DD0F-42DB-9566-49612680A8ED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F2E5494-8491-7DBC-31EB-7315FAE7B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A3CA09-CCC6-9AC2-8228-C3A9202212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01ACE-588C-42BD-A6E2-33A2E6B3DB1E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02047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White - 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535741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226950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C094A4D-FA64-6A6B-2BAD-1AC500B4047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339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pic>
        <p:nvPicPr>
          <p:cNvPr id="7" name="Picture 6" descr="A close up of a sign&#10;&#10;Description automatically generated">
            <a:extLst>
              <a:ext uri="{FF2B5EF4-FFF2-40B4-BE49-F238E27FC236}">
                <a16:creationId xmlns:a16="http://schemas.microsoft.com/office/drawing/2014/main" id="{8E239322-9795-C1EA-E90D-C814BFE2277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2592" y="3934556"/>
            <a:ext cx="5001778" cy="1024130"/>
          </a:xfrm>
          <a:prstGeom prst="rect">
            <a:avLst/>
          </a:prstGeom>
        </p:spPr>
      </p:pic>
      <p:pic>
        <p:nvPicPr>
          <p:cNvPr id="3" name="Picture 2" descr="A heart with a key and a keyhole&#10;&#10;Description automatically generated">
            <a:extLst>
              <a:ext uri="{FF2B5EF4-FFF2-40B4-BE49-F238E27FC236}">
                <a16:creationId xmlns:a16="http://schemas.microsoft.com/office/drawing/2014/main" id="{7D66D89D-174E-EAF7-4BD3-83CB49E6599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5703" y="1540958"/>
            <a:ext cx="9180595" cy="2775717"/>
          </a:xfrm>
          <a:prstGeom prst="rect">
            <a:avLst/>
          </a:prstGeom>
        </p:spPr>
      </p:pic>
      <p:pic>
        <p:nvPicPr>
          <p:cNvPr id="2" name="Imagen 1" descr="Logotipo&#10;&#10;Descripción generada automáticamente">
            <a:extLst>
              <a:ext uri="{FF2B5EF4-FFF2-40B4-BE49-F238E27FC236}">
                <a16:creationId xmlns:a16="http://schemas.microsoft.com/office/drawing/2014/main" id="{E01D085A-9286-5A76-48A7-9AF54CFA4FF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4270" y="5992940"/>
            <a:ext cx="784864" cy="760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7444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09847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C094A4D-FA64-6A6B-2BAD-1AC500B4047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339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pic>
        <p:nvPicPr>
          <p:cNvPr id="3" name="Picture 2" descr="A heart with a key and a keyhole&#10;&#10;Description automatically generated">
            <a:extLst>
              <a:ext uri="{FF2B5EF4-FFF2-40B4-BE49-F238E27FC236}">
                <a16:creationId xmlns:a16="http://schemas.microsoft.com/office/drawing/2014/main" id="{7D66D89D-174E-EAF7-4BD3-83CB49E6599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5703" y="2248324"/>
            <a:ext cx="9180595" cy="2775717"/>
          </a:xfrm>
          <a:prstGeom prst="rect">
            <a:avLst/>
          </a:prstGeom>
        </p:spPr>
      </p:pic>
      <p:pic>
        <p:nvPicPr>
          <p:cNvPr id="2" name="Imagen 1" descr="Logotipo&#10;&#10;Descripción generada automáticamente">
            <a:extLst>
              <a:ext uri="{FF2B5EF4-FFF2-40B4-BE49-F238E27FC236}">
                <a16:creationId xmlns:a16="http://schemas.microsoft.com/office/drawing/2014/main" id="{0ACE2E0C-7E51-00BD-E225-80F41483BCD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4270" y="5992940"/>
            <a:ext cx="784864" cy="760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07238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A0BC0A7-58C6-4714-13F6-98531C346D7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339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pic>
        <p:nvPicPr>
          <p:cNvPr id="2" name="Imagen 1" descr="Logotipo&#10;&#10;Descripción generada automáticamente">
            <a:extLst>
              <a:ext uri="{FF2B5EF4-FFF2-40B4-BE49-F238E27FC236}">
                <a16:creationId xmlns:a16="http://schemas.microsoft.com/office/drawing/2014/main" id="{4AC14335-2FAE-BD76-C898-BFF657494BE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4270" y="5992940"/>
            <a:ext cx="784864" cy="760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4931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265F2CB9-5465-F9B2-2ED0-7DD1B1003C1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479257AE-45B3-1D4A-8622-A906A747C05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78334" y="2832720"/>
            <a:ext cx="4495800" cy="1325563"/>
          </a:xfrm>
          <a:prstGeom prst="rect">
            <a:avLst/>
          </a:prstGeom>
        </p:spPr>
        <p:txBody>
          <a:bodyPr/>
          <a:lstStyle>
            <a:lvl1pPr>
              <a:defRPr lang="es-ES" sz="4800" dirty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s-ES"/>
              <a:t>SECTION</a:t>
            </a:r>
            <a:br>
              <a:rPr lang="es-ES"/>
            </a:br>
            <a:r>
              <a:rPr lang="es-ES"/>
              <a:t>TITLE</a:t>
            </a:r>
          </a:p>
        </p:txBody>
      </p:sp>
      <p:sp>
        <p:nvSpPr>
          <p:cNvPr id="5" name="Marcador de texto 13">
            <a:extLst>
              <a:ext uri="{FF2B5EF4-FFF2-40B4-BE49-F238E27FC236}">
                <a16:creationId xmlns:a16="http://schemas.microsoft.com/office/drawing/2014/main" id="{767E3029-ADD0-E7CE-70DA-63AAF1FA4A1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118661" y="2435253"/>
            <a:ext cx="1221826" cy="175410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800" b="1">
                <a:solidFill>
                  <a:srgbClr val="E30612"/>
                </a:solidFill>
                <a:latin typeface="+mn-lt"/>
              </a:defRPr>
            </a:lvl1pPr>
          </a:lstStyle>
          <a:p>
            <a:pPr lvl="0"/>
            <a:r>
              <a:rPr lang="es-E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08978843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Rectangle"/>
          <p:cNvSpPr/>
          <p:nvPr userDrawn="1"/>
        </p:nvSpPr>
        <p:spPr>
          <a:xfrm>
            <a:off x="2995" y="0"/>
            <a:ext cx="12186011" cy="6375562"/>
          </a:xfrm>
          <a:prstGeom prst="rect">
            <a:avLst/>
          </a:prstGeom>
          <a:solidFill>
            <a:srgbClr val="FFFFFF">
              <a:alpha val="78000"/>
            </a:srgbClr>
          </a:solidFill>
          <a:ln w="12700">
            <a:miter lim="400000"/>
          </a:ln>
          <a:effectLst>
            <a:outerShdw blurRad="406400" dist="38100" dir="2700000" rotWithShape="0">
              <a:srgbClr val="1F2126">
                <a:alpha val="20000"/>
              </a:srgbClr>
            </a:outerShdw>
          </a:effectLst>
        </p:spPr>
        <p:txBody>
          <a:bodyPr lIns="45697" tIns="45697" rIns="45697" bIns="45697" anchor="ctr"/>
          <a:lstStyle/>
          <a:p>
            <a:pPr defTabSz="825035">
              <a:defRPr sz="6000">
                <a:solidFill>
                  <a:srgbClr val="E7ECF2"/>
                </a:solidFill>
                <a:latin typeface="+mj-lt"/>
                <a:ea typeface="+mj-ea"/>
                <a:cs typeface="+mj-cs"/>
                <a:sym typeface="Helvetica"/>
              </a:defRPr>
            </a:pPr>
            <a:endParaRPr sz="3638"/>
          </a:p>
        </p:txBody>
      </p:sp>
    </p:spTree>
    <p:extLst>
      <p:ext uri="{BB962C8B-B14F-4D97-AF65-F5344CB8AC3E}">
        <p14:creationId xmlns:p14="http://schemas.microsoft.com/office/powerpoint/2010/main" val="769644473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: esquinas redondeadas 2">
            <a:extLst>
              <a:ext uri="{FF2B5EF4-FFF2-40B4-BE49-F238E27FC236}">
                <a16:creationId xmlns:a16="http://schemas.microsoft.com/office/drawing/2014/main" id="{9257F108-5AF1-A7DA-7F73-1F25A260DCCA}"/>
              </a:ext>
            </a:extLst>
          </p:cNvPr>
          <p:cNvSpPr/>
          <p:nvPr userDrawn="1"/>
        </p:nvSpPr>
        <p:spPr>
          <a:xfrm>
            <a:off x="-237138" y="450867"/>
            <a:ext cx="3842327" cy="547255"/>
          </a:xfrm>
          <a:prstGeom prst="roundRect">
            <a:avLst/>
          </a:prstGeom>
          <a:gradFill>
            <a:gsLst>
              <a:gs pos="0">
                <a:srgbClr val="394697"/>
              </a:gs>
              <a:gs pos="35000">
                <a:srgbClr val="7E2B5F"/>
              </a:gs>
              <a:gs pos="100000">
                <a:srgbClr val="E1050F"/>
              </a:gs>
            </a:gsLst>
            <a:lin ang="21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230E00D6-7481-D2E6-7FD3-FE26253617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1250" y="539608"/>
            <a:ext cx="3432451" cy="432262"/>
          </a:xfrm>
          <a:prstGeom prst="rect">
            <a:avLst/>
          </a:prstGeom>
        </p:spPr>
        <p:txBody>
          <a:bodyPr/>
          <a:lstStyle>
            <a:lvl1pPr>
              <a:defRPr sz="2400" b="1">
                <a:solidFill>
                  <a:schemeClr val="bg1"/>
                </a:solidFill>
                <a:latin typeface="Arista 2.0" panose="02000506000000020004" pitchFamily="2" charset="0"/>
              </a:defRPr>
            </a:lvl1pPr>
          </a:lstStyle>
          <a:p>
            <a:r>
              <a:rPr lang="es-ES"/>
              <a:t>TITLE</a:t>
            </a:r>
          </a:p>
        </p:txBody>
      </p:sp>
      <p:pic>
        <p:nvPicPr>
          <p:cNvPr id="20" name="Imagen 19" descr="Logotipo&#10;&#10;Descripción generada automáticamente con confianza baja">
            <a:extLst>
              <a:ext uri="{FF2B5EF4-FFF2-40B4-BE49-F238E27FC236}">
                <a16:creationId xmlns:a16="http://schemas.microsoft.com/office/drawing/2014/main" id="{4E11B27A-F54F-34DA-6B78-2F46EA6FE3D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1759" y="294469"/>
            <a:ext cx="874918" cy="677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8008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6BF78AEA-F95A-2816-F00F-6ECDE74E11B1}"/>
              </a:ext>
            </a:extLst>
          </p:cNvPr>
          <p:cNvSpPr txBox="1">
            <a:spLocks/>
          </p:cNvSpPr>
          <p:nvPr userDrawn="1"/>
        </p:nvSpPr>
        <p:spPr>
          <a:xfrm>
            <a:off x="837280" y="580244"/>
            <a:ext cx="7225202" cy="52322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err="1">
                <a:solidFill>
                  <a:srgbClr val="E40613"/>
                </a:solidFill>
              </a:rPr>
              <a:t>Titles</a:t>
            </a:r>
            <a:r>
              <a:rPr lang="es-ES">
                <a:solidFill>
                  <a:srgbClr val="E40613"/>
                </a:solidFill>
              </a:rPr>
              <a:t>: Arista 2.0. 48 pt. Capital </a:t>
            </a:r>
            <a:r>
              <a:rPr lang="es-ES" err="1">
                <a:solidFill>
                  <a:srgbClr val="E40613"/>
                </a:solidFill>
              </a:rPr>
              <a:t>letters</a:t>
            </a:r>
            <a:r>
              <a:rPr lang="es-ES">
                <a:solidFill>
                  <a:srgbClr val="E40613"/>
                </a:solidFill>
              </a:rPr>
              <a:t>. 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45D0028D-20BC-775F-C50D-58312C7B97B4}"/>
              </a:ext>
            </a:extLst>
          </p:cNvPr>
          <p:cNvSpPr txBox="1">
            <a:spLocks/>
          </p:cNvSpPr>
          <p:nvPr userDrawn="1"/>
        </p:nvSpPr>
        <p:spPr>
          <a:xfrm>
            <a:off x="837278" y="1911468"/>
            <a:ext cx="5872294" cy="41911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2400" err="1">
                <a:latin typeface="+mn-lt"/>
              </a:rPr>
              <a:t>Subtitle</a:t>
            </a:r>
            <a:r>
              <a:rPr lang="es-ES" sz="2400">
                <a:latin typeface="+mn-lt"/>
              </a:rPr>
              <a:t>: Inter. 28 pt.</a:t>
            </a: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75CB8B56-0DEF-A837-BEBC-B13EDCEF3690}"/>
              </a:ext>
            </a:extLst>
          </p:cNvPr>
          <p:cNvSpPr txBox="1">
            <a:spLocks/>
          </p:cNvSpPr>
          <p:nvPr userDrawn="1"/>
        </p:nvSpPr>
        <p:spPr>
          <a:xfrm>
            <a:off x="837278" y="2350337"/>
            <a:ext cx="7482982" cy="42598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2800" b="1" err="1"/>
              <a:t>Slide</a:t>
            </a:r>
            <a:r>
              <a:rPr lang="es-ES" sz="2800" b="1"/>
              <a:t> </a:t>
            </a:r>
            <a:r>
              <a:rPr lang="es-ES" sz="2800" b="1" err="1"/>
              <a:t>title</a:t>
            </a:r>
            <a:r>
              <a:rPr lang="es-ES" sz="2800" b="1"/>
              <a:t>: Arista. 28 pt. Capital </a:t>
            </a:r>
            <a:r>
              <a:rPr lang="es-ES" sz="2800" b="1" err="1"/>
              <a:t>letters</a:t>
            </a:r>
            <a:r>
              <a:rPr lang="es-ES" sz="2800" b="1"/>
              <a:t>. </a:t>
            </a: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6A50F941-6402-87E4-536A-D03C1B3C6F02}"/>
              </a:ext>
            </a:extLst>
          </p:cNvPr>
          <p:cNvSpPr txBox="1">
            <a:spLocks/>
          </p:cNvSpPr>
          <p:nvPr userDrawn="1"/>
        </p:nvSpPr>
        <p:spPr>
          <a:xfrm>
            <a:off x="837278" y="3470795"/>
            <a:ext cx="2054141" cy="52322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err="1">
                <a:solidFill>
                  <a:srgbClr val="E40613"/>
                </a:solidFill>
              </a:rPr>
              <a:t>Colors</a:t>
            </a:r>
            <a:endParaRPr lang="es-ES">
              <a:solidFill>
                <a:srgbClr val="E40613"/>
              </a:solidFill>
            </a:endParaRPr>
          </a:p>
        </p:txBody>
      </p:sp>
      <p:pic>
        <p:nvPicPr>
          <p:cNvPr id="7" name="Gráfico 6">
            <a:extLst>
              <a:ext uri="{FF2B5EF4-FFF2-40B4-BE49-F238E27FC236}">
                <a16:creationId xmlns:a16="http://schemas.microsoft.com/office/drawing/2014/main" id="{A562FF3A-28C4-5F9D-470C-BB92A2163F8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35491" y="4321613"/>
            <a:ext cx="762493" cy="762493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BED0B35A-689F-36AA-1F26-095B6ACF87B8}"/>
              </a:ext>
            </a:extLst>
          </p:cNvPr>
          <p:cNvSpPr txBox="1">
            <a:spLocks/>
          </p:cNvSpPr>
          <p:nvPr userDrawn="1"/>
        </p:nvSpPr>
        <p:spPr>
          <a:xfrm>
            <a:off x="1714695" y="4321613"/>
            <a:ext cx="316151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400" b="1" err="1"/>
              <a:t>Main</a:t>
            </a:r>
            <a:r>
              <a:rPr lang="es-ES" sz="2400"/>
              <a:t>. Red. </a:t>
            </a:r>
          </a:p>
          <a:p>
            <a:r>
              <a:rPr lang="es-ES" sz="2400"/>
              <a:t>#e1050f</a:t>
            </a: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462A4E62-F3C4-2A8C-7855-6759701C1C2A}"/>
              </a:ext>
            </a:extLst>
          </p:cNvPr>
          <p:cNvSpPr txBox="1">
            <a:spLocks/>
          </p:cNvSpPr>
          <p:nvPr userDrawn="1"/>
        </p:nvSpPr>
        <p:spPr>
          <a:xfrm>
            <a:off x="837278" y="2878753"/>
            <a:ext cx="5937942" cy="27204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1400" err="1">
                <a:latin typeface="+mn-lt"/>
              </a:rPr>
              <a:t>Slide</a:t>
            </a:r>
            <a:r>
              <a:rPr lang="es-ES" sz="1400">
                <a:latin typeface="+mn-lt"/>
              </a:rPr>
              <a:t> </a:t>
            </a:r>
            <a:r>
              <a:rPr lang="es-ES" sz="1400" err="1">
                <a:latin typeface="+mn-lt"/>
              </a:rPr>
              <a:t>text</a:t>
            </a:r>
            <a:r>
              <a:rPr lang="es-ES" sz="1400">
                <a:latin typeface="+mn-lt"/>
              </a:rPr>
              <a:t>: Arista. 14 pt.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C846B33F-645A-8473-8634-5A34B7BCF53A}"/>
              </a:ext>
            </a:extLst>
          </p:cNvPr>
          <p:cNvSpPr txBox="1">
            <a:spLocks/>
          </p:cNvSpPr>
          <p:nvPr userDrawn="1"/>
        </p:nvSpPr>
        <p:spPr>
          <a:xfrm>
            <a:off x="6672542" y="4104498"/>
            <a:ext cx="368719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400" b="1" err="1"/>
              <a:t>Background</a:t>
            </a:r>
            <a:r>
              <a:rPr lang="es-ES" sz="2400"/>
              <a:t>. </a:t>
            </a:r>
            <a:r>
              <a:rPr lang="es-ES" sz="2400" err="1"/>
              <a:t>Soft</a:t>
            </a:r>
            <a:r>
              <a:rPr lang="es-ES" sz="2400"/>
              <a:t> grey. </a:t>
            </a:r>
          </a:p>
          <a:p>
            <a:r>
              <a:rPr lang="es-ES" sz="2400"/>
              <a:t>#f7f7f7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5D641AE-8744-17F6-9093-1F2B3D1A88E3}"/>
              </a:ext>
            </a:extLst>
          </p:cNvPr>
          <p:cNvSpPr txBox="1">
            <a:spLocks/>
          </p:cNvSpPr>
          <p:nvPr userDrawn="1"/>
        </p:nvSpPr>
        <p:spPr>
          <a:xfrm>
            <a:off x="6672542" y="5309553"/>
            <a:ext cx="368719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400" b="1" err="1"/>
              <a:t>Highlights</a:t>
            </a:r>
            <a:r>
              <a:rPr lang="es-ES" sz="2400"/>
              <a:t>. </a:t>
            </a:r>
            <a:r>
              <a:rPr lang="es-ES" sz="2400" err="1"/>
              <a:t>Soft</a:t>
            </a:r>
            <a:r>
              <a:rPr lang="es-ES" sz="2400"/>
              <a:t> red. #f59b7d</a:t>
            </a:r>
          </a:p>
        </p:txBody>
      </p:sp>
      <p:pic>
        <p:nvPicPr>
          <p:cNvPr id="12" name="Gráfico 11">
            <a:extLst>
              <a:ext uri="{FF2B5EF4-FFF2-40B4-BE49-F238E27FC236}">
                <a16:creationId xmlns:a16="http://schemas.microsoft.com/office/drawing/2014/main" id="{612A375E-D5AA-0937-CC35-D8B389EA603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89996" y="4129020"/>
            <a:ext cx="769439" cy="769439"/>
          </a:xfrm>
          <a:prstGeom prst="rect">
            <a:avLst/>
          </a:prstGeom>
        </p:spPr>
      </p:pic>
      <p:pic>
        <p:nvPicPr>
          <p:cNvPr id="13" name="Gráfico 12">
            <a:extLst>
              <a:ext uri="{FF2B5EF4-FFF2-40B4-BE49-F238E27FC236}">
                <a16:creationId xmlns:a16="http://schemas.microsoft.com/office/drawing/2014/main" id="{63F4B79D-577B-CF5E-881F-ECBB409522A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86322" y="5333610"/>
            <a:ext cx="762493" cy="762493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C409F75D-7AE6-F435-A200-040D67843FCB}"/>
              </a:ext>
            </a:extLst>
          </p:cNvPr>
          <p:cNvSpPr txBox="1">
            <a:spLocks/>
          </p:cNvSpPr>
          <p:nvPr userDrawn="1"/>
        </p:nvSpPr>
        <p:spPr>
          <a:xfrm>
            <a:off x="9338373" y="1044154"/>
            <a:ext cx="166034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400" err="1"/>
              <a:t>Install</a:t>
            </a:r>
            <a:r>
              <a:rPr lang="es-ES" sz="2400"/>
              <a:t> </a:t>
            </a:r>
          </a:p>
          <a:p>
            <a:r>
              <a:rPr lang="es-ES" sz="2400" err="1"/>
              <a:t>fonts</a:t>
            </a:r>
            <a:r>
              <a:rPr lang="es-ES" sz="2400"/>
              <a:t> </a:t>
            </a:r>
            <a:r>
              <a:rPr lang="es-ES" sz="2400" err="1"/>
              <a:t>here</a:t>
            </a:r>
            <a:r>
              <a:rPr lang="es-ES" sz="2400"/>
              <a:t>.</a:t>
            </a:r>
          </a:p>
        </p:txBody>
      </p:sp>
      <p:pic>
        <p:nvPicPr>
          <p:cNvPr id="15" name="Imagen 14">
            <a:hlinkClick r:id="rId5"/>
            <a:extLst>
              <a:ext uri="{FF2B5EF4-FFF2-40B4-BE49-F238E27FC236}">
                <a16:creationId xmlns:a16="http://schemas.microsoft.com/office/drawing/2014/main" id="{A22F30FC-006F-8E9C-5E74-708F74DEA281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42603" y="698119"/>
            <a:ext cx="1884973" cy="1924170"/>
          </a:xfrm>
          <a:prstGeom prst="rect">
            <a:avLst/>
          </a:prstGeom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D0D306BE-EB83-CC35-054C-894F15B77C60}"/>
              </a:ext>
            </a:extLst>
          </p:cNvPr>
          <p:cNvSpPr txBox="1">
            <a:spLocks/>
          </p:cNvSpPr>
          <p:nvPr userDrawn="1"/>
        </p:nvSpPr>
        <p:spPr>
          <a:xfrm>
            <a:off x="1718113" y="5309553"/>
            <a:ext cx="422481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400" b="1" err="1"/>
              <a:t>Highlight</a:t>
            </a:r>
            <a:r>
              <a:rPr lang="es-ES" sz="2400"/>
              <a:t>. </a:t>
            </a:r>
            <a:r>
              <a:rPr lang="es-ES" sz="2400" err="1"/>
              <a:t>Gradient</a:t>
            </a:r>
            <a:r>
              <a:rPr lang="es-ES" sz="2400"/>
              <a:t>. #394697 </a:t>
            </a:r>
            <a:r>
              <a:rPr lang="es-ES" sz="2400" err="1"/>
              <a:t>to</a:t>
            </a:r>
            <a:r>
              <a:rPr lang="es-ES" sz="2400"/>
              <a:t> #e1050f.</a:t>
            </a:r>
          </a:p>
        </p:txBody>
      </p:sp>
      <p:sp>
        <p:nvSpPr>
          <p:cNvPr id="17" name="Elipse 16">
            <a:extLst>
              <a:ext uri="{FF2B5EF4-FFF2-40B4-BE49-F238E27FC236}">
                <a16:creationId xmlns:a16="http://schemas.microsoft.com/office/drawing/2014/main" id="{38CA2C66-3E26-524A-1FE4-FD137348EDA8}"/>
              </a:ext>
            </a:extLst>
          </p:cNvPr>
          <p:cNvSpPr/>
          <p:nvPr userDrawn="1"/>
        </p:nvSpPr>
        <p:spPr>
          <a:xfrm>
            <a:off x="835491" y="5328561"/>
            <a:ext cx="762493" cy="762493"/>
          </a:xfrm>
          <a:prstGeom prst="ellipse">
            <a:avLst/>
          </a:prstGeom>
          <a:gradFill>
            <a:gsLst>
              <a:gs pos="0">
                <a:srgbClr val="394697"/>
              </a:gs>
              <a:gs pos="35000">
                <a:srgbClr val="7E2B5F"/>
              </a:gs>
              <a:gs pos="100000">
                <a:srgbClr val="E1050F"/>
              </a:gs>
            </a:gsLst>
            <a:lin ang="21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290622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6984A156-2AA1-943C-7826-924670A385A8}"/>
              </a:ext>
            </a:extLst>
          </p:cNvPr>
          <p:cNvSpPr txBox="1"/>
          <p:nvPr userDrawn="1"/>
        </p:nvSpPr>
        <p:spPr>
          <a:xfrm>
            <a:off x="436227" y="427839"/>
            <a:ext cx="35569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err="1">
                <a:solidFill>
                  <a:srgbClr val="E40613"/>
                </a:solidFill>
                <a:latin typeface="+mj-lt"/>
              </a:rPr>
              <a:t>Assets</a:t>
            </a:r>
            <a:endParaRPr lang="es-ES" sz="2800">
              <a:solidFill>
                <a:srgbClr val="E40613"/>
              </a:solidFill>
              <a:latin typeface="+mj-lt"/>
            </a:endParaRPr>
          </a:p>
        </p:txBody>
      </p:sp>
      <p:pic>
        <p:nvPicPr>
          <p:cNvPr id="4" name="Imagen 3" descr="Logotipo, Icono&#10;&#10;Descripción generada automáticamente">
            <a:extLst>
              <a:ext uri="{FF2B5EF4-FFF2-40B4-BE49-F238E27FC236}">
                <a16:creationId xmlns:a16="http://schemas.microsoft.com/office/drawing/2014/main" id="{102BF64B-6C09-729D-F973-448E27C1575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0606" y="1564851"/>
            <a:ext cx="1434400" cy="1225097"/>
          </a:xfrm>
          <a:prstGeom prst="rect">
            <a:avLst/>
          </a:prstGeom>
        </p:spPr>
      </p:pic>
      <p:pic>
        <p:nvPicPr>
          <p:cNvPr id="5" name="Imagen 4" descr="Icono&#10;&#10;Descripción generada automáticamente">
            <a:extLst>
              <a:ext uri="{FF2B5EF4-FFF2-40B4-BE49-F238E27FC236}">
                <a16:creationId xmlns:a16="http://schemas.microsoft.com/office/drawing/2014/main" id="{62E27007-34AF-EF69-0A89-2CC273A17A7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395" y="1575354"/>
            <a:ext cx="1434400" cy="1225097"/>
          </a:xfrm>
          <a:prstGeom prst="rect">
            <a:avLst/>
          </a:prstGeom>
        </p:spPr>
      </p:pic>
      <p:pic>
        <p:nvPicPr>
          <p:cNvPr id="6" name="Imagen 5" descr="Imagen que contiene dibujo&#10;&#10;Descripción generada automáticamente">
            <a:extLst>
              <a:ext uri="{FF2B5EF4-FFF2-40B4-BE49-F238E27FC236}">
                <a16:creationId xmlns:a16="http://schemas.microsoft.com/office/drawing/2014/main" id="{03DAF591-F301-ACAA-8DDD-BE52DB4F332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4486" y="3309043"/>
            <a:ext cx="1434693" cy="1171575"/>
          </a:xfrm>
          <a:prstGeom prst="rect">
            <a:avLst/>
          </a:prstGeom>
        </p:spPr>
      </p:pic>
      <p:pic>
        <p:nvPicPr>
          <p:cNvPr id="7" name="Imagen 6" descr="Forma, Círculo, Cuadrado&#10;&#10;Descripción generada automáticamente">
            <a:extLst>
              <a:ext uri="{FF2B5EF4-FFF2-40B4-BE49-F238E27FC236}">
                <a16:creationId xmlns:a16="http://schemas.microsoft.com/office/drawing/2014/main" id="{33803784-C5DC-A940-8065-3A28FE3EE3C4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9938" y="3331094"/>
            <a:ext cx="1434693" cy="1171575"/>
          </a:xfrm>
          <a:prstGeom prst="rect">
            <a:avLst/>
          </a:prstGeom>
        </p:spPr>
      </p:pic>
      <p:pic>
        <p:nvPicPr>
          <p:cNvPr id="8" name="Imagen 7" descr="Forma, Círculo, Cuadrado&#10;&#10;Descripción generada automáticamente">
            <a:extLst>
              <a:ext uri="{FF2B5EF4-FFF2-40B4-BE49-F238E27FC236}">
                <a16:creationId xmlns:a16="http://schemas.microsoft.com/office/drawing/2014/main" id="{057F07A2-E1E1-B75B-BA8A-185E26C51E49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4486" y="1525589"/>
            <a:ext cx="1434693" cy="1171575"/>
          </a:xfrm>
          <a:prstGeom prst="rect">
            <a:avLst/>
          </a:prstGeom>
        </p:spPr>
      </p:pic>
      <p:pic>
        <p:nvPicPr>
          <p:cNvPr id="9" name="Imagen 8" descr="Forma, Círculo, Cuadrado&#10;&#10;Descripción generada automáticamente">
            <a:extLst>
              <a:ext uri="{FF2B5EF4-FFF2-40B4-BE49-F238E27FC236}">
                <a16:creationId xmlns:a16="http://schemas.microsoft.com/office/drawing/2014/main" id="{55B35C82-CD23-745A-8E7E-696277F4CDA0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9938" y="1525590"/>
            <a:ext cx="1434693" cy="1171575"/>
          </a:xfrm>
          <a:prstGeom prst="rect">
            <a:avLst/>
          </a:prstGeom>
        </p:spPr>
      </p:pic>
      <p:pic>
        <p:nvPicPr>
          <p:cNvPr id="10" name="Imagen 9" descr="Forma, Círculo&#10;&#10;Descripción generada automáticamente">
            <a:extLst>
              <a:ext uri="{FF2B5EF4-FFF2-40B4-BE49-F238E27FC236}">
                <a16:creationId xmlns:a16="http://schemas.microsoft.com/office/drawing/2014/main" id="{B0022F42-AFB3-72AD-A809-3CF955A1B2C8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9938" y="5092496"/>
            <a:ext cx="1438998" cy="1438998"/>
          </a:xfrm>
          <a:prstGeom prst="rect">
            <a:avLst/>
          </a:prstGeom>
        </p:spPr>
      </p:pic>
      <p:pic>
        <p:nvPicPr>
          <p:cNvPr id="11" name="Imagen 10" descr="Logotipo&#10;&#10;Descripción generada automáticamente con confianza baja">
            <a:extLst>
              <a:ext uri="{FF2B5EF4-FFF2-40B4-BE49-F238E27FC236}">
                <a16:creationId xmlns:a16="http://schemas.microsoft.com/office/drawing/2014/main" id="{876D9EA8-C0BC-783A-EF4C-84EE4FF51C5C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1646" y="3418497"/>
            <a:ext cx="1582312" cy="1225097"/>
          </a:xfrm>
          <a:prstGeom prst="rect">
            <a:avLst/>
          </a:prstGeom>
        </p:spPr>
      </p:pic>
      <p:pic>
        <p:nvPicPr>
          <p:cNvPr id="12" name="Imagen 11" descr="Imagen que contiene Icono&#10;&#10;Descripción generada automáticamente">
            <a:extLst>
              <a:ext uri="{FF2B5EF4-FFF2-40B4-BE49-F238E27FC236}">
                <a16:creationId xmlns:a16="http://schemas.microsoft.com/office/drawing/2014/main" id="{4597DCB9-E3FC-DC41-DA3C-EDDFCC145865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730" y="3429000"/>
            <a:ext cx="1543312" cy="1194901"/>
          </a:xfrm>
          <a:prstGeom prst="rect">
            <a:avLst/>
          </a:prstGeom>
        </p:spPr>
      </p:pic>
      <p:pic>
        <p:nvPicPr>
          <p:cNvPr id="13" name="Imagen 12" descr="Imagen que contiene Texto&#10;&#10;Descripción generada automáticamente">
            <a:extLst>
              <a:ext uri="{FF2B5EF4-FFF2-40B4-BE49-F238E27FC236}">
                <a16:creationId xmlns:a16="http://schemas.microsoft.com/office/drawing/2014/main" id="{D9DC2587-30C9-3B02-F95A-6017097140FD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0899" y="5187664"/>
            <a:ext cx="1645567" cy="1343830"/>
          </a:xfrm>
          <a:prstGeom prst="rect">
            <a:avLst/>
          </a:prstGeom>
        </p:spPr>
      </p:pic>
      <p:pic>
        <p:nvPicPr>
          <p:cNvPr id="14" name="Imagen 13" descr="Icono&#10;&#10;Descripción generada automáticamente">
            <a:extLst>
              <a:ext uri="{FF2B5EF4-FFF2-40B4-BE49-F238E27FC236}">
                <a16:creationId xmlns:a16="http://schemas.microsoft.com/office/drawing/2014/main" id="{1346B4C5-FDC2-C5FC-817B-D4FAF3C3A35C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227" y="5198167"/>
            <a:ext cx="1645568" cy="1343831"/>
          </a:xfrm>
          <a:prstGeom prst="rect">
            <a:avLst/>
          </a:prstGeom>
        </p:spPr>
      </p:pic>
      <p:cxnSp>
        <p:nvCxnSpPr>
          <p:cNvPr id="15" name="Conector recto 14">
            <a:extLst>
              <a:ext uri="{FF2B5EF4-FFF2-40B4-BE49-F238E27FC236}">
                <a16:creationId xmlns:a16="http://schemas.microsoft.com/office/drawing/2014/main" id="{0412A166-2223-D61A-5262-63E3CA261F93}"/>
              </a:ext>
            </a:extLst>
          </p:cNvPr>
          <p:cNvCxnSpPr/>
          <p:nvPr userDrawn="1"/>
        </p:nvCxnSpPr>
        <p:spPr>
          <a:xfrm>
            <a:off x="7048500" y="1807563"/>
            <a:ext cx="0" cy="446924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6" name="Imagen 15" descr="Icono&#10;&#10;Descripción generada automáticamente">
            <a:extLst>
              <a:ext uri="{FF2B5EF4-FFF2-40B4-BE49-F238E27FC236}">
                <a16:creationId xmlns:a16="http://schemas.microsoft.com/office/drawing/2014/main" id="{78357579-08DC-78AC-4E49-FE016A35DFBA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7985" y="1654049"/>
            <a:ext cx="1434400" cy="1225097"/>
          </a:xfrm>
          <a:prstGeom prst="rect">
            <a:avLst/>
          </a:prstGeom>
        </p:spPr>
      </p:pic>
      <p:pic>
        <p:nvPicPr>
          <p:cNvPr id="17" name="Imagen 16" descr="Icono&#10;&#10;Descripción generada automáticamente">
            <a:extLst>
              <a:ext uri="{FF2B5EF4-FFF2-40B4-BE49-F238E27FC236}">
                <a16:creationId xmlns:a16="http://schemas.microsoft.com/office/drawing/2014/main" id="{38C6E07E-64EC-2898-7D5A-7B8F8D7A0769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7985" y="3375320"/>
            <a:ext cx="1599078" cy="1238078"/>
          </a:xfrm>
          <a:prstGeom prst="rect">
            <a:avLst/>
          </a:prstGeom>
        </p:spPr>
      </p:pic>
      <p:pic>
        <p:nvPicPr>
          <p:cNvPr id="18" name="Imagen 17" descr="Forma, Rectángulo&#10;&#10;Descripción generada automáticamente">
            <a:extLst>
              <a:ext uri="{FF2B5EF4-FFF2-40B4-BE49-F238E27FC236}">
                <a16:creationId xmlns:a16="http://schemas.microsoft.com/office/drawing/2014/main" id="{07F4449F-1C7F-F5C4-5FDC-9EF775C27FB4}"/>
              </a:ext>
            </a:extLst>
          </p:cNvPr>
          <p:cNvPicPr preferRelativeResize="0">
            <a:picLocks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2485" y="5592618"/>
            <a:ext cx="2836305" cy="534612"/>
          </a:xfrm>
          <a:prstGeom prst="rect">
            <a:avLst/>
          </a:prstGeom>
        </p:spPr>
      </p:pic>
      <p:sp>
        <p:nvSpPr>
          <p:cNvPr id="2" name="Elipse 1">
            <a:extLst>
              <a:ext uri="{FF2B5EF4-FFF2-40B4-BE49-F238E27FC236}">
                <a16:creationId xmlns:a16="http://schemas.microsoft.com/office/drawing/2014/main" id="{91622057-B59D-26E1-9DF6-DAFA032FEC19}"/>
              </a:ext>
            </a:extLst>
          </p:cNvPr>
          <p:cNvSpPr/>
          <p:nvPr userDrawn="1"/>
        </p:nvSpPr>
        <p:spPr>
          <a:xfrm>
            <a:off x="4415702" y="427839"/>
            <a:ext cx="1740665" cy="1641513"/>
          </a:xfrm>
          <a:prstGeom prst="ellipse">
            <a:avLst/>
          </a:prstGeom>
          <a:gradFill>
            <a:gsLst>
              <a:gs pos="0">
                <a:srgbClr val="00FFE2">
                  <a:lumMod val="100000"/>
                </a:srgbClr>
              </a:gs>
              <a:gs pos="100000">
                <a:srgbClr val="DE4EEB"/>
              </a:gs>
            </a:gsLst>
            <a:lin ang="5400000" scaled="1"/>
          </a:gradFill>
          <a:ln w="57150">
            <a:solidFill>
              <a:srgbClr val="FF63C3"/>
            </a:solidFill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26388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eño personalizado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cono&#10;&#10;Descripción generada automáticamente">
            <a:extLst>
              <a:ext uri="{FF2B5EF4-FFF2-40B4-BE49-F238E27FC236}">
                <a16:creationId xmlns:a16="http://schemas.microsoft.com/office/drawing/2014/main" id="{ACDB8B5B-5582-1A36-7168-8B350D2BA22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7243" y="4183333"/>
            <a:ext cx="659363" cy="659363"/>
          </a:xfrm>
          <a:prstGeom prst="rect">
            <a:avLst/>
          </a:prstGeom>
        </p:spPr>
      </p:pic>
      <p:pic>
        <p:nvPicPr>
          <p:cNvPr id="4" name="Imagen 3" descr="Logotipo, Icono&#10;&#10;Descripción generada automáticamente">
            <a:extLst>
              <a:ext uri="{FF2B5EF4-FFF2-40B4-BE49-F238E27FC236}">
                <a16:creationId xmlns:a16="http://schemas.microsoft.com/office/drawing/2014/main" id="{306A9C6B-9C72-129E-D865-3C00B346304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2231" y="1614303"/>
            <a:ext cx="659363" cy="659363"/>
          </a:xfrm>
          <a:prstGeom prst="rect">
            <a:avLst/>
          </a:prstGeom>
        </p:spPr>
      </p:pic>
      <p:pic>
        <p:nvPicPr>
          <p:cNvPr id="5" name="Imagen 4" descr="Icono&#10;&#10;Descripción generada automáticamente">
            <a:extLst>
              <a:ext uri="{FF2B5EF4-FFF2-40B4-BE49-F238E27FC236}">
                <a16:creationId xmlns:a16="http://schemas.microsoft.com/office/drawing/2014/main" id="{AB663422-CAD1-02BE-9DDC-05D57B190E5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1022" y="1614303"/>
            <a:ext cx="659363" cy="659363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CD8A1148-37A3-181E-787B-CE30848F2CBF}"/>
              </a:ext>
            </a:extLst>
          </p:cNvPr>
          <p:cNvSpPr txBox="1"/>
          <p:nvPr userDrawn="1"/>
        </p:nvSpPr>
        <p:spPr>
          <a:xfrm>
            <a:off x="436227" y="427839"/>
            <a:ext cx="35569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err="1">
                <a:solidFill>
                  <a:srgbClr val="E40613"/>
                </a:solidFill>
                <a:latin typeface="+mj-lt"/>
              </a:rPr>
              <a:t>Icons</a:t>
            </a:r>
            <a:endParaRPr lang="es-ES" sz="2800">
              <a:solidFill>
                <a:srgbClr val="E40613"/>
              </a:solidFill>
              <a:latin typeface="+mj-lt"/>
            </a:endParaRPr>
          </a:p>
        </p:txBody>
      </p:sp>
      <p:pic>
        <p:nvPicPr>
          <p:cNvPr id="7" name="Imagen 6" descr="Icono&#10;&#10;Descripción generada automáticamente">
            <a:extLst>
              <a:ext uri="{FF2B5EF4-FFF2-40B4-BE49-F238E27FC236}">
                <a16:creationId xmlns:a16="http://schemas.microsoft.com/office/drawing/2014/main" id="{520AD005-BBBE-1082-B2D9-EB168D83F2F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0522" y="1614301"/>
            <a:ext cx="659363" cy="659363"/>
          </a:xfrm>
          <a:prstGeom prst="rect">
            <a:avLst/>
          </a:prstGeom>
        </p:spPr>
      </p:pic>
      <p:pic>
        <p:nvPicPr>
          <p:cNvPr id="8" name="Imagen 7" descr="Icono&#10;&#10;Descripción generada automáticamente">
            <a:extLst>
              <a:ext uri="{FF2B5EF4-FFF2-40B4-BE49-F238E27FC236}">
                <a16:creationId xmlns:a16="http://schemas.microsoft.com/office/drawing/2014/main" id="{05D05BDF-4D3C-BCE5-233D-134928F0F59A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8482" y="4247090"/>
            <a:ext cx="659363" cy="659363"/>
          </a:xfrm>
          <a:prstGeom prst="rect">
            <a:avLst/>
          </a:prstGeom>
        </p:spPr>
      </p:pic>
      <p:pic>
        <p:nvPicPr>
          <p:cNvPr id="9" name="Imagen 8" descr="Icono&#10;&#10;Descripción generada automáticamente">
            <a:extLst>
              <a:ext uri="{FF2B5EF4-FFF2-40B4-BE49-F238E27FC236}">
                <a16:creationId xmlns:a16="http://schemas.microsoft.com/office/drawing/2014/main" id="{FABEC2AD-A8BE-B91A-D867-18C403F989ED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0525" y="4253310"/>
            <a:ext cx="659363" cy="659363"/>
          </a:xfrm>
          <a:prstGeom prst="rect">
            <a:avLst/>
          </a:prstGeom>
        </p:spPr>
      </p:pic>
      <p:pic>
        <p:nvPicPr>
          <p:cNvPr id="10" name="Imagen 9" descr="Forma, Flecha&#10;&#10;Descripción generada automáticamente">
            <a:extLst>
              <a:ext uri="{FF2B5EF4-FFF2-40B4-BE49-F238E27FC236}">
                <a16:creationId xmlns:a16="http://schemas.microsoft.com/office/drawing/2014/main" id="{EF647425-F6F1-184D-0F52-2C470ED9B9D0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2231" y="2898818"/>
            <a:ext cx="659363" cy="659363"/>
          </a:xfrm>
          <a:prstGeom prst="rect">
            <a:avLst/>
          </a:prstGeom>
        </p:spPr>
      </p:pic>
      <p:pic>
        <p:nvPicPr>
          <p:cNvPr id="11" name="Imagen 10" descr="Imagen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2ABF7C84-7202-333A-2219-C7FD8221CE4D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5306" y="2905036"/>
            <a:ext cx="659363" cy="659363"/>
          </a:xfrm>
          <a:prstGeom prst="rect">
            <a:avLst/>
          </a:prstGeom>
        </p:spPr>
      </p:pic>
      <p:pic>
        <p:nvPicPr>
          <p:cNvPr id="12" name="Imagen 11" descr="Icono&#10;&#10;Descripción generada automáticamente">
            <a:extLst>
              <a:ext uri="{FF2B5EF4-FFF2-40B4-BE49-F238E27FC236}">
                <a16:creationId xmlns:a16="http://schemas.microsoft.com/office/drawing/2014/main" id="{DDDEED15-4AED-C9C3-A474-68E318B6A5EE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417" y="2886375"/>
            <a:ext cx="659363" cy="659363"/>
          </a:xfrm>
          <a:prstGeom prst="rect">
            <a:avLst/>
          </a:prstGeom>
        </p:spPr>
      </p:pic>
      <p:pic>
        <p:nvPicPr>
          <p:cNvPr id="13" name="Imagen 12" descr="Icono&#10;&#10;Descripción generada automáticamente">
            <a:extLst>
              <a:ext uri="{FF2B5EF4-FFF2-40B4-BE49-F238E27FC236}">
                <a16:creationId xmlns:a16="http://schemas.microsoft.com/office/drawing/2014/main" id="{5405A68E-FACF-93D6-9DB4-A2E34B0309C4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1352" y="4192655"/>
            <a:ext cx="659363" cy="659363"/>
          </a:xfrm>
          <a:prstGeom prst="rect">
            <a:avLst/>
          </a:prstGeom>
        </p:spPr>
      </p:pic>
      <p:pic>
        <p:nvPicPr>
          <p:cNvPr id="14" name="Imagen 13" descr="Forma&#10;&#10;Descripción generada automáticamente">
            <a:extLst>
              <a:ext uri="{FF2B5EF4-FFF2-40B4-BE49-F238E27FC236}">
                <a16:creationId xmlns:a16="http://schemas.microsoft.com/office/drawing/2014/main" id="{27BBACE2-9B71-9F37-B5C9-6DD49F7292C2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2601" y="1615862"/>
            <a:ext cx="659363" cy="659363"/>
          </a:xfrm>
          <a:prstGeom prst="rect">
            <a:avLst/>
          </a:prstGeom>
        </p:spPr>
      </p:pic>
      <p:pic>
        <p:nvPicPr>
          <p:cNvPr id="15" name="Imagen 14" descr="Icono&#10;&#10;Descripción generada automáticamente">
            <a:extLst>
              <a:ext uri="{FF2B5EF4-FFF2-40B4-BE49-F238E27FC236}">
                <a16:creationId xmlns:a16="http://schemas.microsoft.com/office/drawing/2014/main" id="{3994DA7F-50CF-2C33-FCCE-3C2E4C73A08E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417" y="1614303"/>
            <a:ext cx="659363" cy="659363"/>
          </a:xfrm>
          <a:prstGeom prst="rect">
            <a:avLst/>
          </a:prstGeom>
        </p:spPr>
      </p:pic>
      <p:pic>
        <p:nvPicPr>
          <p:cNvPr id="16" name="Imagen 15" descr="Icono&#10;&#10;Descripción generada automáticamente">
            <a:extLst>
              <a:ext uri="{FF2B5EF4-FFF2-40B4-BE49-F238E27FC236}">
                <a16:creationId xmlns:a16="http://schemas.microsoft.com/office/drawing/2014/main" id="{5BC20CA1-2845-250F-B19F-56243EF13B00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8490" y="1622080"/>
            <a:ext cx="659363" cy="659363"/>
          </a:xfrm>
          <a:prstGeom prst="rect">
            <a:avLst/>
          </a:prstGeom>
        </p:spPr>
      </p:pic>
      <p:pic>
        <p:nvPicPr>
          <p:cNvPr id="17" name="Imagen 16" descr="Icono&#10;&#10;Descripción generada automáticamente">
            <a:extLst>
              <a:ext uri="{FF2B5EF4-FFF2-40B4-BE49-F238E27FC236}">
                <a16:creationId xmlns:a16="http://schemas.microsoft.com/office/drawing/2014/main" id="{9257817C-55B9-7EDB-50A4-91B6A3C480F8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1528" y="1614303"/>
            <a:ext cx="659363" cy="659363"/>
          </a:xfrm>
          <a:prstGeom prst="rect">
            <a:avLst/>
          </a:prstGeom>
        </p:spPr>
      </p:pic>
      <p:pic>
        <p:nvPicPr>
          <p:cNvPr id="18" name="Imagen 17" descr="Icono&#10;&#10;Descripción generada automáticamente">
            <a:extLst>
              <a:ext uri="{FF2B5EF4-FFF2-40B4-BE49-F238E27FC236}">
                <a16:creationId xmlns:a16="http://schemas.microsoft.com/office/drawing/2014/main" id="{6BED9760-9825-8350-3C32-0BB26E544249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416" y="4284418"/>
            <a:ext cx="659363" cy="659363"/>
          </a:xfrm>
          <a:prstGeom prst="rect">
            <a:avLst/>
          </a:prstGeom>
        </p:spPr>
      </p:pic>
      <p:pic>
        <p:nvPicPr>
          <p:cNvPr id="19" name="Imagen 18" descr="Icono&#10;&#10;Descripción generada automáticamente">
            <a:extLst>
              <a:ext uri="{FF2B5EF4-FFF2-40B4-BE49-F238E27FC236}">
                <a16:creationId xmlns:a16="http://schemas.microsoft.com/office/drawing/2014/main" id="{BD6A869B-3413-C405-BE61-F30CE47455F1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8492" y="4290635"/>
            <a:ext cx="659363" cy="659363"/>
          </a:xfrm>
          <a:prstGeom prst="rect">
            <a:avLst/>
          </a:prstGeom>
        </p:spPr>
      </p:pic>
      <p:pic>
        <p:nvPicPr>
          <p:cNvPr id="20" name="Imagen 19" descr="Forma, Icono&#10;&#10;Descripción generada automáticamente">
            <a:extLst>
              <a:ext uri="{FF2B5EF4-FFF2-40B4-BE49-F238E27FC236}">
                <a16:creationId xmlns:a16="http://schemas.microsoft.com/office/drawing/2014/main" id="{AEB42F62-5869-049D-C04B-333B262C41CC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3430" y="1614302"/>
            <a:ext cx="659363" cy="659363"/>
          </a:xfrm>
          <a:prstGeom prst="rect">
            <a:avLst/>
          </a:prstGeom>
        </p:spPr>
      </p:pic>
      <p:pic>
        <p:nvPicPr>
          <p:cNvPr id="21" name="Imagen 20" descr="Icono&#10;&#10;Descripción generada automáticamente">
            <a:extLst>
              <a:ext uri="{FF2B5EF4-FFF2-40B4-BE49-F238E27FC236}">
                <a16:creationId xmlns:a16="http://schemas.microsoft.com/office/drawing/2014/main" id="{D1F7BE10-9348-5DCF-D0A2-B1B221676F58}"/>
              </a:ext>
            </a:extLst>
          </p:cNvPr>
          <p:cNvPicPr>
            <a:picLocks noChangeAspect="1"/>
          </p:cNvPicPr>
          <p:nvPr userDrawn="1"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8491" y="2884821"/>
            <a:ext cx="659363" cy="659363"/>
          </a:xfrm>
          <a:prstGeom prst="rect">
            <a:avLst/>
          </a:prstGeom>
        </p:spPr>
      </p:pic>
      <p:pic>
        <p:nvPicPr>
          <p:cNvPr id="22" name="Imagen 21" descr="Icono&#10;&#10;Descripción generada automáticamente">
            <a:extLst>
              <a:ext uri="{FF2B5EF4-FFF2-40B4-BE49-F238E27FC236}">
                <a16:creationId xmlns:a16="http://schemas.microsoft.com/office/drawing/2014/main" id="{3B922F37-0462-0227-F4F1-8C6EC93097A8}"/>
              </a:ext>
            </a:extLst>
          </p:cNvPr>
          <p:cNvPicPr>
            <a:picLocks noChangeAspect="1"/>
          </p:cNvPicPr>
          <p:nvPr userDrawn="1"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2600" y="5321119"/>
            <a:ext cx="659363" cy="659363"/>
          </a:xfrm>
          <a:prstGeom prst="rect">
            <a:avLst/>
          </a:prstGeom>
        </p:spPr>
      </p:pic>
      <p:pic>
        <p:nvPicPr>
          <p:cNvPr id="23" name="Imagen 22" descr="Icono&#10;&#10;Descripción generada automáticamente">
            <a:extLst>
              <a:ext uri="{FF2B5EF4-FFF2-40B4-BE49-F238E27FC236}">
                <a16:creationId xmlns:a16="http://schemas.microsoft.com/office/drawing/2014/main" id="{E089FB4A-5562-ED75-2D87-4EBB28FB9E51}"/>
              </a:ext>
            </a:extLst>
          </p:cNvPr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7205" y="2878602"/>
            <a:ext cx="659363" cy="659363"/>
          </a:xfrm>
          <a:prstGeom prst="rect">
            <a:avLst/>
          </a:prstGeom>
        </p:spPr>
      </p:pic>
      <p:pic>
        <p:nvPicPr>
          <p:cNvPr id="24" name="Imagen 23" descr="Icono&#10;&#10;Descripción generada automáticamente">
            <a:extLst>
              <a:ext uri="{FF2B5EF4-FFF2-40B4-BE49-F238E27FC236}">
                <a16:creationId xmlns:a16="http://schemas.microsoft.com/office/drawing/2014/main" id="{18667ADC-C68D-E2E1-1D92-DC0902D408F9}"/>
              </a:ext>
            </a:extLst>
          </p:cNvPr>
          <p:cNvPicPr>
            <a:picLocks noChangeAspect="1"/>
          </p:cNvPicPr>
          <p:nvPr userDrawn="1"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4132" y="2886375"/>
            <a:ext cx="659363" cy="659363"/>
          </a:xfrm>
          <a:prstGeom prst="rect">
            <a:avLst/>
          </a:prstGeom>
        </p:spPr>
      </p:pic>
      <p:pic>
        <p:nvPicPr>
          <p:cNvPr id="25" name="Imagen 24" descr="Icono&#10;&#10;Descripción generada automáticamente">
            <a:extLst>
              <a:ext uri="{FF2B5EF4-FFF2-40B4-BE49-F238E27FC236}">
                <a16:creationId xmlns:a16="http://schemas.microsoft.com/office/drawing/2014/main" id="{4970CCCD-6164-489A-D7B5-8ADD5FD840DB}"/>
              </a:ext>
            </a:extLst>
          </p:cNvPr>
          <p:cNvPicPr>
            <a:picLocks noChangeAspect="1"/>
          </p:cNvPicPr>
          <p:nvPr userDrawn="1"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3429" y="2898818"/>
            <a:ext cx="659363" cy="659363"/>
          </a:xfrm>
          <a:prstGeom prst="rect">
            <a:avLst/>
          </a:prstGeom>
        </p:spPr>
      </p:pic>
      <p:pic>
        <p:nvPicPr>
          <p:cNvPr id="26" name="Imagen 25" descr="Icono&#10;&#10;Descripción generada automáticamente">
            <a:extLst>
              <a:ext uri="{FF2B5EF4-FFF2-40B4-BE49-F238E27FC236}">
                <a16:creationId xmlns:a16="http://schemas.microsoft.com/office/drawing/2014/main" id="{26F037DB-88A1-C733-78F2-E9A11B4B999A}"/>
              </a:ext>
            </a:extLst>
          </p:cNvPr>
          <p:cNvPicPr>
            <a:picLocks noChangeAspect="1"/>
          </p:cNvPicPr>
          <p:nvPr userDrawn="1"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2600" y="2878603"/>
            <a:ext cx="659363" cy="659363"/>
          </a:xfrm>
          <a:prstGeom prst="rect">
            <a:avLst/>
          </a:prstGeom>
        </p:spPr>
      </p:pic>
      <p:pic>
        <p:nvPicPr>
          <p:cNvPr id="27" name="Imagen 26" descr="Icono&#10;&#10;Descripción generada automáticamente">
            <a:extLst>
              <a:ext uri="{FF2B5EF4-FFF2-40B4-BE49-F238E27FC236}">
                <a16:creationId xmlns:a16="http://schemas.microsoft.com/office/drawing/2014/main" id="{CE66434E-8E17-99AE-205E-4821F9F5008B}"/>
              </a:ext>
            </a:extLst>
          </p:cNvPr>
          <p:cNvPicPr>
            <a:picLocks noChangeAspect="1"/>
          </p:cNvPicPr>
          <p:nvPr userDrawn="1"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3428" y="4247089"/>
            <a:ext cx="659363" cy="659363"/>
          </a:xfrm>
          <a:prstGeom prst="rect">
            <a:avLst/>
          </a:prstGeom>
        </p:spPr>
      </p:pic>
      <p:pic>
        <p:nvPicPr>
          <p:cNvPr id="28" name="Imagen 27" descr="Icono&#10;&#10;Descripción generada automáticamente">
            <a:extLst>
              <a:ext uri="{FF2B5EF4-FFF2-40B4-BE49-F238E27FC236}">
                <a16:creationId xmlns:a16="http://schemas.microsoft.com/office/drawing/2014/main" id="{FF5C8BDC-A57F-069F-4111-79FBAEE7CC41}"/>
              </a:ext>
            </a:extLst>
          </p:cNvPr>
          <p:cNvPicPr>
            <a:picLocks noChangeAspect="1"/>
          </p:cNvPicPr>
          <p:nvPr userDrawn="1"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2600" y="4247089"/>
            <a:ext cx="659363" cy="659363"/>
          </a:xfrm>
          <a:prstGeom prst="rect">
            <a:avLst/>
          </a:prstGeom>
        </p:spPr>
      </p:pic>
      <p:pic>
        <p:nvPicPr>
          <p:cNvPr id="29" name="Imagen 28" descr="Icono&#10;&#10;Descripción generada automáticamente">
            <a:extLst>
              <a:ext uri="{FF2B5EF4-FFF2-40B4-BE49-F238E27FC236}">
                <a16:creationId xmlns:a16="http://schemas.microsoft.com/office/drawing/2014/main" id="{EAC496AF-759B-8558-6604-D05C0CFA835A}"/>
              </a:ext>
            </a:extLst>
          </p:cNvPr>
          <p:cNvPicPr>
            <a:picLocks noChangeAspect="1"/>
          </p:cNvPicPr>
          <p:nvPr userDrawn="1"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1351" y="5327338"/>
            <a:ext cx="659363" cy="659363"/>
          </a:xfrm>
          <a:prstGeom prst="rect">
            <a:avLst/>
          </a:prstGeom>
        </p:spPr>
      </p:pic>
      <p:pic>
        <p:nvPicPr>
          <p:cNvPr id="30" name="Imagen 29" descr="Icono&#10;&#10;Descripción generada automáticamente">
            <a:extLst>
              <a:ext uri="{FF2B5EF4-FFF2-40B4-BE49-F238E27FC236}">
                <a16:creationId xmlns:a16="http://schemas.microsoft.com/office/drawing/2014/main" id="{01118604-5C01-256B-413E-4632505E8BEA}"/>
              </a:ext>
            </a:extLst>
          </p:cNvPr>
          <p:cNvPicPr>
            <a:picLocks noChangeAspect="1"/>
          </p:cNvPicPr>
          <p:nvPr userDrawn="1"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3796" y="5321118"/>
            <a:ext cx="659363" cy="659363"/>
          </a:xfrm>
          <a:prstGeom prst="rect">
            <a:avLst/>
          </a:prstGeom>
        </p:spPr>
      </p:pic>
      <p:pic>
        <p:nvPicPr>
          <p:cNvPr id="31" name="Imagen 30" descr="Icono&#10;&#10;Descripción generada automáticamente">
            <a:extLst>
              <a:ext uri="{FF2B5EF4-FFF2-40B4-BE49-F238E27FC236}">
                <a16:creationId xmlns:a16="http://schemas.microsoft.com/office/drawing/2014/main" id="{465CC4B8-355C-9C40-C70C-934DF690921A}"/>
              </a:ext>
            </a:extLst>
          </p:cNvPr>
          <p:cNvPicPr>
            <a:picLocks noChangeAspect="1"/>
          </p:cNvPicPr>
          <p:nvPr userDrawn="1"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0522" y="5321117"/>
            <a:ext cx="659363" cy="659363"/>
          </a:xfrm>
          <a:prstGeom prst="rect">
            <a:avLst/>
          </a:prstGeom>
        </p:spPr>
      </p:pic>
      <p:pic>
        <p:nvPicPr>
          <p:cNvPr id="32" name="Imagen 31" descr="Icono&#10;&#10;Descripción generada automáticamente">
            <a:extLst>
              <a:ext uri="{FF2B5EF4-FFF2-40B4-BE49-F238E27FC236}">
                <a16:creationId xmlns:a16="http://schemas.microsoft.com/office/drawing/2014/main" id="{0E0DDFD7-E6FA-33B0-85B4-33CA51C35367}"/>
              </a:ext>
            </a:extLst>
          </p:cNvPr>
          <p:cNvPicPr>
            <a:picLocks noChangeAspect="1"/>
          </p:cNvPicPr>
          <p:nvPr userDrawn="1"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7045" y="5321119"/>
            <a:ext cx="659363" cy="659363"/>
          </a:xfrm>
          <a:prstGeom prst="rect">
            <a:avLst/>
          </a:prstGeom>
        </p:spPr>
      </p:pic>
      <p:pic>
        <p:nvPicPr>
          <p:cNvPr id="33" name="Imagen 32" descr="Icono&#10;&#10;Descripción generada automáticamente">
            <a:extLst>
              <a:ext uri="{FF2B5EF4-FFF2-40B4-BE49-F238E27FC236}">
                <a16:creationId xmlns:a16="http://schemas.microsoft.com/office/drawing/2014/main" id="{D3FBB2D0-96C6-A142-99AD-3890648A531A}"/>
              </a:ext>
            </a:extLst>
          </p:cNvPr>
          <p:cNvPicPr>
            <a:picLocks noChangeAspect="1"/>
          </p:cNvPicPr>
          <p:nvPr userDrawn="1"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3427" y="5321117"/>
            <a:ext cx="659363" cy="659363"/>
          </a:xfrm>
          <a:prstGeom prst="rect">
            <a:avLst/>
          </a:prstGeom>
        </p:spPr>
      </p:pic>
      <p:pic>
        <p:nvPicPr>
          <p:cNvPr id="34" name="Imagen 33" descr="Icono&#10;&#10;Descripción generada automáticamente">
            <a:extLst>
              <a:ext uri="{FF2B5EF4-FFF2-40B4-BE49-F238E27FC236}">
                <a16:creationId xmlns:a16="http://schemas.microsoft.com/office/drawing/2014/main" id="{A244F0D4-CDEA-97DC-9746-A744769286C3}"/>
              </a:ext>
            </a:extLst>
          </p:cNvPr>
          <p:cNvPicPr>
            <a:picLocks noChangeAspect="1"/>
          </p:cNvPicPr>
          <p:nvPr userDrawn="1"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0935" y="5321115"/>
            <a:ext cx="659364" cy="659364"/>
          </a:xfrm>
          <a:prstGeom prst="rect">
            <a:avLst/>
          </a:prstGeom>
        </p:spPr>
      </p:pic>
      <p:pic>
        <p:nvPicPr>
          <p:cNvPr id="35" name="Imagen 34" descr="Icono&#10;&#10;Descripción generada automáticamente">
            <a:extLst>
              <a:ext uri="{FF2B5EF4-FFF2-40B4-BE49-F238E27FC236}">
                <a16:creationId xmlns:a16="http://schemas.microsoft.com/office/drawing/2014/main" id="{24C6B316-1766-AFA3-B695-CDD492A85A6A}"/>
              </a:ext>
            </a:extLst>
          </p:cNvPr>
          <p:cNvPicPr>
            <a:picLocks noChangeAspect="1"/>
          </p:cNvPicPr>
          <p:nvPr userDrawn="1"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8490" y="5321115"/>
            <a:ext cx="659364" cy="659364"/>
          </a:xfrm>
          <a:prstGeom prst="rect">
            <a:avLst/>
          </a:prstGeom>
        </p:spPr>
      </p:pic>
      <p:sp>
        <p:nvSpPr>
          <p:cNvPr id="36" name="Marcador de texto 2">
            <a:extLst>
              <a:ext uri="{FF2B5EF4-FFF2-40B4-BE49-F238E27FC236}">
                <a16:creationId xmlns:a16="http://schemas.microsoft.com/office/drawing/2014/main" id="{9650C6FB-F75C-7ACE-4E52-EADF09C55305}"/>
              </a:ext>
            </a:extLst>
          </p:cNvPr>
          <p:cNvSpPr txBox="1">
            <a:spLocks/>
          </p:cNvSpPr>
          <p:nvPr userDrawn="1"/>
        </p:nvSpPr>
        <p:spPr>
          <a:xfrm>
            <a:off x="436226" y="1062415"/>
            <a:ext cx="3319027" cy="30331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400"/>
              <a:t>Red </a:t>
            </a:r>
            <a:r>
              <a:rPr lang="es-ES" sz="1400" err="1"/>
              <a:t>icons</a:t>
            </a:r>
            <a:r>
              <a:rPr lang="es-ES" sz="1400"/>
              <a:t> </a:t>
            </a:r>
            <a:r>
              <a:rPr lang="es-ES" sz="1400" err="1"/>
              <a:t>for</a:t>
            </a:r>
            <a:r>
              <a:rPr lang="es-ES" sz="1400"/>
              <a:t> </a:t>
            </a:r>
            <a:r>
              <a:rPr lang="es-ES" sz="1400" err="1"/>
              <a:t>white</a:t>
            </a:r>
            <a:r>
              <a:rPr lang="es-ES" sz="1400"/>
              <a:t> </a:t>
            </a:r>
            <a:r>
              <a:rPr lang="es-ES" sz="1400" err="1"/>
              <a:t>backgrounds</a:t>
            </a:r>
            <a:endParaRPr lang="es-ES" sz="1400"/>
          </a:p>
        </p:txBody>
      </p:sp>
      <p:sp>
        <p:nvSpPr>
          <p:cNvPr id="37" name="Marcador de texto 2">
            <a:extLst>
              <a:ext uri="{FF2B5EF4-FFF2-40B4-BE49-F238E27FC236}">
                <a16:creationId xmlns:a16="http://schemas.microsoft.com/office/drawing/2014/main" id="{33B31F22-A7A4-7869-0C28-0D981C2A6BA7}"/>
              </a:ext>
            </a:extLst>
          </p:cNvPr>
          <p:cNvSpPr txBox="1">
            <a:spLocks/>
          </p:cNvSpPr>
          <p:nvPr userDrawn="1"/>
        </p:nvSpPr>
        <p:spPr>
          <a:xfrm>
            <a:off x="6559922" y="1056246"/>
            <a:ext cx="3436334" cy="30331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400"/>
              <a:t>White </a:t>
            </a:r>
            <a:r>
              <a:rPr lang="es-ES" sz="1400" err="1"/>
              <a:t>icons</a:t>
            </a:r>
            <a:r>
              <a:rPr lang="es-ES" sz="1400"/>
              <a:t> </a:t>
            </a:r>
            <a:r>
              <a:rPr lang="es-ES" sz="1400" err="1"/>
              <a:t>for</a:t>
            </a:r>
            <a:r>
              <a:rPr lang="es-ES" sz="1400"/>
              <a:t> color </a:t>
            </a:r>
            <a:r>
              <a:rPr lang="es-ES" sz="1400" err="1"/>
              <a:t>background</a:t>
            </a:r>
            <a:endParaRPr lang="es-ES" sz="1400"/>
          </a:p>
        </p:txBody>
      </p:sp>
    </p:spTree>
    <p:extLst>
      <p:ext uri="{BB962C8B-B14F-4D97-AF65-F5344CB8AC3E}">
        <p14:creationId xmlns:p14="http://schemas.microsoft.com/office/powerpoint/2010/main" val="1403146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300ABFA9-DB22-7E16-51D5-C903A609A88A}"/>
              </a:ext>
            </a:extLst>
          </p:cNvPr>
          <p:cNvSpPr/>
          <p:nvPr userDrawn="1"/>
        </p:nvSpPr>
        <p:spPr>
          <a:xfrm rot="10800000">
            <a:off x="0" y="-1"/>
            <a:ext cx="12192000" cy="6858000"/>
          </a:xfrm>
          <a:prstGeom prst="rect">
            <a:avLst/>
          </a:prstGeom>
          <a:gradFill>
            <a:gsLst>
              <a:gs pos="0">
                <a:srgbClr val="FCE77F"/>
              </a:gs>
              <a:gs pos="52000">
                <a:srgbClr val="DF96FC"/>
              </a:gs>
              <a:gs pos="100000">
                <a:srgbClr val="00B7E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agen 2" descr="Patrón de fondo&#10;&#10;El contenido generado por IA puede ser incorrecto.">
            <a:extLst>
              <a:ext uri="{FF2B5EF4-FFF2-40B4-BE49-F238E27FC236}">
                <a16:creationId xmlns:a16="http://schemas.microsoft.com/office/drawing/2014/main" id="{3FA3CAFE-C28D-105B-F8CD-5F6035073DD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" y="0"/>
            <a:ext cx="12191414" cy="6858000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74FDBBAF-BC1F-66DD-7266-0CAD62C38DA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3460" y="1279988"/>
            <a:ext cx="8545714" cy="4298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89373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Diseño personalizad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>
            <a:extLst>
              <a:ext uri="{FF2B5EF4-FFF2-40B4-BE49-F238E27FC236}">
                <a16:creationId xmlns:a16="http://schemas.microsoft.com/office/drawing/2014/main" id="{AC973C03-BAF2-C61D-F4EA-E07049AC186D}"/>
              </a:ext>
            </a:extLst>
          </p:cNvPr>
          <p:cNvSpPr/>
          <p:nvPr userDrawn="1"/>
        </p:nvSpPr>
        <p:spPr>
          <a:xfrm rot="10800000">
            <a:off x="0" y="-1"/>
            <a:ext cx="12192000" cy="6858000"/>
          </a:xfrm>
          <a:prstGeom prst="rect">
            <a:avLst/>
          </a:prstGeom>
          <a:gradFill>
            <a:gsLst>
              <a:gs pos="0">
                <a:srgbClr val="FCE77F"/>
              </a:gs>
              <a:gs pos="52000">
                <a:srgbClr val="DF96FC"/>
              </a:gs>
              <a:gs pos="100000">
                <a:srgbClr val="00B7E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Imagen 10" descr="Patrón de fondo&#10;&#10;El contenido generado por IA puede ser incorrecto.">
            <a:extLst>
              <a:ext uri="{FF2B5EF4-FFF2-40B4-BE49-F238E27FC236}">
                <a16:creationId xmlns:a16="http://schemas.microsoft.com/office/drawing/2014/main" id="{72F9FFCE-E976-5940-2717-AA68C022D8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" y="0"/>
            <a:ext cx="12191414" cy="6858000"/>
          </a:xfrm>
          <a:prstGeom prst="rect">
            <a:avLst/>
          </a:prstGeom>
        </p:spPr>
      </p:pic>
      <p:pic>
        <p:nvPicPr>
          <p:cNvPr id="3" name="Imagen 2" descr="Logotipo&#10;&#10;Descripción generada automáticamente con confianza baja">
            <a:extLst>
              <a:ext uri="{FF2B5EF4-FFF2-40B4-BE49-F238E27FC236}">
                <a16:creationId xmlns:a16="http://schemas.microsoft.com/office/drawing/2014/main" id="{1440001B-FED3-5F8A-FA60-C3BA5A263F7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8076" y="305028"/>
            <a:ext cx="868661" cy="672557"/>
          </a:xfrm>
          <a:prstGeom prst="rect">
            <a:avLst/>
          </a:prstGeom>
        </p:spPr>
      </p:pic>
      <p:sp>
        <p:nvSpPr>
          <p:cNvPr id="5" name="Rectángulo: una sola esquina redondeada 4">
            <a:extLst>
              <a:ext uri="{FF2B5EF4-FFF2-40B4-BE49-F238E27FC236}">
                <a16:creationId xmlns:a16="http://schemas.microsoft.com/office/drawing/2014/main" id="{BA577044-BE48-C1F0-8A72-DACD6EAA3462}"/>
              </a:ext>
            </a:extLst>
          </p:cNvPr>
          <p:cNvSpPr/>
          <p:nvPr userDrawn="1"/>
        </p:nvSpPr>
        <p:spPr>
          <a:xfrm>
            <a:off x="647700" y="790575"/>
            <a:ext cx="11134725" cy="6067425"/>
          </a:xfrm>
          <a:prstGeom prst="round1Rect">
            <a:avLst>
              <a:gd name="adj" fmla="val 2709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795AFAEF-C838-4468-5A2D-93F06D17646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08" y="57179"/>
            <a:ext cx="2776641" cy="1396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51270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Diseño personalizad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 descr="Un dibujo de una persona&#10;&#10;El contenido generado por IA puede ser incorrecto.">
            <a:extLst>
              <a:ext uri="{FF2B5EF4-FFF2-40B4-BE49-F238E27FC236}">
                <a16:creationId xmlns:a16="http://schemas.microsoft.com/office/drawing/2014/main" id="{38937365-E681-81A1-030F-E748544FA4F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n 2" descr="Logotipo&#10;&#10;Descripción generada automáticamente con confianza baja">
            <a:extLst>
              <a:ext uri="{FF2B5EF4-FFF2-40B4-BE49-F238E27FC236}">
                <a16:creationId xmlns:a16="http://schemas.microsoft.com/office/drawing/2014/main" id="{1440001B-FED3-5F8A-FA60-C3BA5A263F7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8076" y="305028"/>
            <a:ext cx="868661" cy="672557"/>
          </a:xfrm>
          <a:prstGeom prst="rect">
            <a:avLst/>
          </a:prstGeom>
        </p:spPr>
      </p:pic>
      <p:sp>
        <p:nvSpPr>
          <p:cNvPr id="5" name="Rectángulo: una sola esquina redondeada 4">
            <a:extLst>
              <a:ext uri="{FF2B5EF4-FFF2-40B4-BE49-F238E27FC236}">
                <a16:creationId xmlns:a16="http://schemas.microsoft.com/office/drawing/2014/main" id="{BA577044-BE48-C1F0-8A72-DACD6EAA3462}"/>
              </a:ext>
            </a:extLst>
          </p:cNvPr>
          <p:cNvSpPr/>
          <p:nvPr userDrawn="1"/>
        </p:nvSpPr>
        <p:spPr>
          <a:xfrm>
            <a:off x="647700" y="790575"/>
            <a:ext cx="11134725" cy="6067425"/>
          </a:xfrm>
          <a:prstGeom prst="round1Rect">
            <a:avLst>
              <a:gd name="adj" fmla="val 2709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795AFAEF-C838-4468-5A2D-93F06D17646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08" y="57179"/>
            <a:ext cx="2776641" cy="1396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9475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slideLayout" Target="../slideLayouts/slideLayout17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9.xml"/><Relationship Id="rId10" Type="http://schemas.openxmlformats.org/officeDocument/2006/relationships/image" Target="../media/image61.png"/><Relationship Id="rId4" Type="http://schemas.openxmlformats.org/officeDocument/2006/relationships/slideLayout" Target="../slideLayouts/slideLayout18.xml"/><Relationship Id="rId9" Type="http://schemas.openxmlformats.org/officeDocument/2006/relationships/image" Target="../media/image60.tif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49376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84" r:id="rId13"/>
    <p:sldLayoutId id="2147483685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6B9472-2D9C-5310-42EA-96C901431539}"/>
              </a:ext>
            </a:extLst>
          </p:cNvPr>
          <p:cNvSpPr/>
          <p:nvPr userDrawn="1"/>
        </p:nvSpPr>
        <p:spPr>
          <a:xfrm>
            <a:off x="1" y="1"/>
            <a:ext cx="12191999" cy="556257"/>
          </a:xfrm>
          <a:prstGeom prst="rect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pic>
        <p:nvPicPr>
          <p:cNvPr id="14" name="Picture 13" descr="A grey background with many different shapes&#10;&#10;Description automatically generated">
            <a:extLst>
              <a:ext uri="{FF2B5EF4-FFF2-40B4-BE49-F238E27FC236}">
                <a16:creationId xmlns:a16="http://schemas.microsoft.com/office/drawing/2014/main" id="{26626CAF-F28F-38C7-6A20-0CDACCCF07B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62" r="1" b="38406"/>
          <a:stretch/>
        </p:blipFill>
        <p:spPr>
          <a:xfrm>
            <a:off x="6195060" y="3"/>
            <a:ext cx="5996939" cy="556258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953930BF-D91B-E4BE-7472-97AB5B956404}"/>
              </a:ext>
            </a:extLst>
          </p:cNvPr>
          <p:cNvSpPr/>
          <p:nvPr userDrawn="1"/>
        </p:nvSpPr>
        <p:spPr>
          <a:xfrm>
            <a:off x="1" y="0"/>
            <a:ext cx="11650132" cy="556258"/>
          </a:xfrm>
          <a:prstGeom prst="rect">
            <a:avLst/>
          </a:prstGeom>
          <a:gradFill flip="none" rotWithShape="1">
            <a:gsLst>
              <a:gs pos="54000">
                <a:srgbClr val="FF389B"/>
              </a:gs>
              <a:gs pos="0">
                <a:srgbClr val="FF3399"/>
              </a:gs>
              <a:gs pos="100000">
                <a:srgbClr val="FF3B9D">
                  <a:alpha val="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pic>
        <p:nvPicPr>
          <p:cNvPr id="9" name="Picture 1">
            <a:extLst>
              <a:ext uri="{FF2B5EF4-FFF2-40B4-BE49-F238E27FC236}">
                <a16:creationId xmlns:a16="http://schemas.microsoft.com/office/drawing/2014/main" id="{F396862D-FF20-C04F-BB58-490CFF09749B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3655" y="104391"/>
            <a:ext cx="3226478" cy="918618"/>
          </a:xfrm>
          <a:prstGeom prst="rect">
            <a:avLst/>
          </a:prstGeom>
        </p:spPr>
      </p:pic>
      <p:pic>
        <p:nvPicPr>
          <p:cNvPr id="2" name="Imagen 1" descr="Logotipo&#10;&#10;Descripción generada automáticamente">
            <a:extLst>
              <a:ext uri="{FF2B5EF4-FFF2-40B4-BE49-F238E27FC236}">
                <a16:creationId xmlns:a16="http://schemas.microsoft.com/office/drawing/2014/main" id="{A9AC5D53-F52A-D4BA-37FC-3441194C78F1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4270" y="5992940"/>
            <a:ext cx="784864" cy="760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1848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3" r:id="rId6"/>
  </p:sldLayoutIdLst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image" Target="../media/image68.png"/><Relationship Id="rId7" Type="http://schemas.openxmlformats.org/officeDocument/2006/relationships/image" Target="../media/image7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69.png"/><Relationship Id="rId9" Type="http://schemas.openxmlformats.org/officeDocument/2006/relationships/image" Target="../media/image7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1B65A1-9B4B-E824-F1B3-3649468BB9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3" descr="Patrón de fondo&#10;&#10;El contenido generado por IA puede ser incorrecto.">
            <a:extLst>
              <a:ext uri="{FF2B5EF4-FFF2-40B4-BE49-F238E27FC236}">
                <a16:creationId xmlns:a16="http://schemas.microsoft.com/office/drawing/2014/main" id="{56F784C3-296F-DC7F-B160-7A0D871DBB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76553" cy="6858000"/>
          </a:xfrm>
          <a:prstGeom prst="rect">
            <a:avLst/>
          </a:prstGeom>
        </p:spPr>
      </p:pic>
      <p:pic>
        <p:nvPicPr>
          <p:cNvPr id="4" name="Imagen 12" descr="Patrón de fondo&#10;&#10;El contenido generado por IA puede ser incorrecto.">
            <a:extLst>
              <a:ext uri="{FF2B5EF4-FFF2-40B4-BE49-F238E27FC236}">
                <a16:creationId xmlns:a16="http://schemas.microsoft.com/office/drawing/2014/main" id="{E9FABEA0-115F-9325-D8E9-03AD5C8CA7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883"/>
          <a:stretch>
            <a:fillRect/>
          </a:stretch>
        </p:blipFill>
        <p:spPr>
          <a:xfrm>
            <a:off x="-1" y="-172206"/>
            <a:ext cx="7516369" cy="7046103"/>
          </a:xfrm>
          <a:custGeom>
            <a:avLst/>
            <a:gdLst>
              <a:gd name="connsiteX0" fmla="*/ 0 w 7119770"/>
              <a:gd name="connsiteY0" fmla="*/ 0 h 10167777"/>
              <a:gd name="connsiteX1" fmla="*/ 5466695 w 7119770"/>
              <a:gd name="connsiteY1" fmla="*/ 0 h 10167777"/>
              <a:gd name="connsiteX2" fmla="*/ 5612138 w 7119770"/>
              <a:gd name="connsiteY2" fmla="*/ 206058 h 10167777"/>
              <a:gd name="connsiteX3" fmla="*/ 7119770 w 7119770"/>
              <a:gd name="connsiteY3" fmla="*/ 5476875 h 10167777"/>
              <a:gd name="connsiteX4" fmla="*/ 5966829 w 7119770"/>
              <a:gd name="connsiteY4" fmla="*/ 10167119 h 10167777"/>
              <a:gd name="connsiteX5" fmla="*/ 5966446 w 7119770"/>
              <a:gd name="connsiteY5" fmla="*/ 10167777 h 10167777"/>
              <a:gd name="connsiteX6" fmla="*/ 0 w 7119770"/>
              <a:gd name="connsiteY6" fmla="*/ 10167777 h 10167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19770" h="10167777">
                <a:moveTo>
                  <a:pt x="0" y="0"/>
                </a:moveTo>
                <a:lnTo>
                  <a:pt x="5466695" y="0"/>
                </a:lnTo>
                <a:lnTo>
                  <a:pt x="5612138" y="206058"/>
                </a:lnTo>
                <a:cubicBezTo>
                  <a:pt x="6548856" y="1598177"/>
                  <a:pt x="7119770" y="3447468"/>
                  <a:pt x="7119770" y="5476875"/>
                </a:cubicBezTo>
                <a:cubicBezTo>
                  <a:pt x="7119770" y="7235695"/>
                  <a:pt x="6690950" y="8859227"/>
                  <a:pt x="5966829" y="10167119"/>
                </a:cubicBezTo>
                <a:lnTo>
                  <a:pt x="5966446" y="10167777"/>
                </a:lnTo>
                <a:lnTo>
                  <a:pt x="0" y="10167777"/>
                </a:lnTo>
                <a:close/>
              </a:path>
            </a:pathLst>
          </a:custGeom>
        </p:spPr>
      </p:pic>
      <p:pic>
        <p:nvPicPr>
          <p:cNvPr id="6" name="Imagen 13" descr="Logotipo&#10;&#10;El contenido generado por IA puede ser incorrecto.">
            <a:extLst>
              <a:ext uri="{FF2B5EF4-FFF2-40B4-BE49-F238E27FC236}">
                <a16:creationId xmlns:a16="http://schemas.microsoft.com/office/drawing/2014/main" id="{BBEFEADD-0C47-A493-2E0F-5F0F0114257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89" y="634206"/>
            <a:ext cx="5589587" cy="5589587"/>
          </a:xfrm>
          <a:prstGeom prst="rect">
            <a:avLst/>
          </a:prstGeom>
        </p:spPr>
      </p:pic>
      <p:pic>
        <p:nvPicPr>
          <p:cNvPr id="7" name="Imagen 8" descr="Imagen que contiene Logotipo&#10;&#10;El contenido generado por IA puede ser incorrecto.">
            <a:extLst>
              <a:ext uri="{FF2B5EF4-FFF2-40B4-BE49-F238E27FC236}">
                <a16:creationId xmlns:a16="http://schemas.microsoft.com/office/drawing/2014/main" id="{D7826DC0-95B3-C29D-2E95-F39B64DA7AF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1944" y="1308456"/>
            <a:ext cx="4319980" cy="3419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07912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black and green rectangle with green border&#10;&#10;AI-generated content may be incorrect.">
            <a:extLst>
              <a:ext uri="{FF2B5EF4-FFF2-40B4-BE49-F238E27FC236}">
                <a16:creationId xmlns:a16="http://schemas.microsoft.com/office/drawing/2014/main" id="{DFA46E0B-0AEA-B9B8-7FB5-004F8087D6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1704" y="-4478"/>
            <a:ext cx="12292584" cy="6866955"/>
          </a:xfrm>
          <a:prstGeom prst="rect">
            <a:avLst/>
          </a:prstGeom>
        </p:spPr>
      </p:pic>
      <p:pic>
        <p:nvPicPr>
          <p:cNvPr id="26" name="Picture 25" descr="A green and white logo&#10;&#10;AI-generated content may be incorrect.">
            <a:extLst>
              <a:ext uri="{FF2B5EF4-FFF2-40B4-BE49-F238E27FC236}">
                <a16:creationId xmlns:a16="http://schemas.microsoft.com/office/drawing/2014/main" id="{E4B6D880-27A0-3D53-98D2-1ED7947FE2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978" y="175487"/>
            <a:ext cx="1153671" cy="1197593"/>
          </a:xfrm>
          <a:prstGeom prst="rect">
            <a:avLst/>
          </a:prstGeom>
        </p:spPr>
      </p:pic>
      <p:sp>
        <p:nvSpPr>
          <p:cNvPr id="2" name="ZoneTexte 12">
            <a:extLst>
              <a:ext uri="{FF2B5EF4-FFF2-40B4-BE49-F238E27FC236}">
                <a16:creationId xmlns:a16="http://schemas.microsoft.com/office/drawing/2014/main" id="{E2C2256C-CBA5-D90F-D889-2EB2AB470C1D}"/>
              </a:ext>
            </a:extLst>
          </p:cNvPr>
          <p:cNvSpPr txBox="1"/>
          <p:nvPr/>
        </p:nvSpPr>
        <p:spPr>
          <a:xfrm>
            <a:off x="3908350" y="752309"/>
            <a:ext cx="66237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defRPr/>
            </a:pPr>
            <a:r>
              <a:rPr lang="en-US" sz="4000" u="sng" dirty="0" err="1">
                <a:solidFill>
                  <a:prstClr val="white"/>
                </a:solidFill>
                <a:latin typeface="Bebas Neue" panose="020B0606020202050201" pitchFamily="34" charset="0"/>
              </a:rPr>
              <a:t>speel</a:t>
            </a:r>
            <a:r>
              <a:rPr lang="en-US" sz="4000" u="sng" dirty="0">
                <a:solidFill>
                  <a:prstClr val="white"/>
                </a:solidFill>
                <a:latin typeface="Bebas Neue" panose="020B0606020202050201" pitchFamily="34" charset="0"/>
              </a:rPr>
              <a:t> </a:t>
            </a:r>
            <a:r>
              <a:rPr lang="en-US" sz="4000" u="sng" dirty="0" err="1">
                <a:solidFill>
                  <a:prstClr val="white"/>
                </a:solidFill>
                <a:latin typeface="Bebas Neue" panose="020B0606020202050201" pitchFamily="34" charset="0"/>
              </a:rPr>
              <a:t>dit</a:t>
            </a:r>
            <a:r>
              <a:rPr lang="en-US" sz="4000" u="sng" dirty="0">
                <a:solidFill>
                  <a:prstClr val="white"/>
                </a:solidFill>
                <a:latin typeface="Bebas Neue" panose="020B0606020202050201" pitchFamily="34" charset="0"/>
              </a:rPr>
              <a:t> </a:t>
            </a:r>
            <a:r>
              <a:rPr lang="en-US" sz="4000" u="sng" dirty="0" err="1">
                <a:solidFill>
                  <a:prstClr val="white"/>
                </a:solidFill>
                <a:latin typeface="Bebas Neue" panose="020B0606020202050201" pitchFamily="34" charset="0"/>
              </a:rPr>
              <a:t>spel</a:t>
            </a:r>
            <a:r>
              <a:rPr lang="en-US" sz="4000" u="sng" dirty="0">
                <a:solidFill>
                  <a:prstClr val="white"/>
                </a:solidFill>
                <a:latin typeface="Bebas Neue" panose="020B0606020202050201" pitchFamily="34" charset="0"/>
              </a:rPr>
              <a:t>!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4520671-347C-4B98-F1D2-0CC37C7EBFD2}"/>
              </a:ext>
            </a:extLst>
          </p:cNvPr>
          <p:cNvSpPr txBox="1"/>
          <p:nvPr/>
        </p:nvSpPr>
        <p:spPr>
          <a:xfrm>
            <a:off x="3874675" y="1410917"/>
            <a:ext cx="6245284" cy="6206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09630" lvl="0" indent="-609630" defTabSz="609630">
              <a:lnSpc>
                <a:spcPct val="150000"/>
              </a:lnSpc>
              <a:spcBef>
                <a:spcPct val="0"/>
              </a:spcBef>
              <a:buFontTx/>
              <a:buAutoNum type="arabicPeriod"/>
              <a:defRPr/>
            </a:pPr>
            <a:r>
              <a:rPr lang="en-US" sz="2933" dirty="0">
                <a:solidFill>
                  <a:prstClr val="white"/>
                </a:solidFill>
                <a:latin typeface="Bebas Neue" panose="020B0606020202050201" pitchFamily="34" charset="0"/>
                <a:ea typeface="Open Sans"/>
                <a:cs typeface="Open Sans"/>
                <a:sym typeface="Open Sans"/>
              </a:rPr>
              <a:t>NEEM 7 KAARTEN </a:t>
            </a:r>
          </a:p>
        </p:txBody>
      </p:sp>
      <p:pic>
        <p:nvPicPr>
          <p:cNvPr id="8" name="Image 8" descr="Une image contenant texte, gadget, Téléphone mobile, Appareil de communication&#10;&#10;Le contenu généré par l’IA peut être incorrect.">
            <a:extLst>
              <a:ext uri="{FF2B5EF4-FFF2-40B4-BE49-F238E27FC236}">
                <a16:creationId xmlns:a16="http://schemas.microsoft.com/office/drawing/2014/main" id="{A95E7C58-0150-DEC4-B64E-F8988C8E192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4834" y="3934090"/>
            <a:ext cx="1336327" cy="1494875"/>
          </a:xfrm>
          <a:prstGeom prst="rect">
            <a:avLst/>
          </a:prstGeom>
        </p:spPr>
      </p:pic>
      <p:sp>
        <p:nvSpPr>
          <p:cNvPr id="9" name="Flèche : droite 9">
            <a:extLst>
              <a:ext uri="{FF2B5EF4-FFF2-40B4-BE49-F238E27FC236}">
                <a16:creationId xmlns:a16="http://schemas.microsoft.com/office/drawing/2014/main" id="{296AC00A-F6AA-F132-6DA3-8F360EB31CDB}"/>
              </a:ext>
            </a:extLst>
          </p:cNvPr>
          <p:cNvSpPr/>
          <p:nvPr/>
        </p:nvSpPr>
        <p:spPr>
          <a:xfrm>
            <a:off x="10486874" y="4663030"/>
            <a:ext cx="368799" cy="254000"/>
          </a:xfrm>
          <a:prstGeom prst="rightArrow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" name="TextBox 3">
            <a:extLst>
              <a:ext uri="{FF2B5EF4-FFF2-40B4-BE49-F238E27FC236}">
                <a16:creationId xmlns:a16="http://schemas.microsoft.com/office/drawing/2014/main" id="{43751DB8-0FB8-F015-73BA-E639B915B171}"/>
              </a:ext>
            </a:extLst>
          </p:cNvPr>
          <p:cNvSpPr txBox="1"/>
          <p:nvPr/>
        </p:nvSpPr>
        <p:spPr>
          <a:xfrm>
            <a:off x="3896613" y="2122952"/>
            <a:ext cx="6245284" cy="6206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defTabSz="609630">
              <a:lnSpc>
                <a:spcPct val="150000"/>
              </a:lnSpc>
              <a:spcBef>
                <a:spcPct val="0"/>
              </a:spcBef>
              <a:defRPr/>
            </a:pPr>
            <a:r>
              <a:rPr kumimoji="0" lang="en-US" sz="29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ebas Neue" panose="020B0606020202050201" pitchFamily="34" charset="0"/>
                <a:ea typeface="Open Sans"/>
                <a:cs typeface="Open Sans"/>
                <a:sym typeface="Open Sans"/>
              </a:rPr>
              <a:t>2. 	</a:t>
            </a:r>
            <a:r>
              <a:rPr lang="fr-FR" sz="2933" dirty="0">
                <a:solidFill>
                  <a:prstClr val="white"/>
                </a:solidFill>
                <a:latin typeface="Bebas Neue" panose="020B0606020202050201" pitchFamily="34" charset="0"/>
                <a:ea typeface="Open Sans"/>
                <a:cs typeface="Open Sans"/>
                <a:sym typeface="Open Sans"/>
              </a:rPr>
              <a:t> KIES DE BEAT </a:t>
            </a:r>
            <a:r>
              <a:rPr lang="fr-FR" sz="2933" dirty="0" err="1">
                <a:solidFill>
                  <a:prstClr val="white"/>
                </a:solidFill>
                <a:latin typeface="Bebas Neue" panose="020B0606020202050201" pitchFamily="34" charset="0"/>
                <a:ea typeface="Open Sans"/>
                <a:cs typeface="Open Sans"/>
                <a:sym typeface="Open Sans"/>
              </a:rPr>
              <a:t>CONTroller</a:t>
            </a:r>
            <a:r>
              <a:rPr lang="fr-FR" sz="2933" dirty="0">
                <a:solidFill>
                  <a:prstClr val="white"/>
                </a:solidFill>
                <a:latin typeface="Bebas Neue" panose="020B0606020202050201" pitchFamily="34" charset="0"/>
                <a:ea typeface="Open Sans"/>
                <a:cs typeface="Open Sans"/>
                <a:sym typeface="Open Sans"/>
              </a:rPr>
              <a:t>!</a:t>
            </a:r>
            <a:endParaRPr kumimoji="0" lang="en-US" sz="293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ebas Neue" panose="020B0606020202050201" pitchFamily="34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40" name="TextBox 3">
            <a:extLst>
              <a:ext uri="{FF2B5EF4-FFF2-40B4-BE49-F238E27FC236}">
                <a16:creationId xmlns:a16="http://schemas.microsoft.com/office/drawing/2014/main" id="{90AF6C3E-9B72-FEC2-67C5-F83B728C8CB9}"/>
              </a:ext>
            </a:extLst>
          </p:cNvPr>
          <p:cNvSpPr txBox="1"/>
          <p:nvPr/>
        </p:nvSpPr>
        <p:spPr>
          <a:xfrm>
            <a:off x="3896613" y="2856889"/>
            <a:ext cx="7458474" cy="6206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9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ebas Neue" panose="020B0606020202050201" pitchFamily="34" charset="0"/>
                <a:ea typeface="Open Sans"/>
                <a:cs typeface="Open Sans"/>
                <a:sym typeface="Open Sans"/>
              </a:rPr>
              <a:t>3. 	THE beat controller </a:t>
            </a:r>
            <a:r>
              <a:rPr kumimoji="0" lang="en-US" sz="2933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ebas Neue" panose="020B0606020202050201" pitchFamily="34" charset="0"/>
                <a:ea typeface="Open Sans"/>
                <a:cs typeface="Open Sans"/>
                <a:sym typeface="Open Sans"/>
              </a:rPr>
              <a:t>SCANt</a:t>
            </a:r>
            <a:r>
              <a:rPr kumimoji="0" lang="en-US" sz="29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ebas Neue" panose="020B0606020202050201" pitchFamily="34" charset="0"/>
                <a:ea typeface="Open Sans"/>
                <a:cs typeface="Open Sans"/>
                <a:sym typeface="Open Sans"/>
              </a:rPr>
              <a:t> </a:t>
            </a:r>
            <a:r>
              <a:rPr lang="en-US" sz="2933" dirty="0">
                <a:solidFill>
                  <a:prstClr val="white"/>
                </a:solidFill>
                <a:latin typeface="Bebas Neue" panose="020B0606020202050201" pitchFamily="34" charset="0"/>
                <a:ea typeface="Open Sans"/>
                <a:cs typeface="Open Sans"/>
                <a:sym typeface="Open Sans"/>
              </a:rPr>
              <a:t>de</a:t>
            </a:r>
            <a:r>
              <a:rPr kumimoji="0" lang="en-US" sz="29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ebas Neue" panose="020B0606020202050201" pitchFamily="34" charset="0"/>
                <a:ea typeface="Open Sans"/>
                <a:cs typeface="Open Sans"/>
                <a:sym typeface="Open Sans"/>
              </a:rPr>
              <a:t> PLAYLIST </a:t>
            </a:r>
            <a:r>
              <a:rPr lang="en-US" sz="2933" dirty="0">
                <a:solidFill>
                  <a:prstClr val="white"/>
                </a:solidFill>
                <a:latin typeface="Bebas Neue" panose="020B0606020202050201" pitchFamily="34" charset="0"/>
                <a:ea typeface="Open Sans"/>
                <a:cs typeface="Open Sans"/>
                <a:sym typeface="Open Sans"/>
              </a:rPr>
              <a:t>op de</a:t>
            </a:r>
            <a:r>
              <a:rPr kumimoji="0" lang="en-US" sz="29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ebas Neue" panose="020B0606020202050201" pitchFamily="34" charset="0"/>
                <a:ea typeface="Open Sans"/>
                <a:cs typeface="Open Sans"/>
                <a:sym typeface="Open Sans"/>
              </a:rPr>
              <a:t> TOKEN</a:t>
            </a:r>
          </a:p>
        </p:txBody>
      </p:sp>
      <p:sp>
        <p:nvSpPr>
          <p:cNvPr id="41" name="TextBox 3">
            <a:extLst>
              <a:ext uri="{FF2B5EF4-FFF2-40B4-BE49-F238E27FC236}">
                <a16:creationId xmlns:a16="http://schemas.microsoft.com/office/drawing/2014/main" id="{7433A831-9A16-F751-B19B-DD4977B765DE}"/>
              </a:ext>
            </a:extLst>
          </p:cNvPr>
          <p:cNvSpPr txBox="1"/>
          <p:nvPr/>
        </p:nvSpPr>
        <p:spPr>
          <a:xfrm>
            <a:off x="3896612" y="3577285"/>
            <a:ext cx="7350507" cy="6206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defTabSz="609630">
              <a:lnSpc>
                <a:spcPct val="150000"/>
              </a:lnSpc>
              <a:spcBef>
                <a:spcPct val="0"/>
              </a:spcBef>
              <a:defRPr/>
            </a:pPr>
            <a:r>
              <a:rPr kumimoji="0" lang="en-US" sz="29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ebas Neue" panose="020B0606020202050201" pitchFamily="34" charset="0"/>
                <a:ea typeface="Open Sans"/>
                <a:cs typeface="Open Sans"/>
                <a:sym typeface="Open Sans"/>
              </a:rPr>
              <a:t>4. 	</a:t>
            </a:r>
            <a:r>
              <a:rPr lang="fr-FR" sz="2933" dirty="0">
                <a:solidFill>
                  <a:prstClr val="white"/>
                </a:solidFill>
                <a:latin typeface="Bebas Neue" panose="020B0606020202050201" pitchFamily="34" charset="0"/>
                <a:ea typeface="Open Sans"/>
                <a:cs typeface="Open Sans"/>
                <a:sym typeface="Open Sans"/>
              </a:rPr>
              <a:t> </a:t>
            </a:r>
            <a:r>
              <a:rPr lang="nl-BE" sz="2933" dirty="0">
                <a:solidFill>
                  <a:prstClr val="white"/>
                </a:solidFill>
                <a:latin typeface="Bebas Neue" panose="020B0606020202050201" pitchFamily="34" charset="0"/>
                <a:ea typeface="Open Sans"/>
                <a:cs typeface="Open Sans"/>
                <a:sym typeface="Open Sans"/>
              </a:rPr>
              <a:t>ELKE SPELER SPEELT ZIJN BESTE SITUATIEKAART</a:t>
            </a:r>
            <a:endParaRPr kumimoji="0" lang="en-US" sz="293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ebas Neue" panose="020B0606020202050201" pitchFamily="34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42" name="TextBox 3">
            <a:extLst>
              <a:ext uri="{FF2B5EF4-FFF2-40B4-BE49-F238E27FC236}">
                <a16:creationId xmlns:a16="http://schemas.microsoft.com/office/drawing/2014/main" id="{C20C9954-D817-854F-9374-965E2C2EF024}"/>
              </a:ext>
            </a:extLst>
          </p:cNvPr>
          <p:cNvSpPr txBox="1"/>
          <p:nvPr/>
        </p:nvSpPr>
        <p:spPr>
          <a:xfrm>
            <a:off x="3908350" y="4324764"/>
            <a:ext cx="6245284" cy="6206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defTabSz="609630">
              <a:lnSpc>
                <a:spcPct val="150000"/>
              </a:lnSpc>
              <a:spcBef>
                <a:spcPct val="0"/>
              </a:spcBef>
              <a:defRPr/>
            </a:pPr>
            <a:r>
              <a:rPr kumimoji="0" lang="en-US" sz="29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ebas Neue" panose="020B0606020202050201" pitchFamily="34" charset="0"/>
                <a:ea typeface="Open Sans"/>
                <a:cs typeface="Open Sans"/>
                <a:sym typeface="Open Sans"/>
              </a:rPr>
              <a:t>5. 	</a:t>
            </a:r>
            <a:r>
              <a:rPr lang="fr-FR" sz="2933" dirty="0">
                <a:solidFill>
                  <a:prstClr val="white"/>
                </a:solidFill>
                <a:latin typeface="Bebas Neue" panose="020B0606020202050201" pitchFamily="34" charset="0"/>
                <a:ea typeface="Open Sans"/>
                <a:cs typeface="Open Sans"/>
                <a:sym typeface="Open Sans"/>
              </a:rPr>
              <a:t> </a:t>
            </a:r>
            <a:r>
              <a:rPr lang="nl-BE" sz="2933" dirty="0">
                <a:solidFill>
                  <a:prstClr val="white"/>
                </a:solidFill>
                <a:latin typeface="Bebas Neue" panose="020B0606020202050201" pitchFamily="34" charset="0"/>
                <a:ea typeface="Open Sans"/>
                <a:cs typeface="Open Sans"/>
                <a:sym typeface="Open Sans"/>
              </a:rPr>
              <a:t>HET IS TIJD VOOR DE ONTHULLING!</a:t>
            </a:r>
            <a:endParaRPr kumimoji="0" lang="en-US" sz="293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ebas Neue" panose="020B0606020202050201" pitchFamily="34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43" name="TextBox 3">
            <a:extLst>
              <a:ext uri="{FF2B5EF4-FFF2-40B4-BE49-F238E27FC236}">
                <a16:creationId xmlns:a16="http://schemas.microsoft.com/office/drawing/2014/main" id="{95910363-67E0-37A6-2522-D3E253C22E10}"/>
              </a:ext>
            </a:extLst>
          </p:cNvPr>
          <p:cNvSpPr txBox="1"/>
          <p:nvPr/>
        </p:nvSpPr>
        <p:spPr>
          <a:xfrm>
            <a:off x="3873471" y="5282514"/>
            <a:ext cx="6959060" cy="6206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defTabSz="609630">
              <a:lnSpc>
                <a:spcPct val="150000"/>
              </a:lnSpc>
              <a:spcBef>
                <a:spcPct val="0"/>
              </a:spcBef>
              <a:defRPr/>
            </a:pPr>
            <a:r>
              <a:rPr kumimoji="0" lang="en-US" sz="29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ebas Neue" panose="020B0606020202050201" pitchFamily="34" charset="0"/>
                <a:ea typeface="Open Sans"/>
                <a:cs typeface="Open Sans"/>
                <a:sym typeface="Open Sans"/>
              </a:rPr>
              <a:t>6. 	</a:t>
            </a:r>
            <a:r>
              <a:rPr lang="nl-BE" sz="2933" dirty="0">
                <a:solidFill>
                  <a:prstClr val="white"/>
                </a:solidFill>
                <a:latin typeface="Bebas Neue" panose="020B0606020202050201" pitchFamily="34" charset="0"/>
                <a:ea typeface="Open Sans"/>
                <a:cs typeface="Open Sans"/>
                <a:sym typeface="Open Sans"/>
              </a:rPr>
              <a:t> VERDIEN 1 PUNT ALS JE KAART WORDT GESELECTEERD!</a:t>
            </a:r>
            <a:endParaRPr kumimoji="0" lang="en-US" sz="293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ebas Neue" panose="020B0606020202050201" pitchFamily="34" charset="0"/>
              <a:ea typeface="Open Sans"/>
              <a:cs typeface="Open Sans"/>
              <a:sym typeface="Open Sans"/>
            </a:endParaRPr>
          </a:p>
        </p:txBody>
      </p:sp>
      <p:pic>
        <p:nvPicPr>
          <p:cNvPr id="4" name="Imagen 11" descr="Logotipo&#10;&#10;El contenido generado por IA puede ser incorrecto.">
            <a:extLst>
              <a:ext uri="{FF2B5EF4-FFF2-40B4-BE49-F238E27FC236}">
                <a16:creationId xmlns:a16="http://schemas.microsoft.com/office/drawing/2014/main" id="{755A1FEE-C641-80C8-EB3E-8C9D9FC86752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903" t="3335" r="7814" b="5828"/>
          <a:stretch>
            <a:fillRect/>
          </a:stretch>
        </p:blipFill>
        <p:spPr>
          <a:xfrm>
            <a:off x="7820644" y="1491693"/>
            <a:ext cx="431512" cy="651148"/>
          </a:xfrm>
          <a:prstGeom prst="roundRect">
            <a:avLst>
              <a:gd name="adj" fmla="val 5910"/>
            </a:avLst>
          </a:prstGeom>
        </p:spPr>
      </p:pic>
      <p:pic>
        <p:nvPicPr>
          <p:cNvPr id="13" name="Imagen 11" descr="Logotipo&#10;&#10;El contenido generado por IA puede ser incorrecto.">
            <a:extLst>
              <a:ext uri="{FF2B5EF4-FFF2-40B4-BE49-F238E27FC236}">
                <a16:creationId xmlns:a16="http://schemas.microsoft.com/office/drawing/2014/main" id="{0C23E7D7-E10B-9052-58ED-5D7B0ADFD3C2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903" t="3335" r="7814" b="5828"/>
          <a:stretch>
            <a:fillRect/>
          </a:stretch>
        </p:blipFill>
        <p:spPr>
          <a:xfrm>
            <a:off x="9925405" y="1497088"/>
            <a:ext cx="431512" cy="651148"/>
          </a:xfrm>
          <a:prstGeom prst="roundRect">
            <a:avLst>
              <a:gd name="adj" fmla="val 5910"/>
            </a:avLst>
          </a:prstGeom>
        </p:spPr>
      </p:pic>
      <p:pic>
        <p:nvPicPr>
          <p:cNvPr id="31" name="Imagen 11" descr="Logotipo&#10;&#10;El contenido generado por IA puede ser incorrecto.">
            <a:extLst>
              <a:ext uri="{FF2B5EF4-FFF2-40B4-BE49-F238E27FC236}">
                <a16:creationId xmlns:a16="http://schemas.microsoft.com/office/drawing/2014/main" id="{EC59D001-42C1-DDB3-CE78-2A168EEE52E6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903" t="3335" r="7814" b="5828"/>
          <a:stretch>
            <a:fillRect/>
          </a:stretch>
        </p:blipFill>
        <p:spPr>
          <a:xfrm>
            <a:off x="8230501" y="1491221"/>
            <a:ext cx="431512" cy="651148"/>
          </a:xfrm>
          <a:prstGeom prst="roundRect">
            <a:avLst>
              <a:gd name="adj" fmla="val 5910"/>
            </a:avLst>
          </a:prstGeom>
        </p:spPr>
      </p:pic>
      <p:pic>
        <p:nvPicPr>
          <p:cNvPr id="32" name="Imagen 11" descr="Logotipo&#10;&#10;El contenido generado por IA puede ser incorrecto.">
            <a:extLst>
              <a:ext uri="{FF2B5EF4-FFF2-40B4-BE49-F238E27FC236}">
                <a16:creationId xmlns:a16="http://schemas.microsoft.com/office/drawing/2014/main" id="{7573ADCE-B3CC-39C5-D934-980742BC5633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903" t="3335" r="7814" b="5828"/>
          <a:stretch>
            <a:fillRect/>
          </a:stretch>
        </p:blipFill>
        <p:spPr>
          <a:xfrm>
            <a:off x="9482277" y="1491693"/>
            <a:ext cx="431512" cy="651148"/>
          </a:xfrm>
          <a:prstGeom prst="roundRect">
            <a:avLst>
              <a:gd name="adj" fmla="val 5910"/>
            </a:avLst>
          </a:prstGeom>
        </p:spPr>
      </p:pic>
      <p:pic>
        <p:nvPicPr>
          <p:cNvPr id="33" name="Imagen 11" descr="Logotipo&#10;&#10;El contenido generado por IA puede ser incorrecto.">
            <a:extLst>
              <a:ext uri="{FF2B5EF4-FFF2-40B4-BE49-F238E27FC236}">
                <a16:creationId xmlns:a16="http://schemas.microsoft.com/office/drawing/2014/main" id="{5D6CAC52-08DC-F6FB-5EF6-A94DE285634D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903" t="3335" r="7814" b="5828"/>
          <a:stretch>
            <a:fillRect/>
          </a:stretch>
        </p:blipFill>
        <p:spPr>
          <a:xfrm>
            <a:off x="8635149" y="1500166"/>
            <a:ext cx="431512" cy="651148"/>
          </a:xfrm>
          <a:prstGeom prst="roundRect">
            <a:avLst>
              <a:gd name="adj" fmla="val 5910"/>
            </a:avLst>
          </a:prstGeom>
        </p:spPr>
      </p:pic>
      <p:pic>
        <p:nvPicPr>
          <p:cNvPr id="36" name="Imagen 11" descr="Logotipo&#10;&#10;El contenido generado por IA puede ser incorrecto.">
            <a:extLst>
              <a:ext uri="{FF2B5EF4-FFF2-40B4-BE49-F238E27FC236}">
                <a16:creationId xmlns:a16="http://schemas.microsoft.com/office/drawing/2014/main" id="{4478501A-21AA-4E28-BB95-3849CE1F8803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903" t="3335" r="7814" b="5828"/>
          <a:stretch>
            <a:fillRect/>
          </a:stretch>
        </p:blipFill>
        <p:spPr>
          <a:xfrm>
            <a:off x="7379708" y="1491693"/>
            <a:ext cx="431512" cy="651148"/>
          </a:xfrm>
          <a:prstGeom prst="roundRect">
            <a:avLst>
              <a:gd name="adj" fmla="val 5910"/>
            </a:avLst>
          </a:prstGeom>
        </p:spPr>
      </p:pic>
      <p:pic>
        <p:nvPicPr>
          <p:cNvPr id="44" name="Imagen 11" descr="Logotipo&#10;&#10;El contenido generado por IA puede ser incorrecto.">
            <a:extLst>
              <a:ext uri="{FF2B5EF4-FFF2-40B4-BE49-F238E27FC236}">
                <a16:creationId xmlns:a16="http://schemas.microsoft.com/office/drawing/2014/main" id="{8B61590F-BAC1-EBE1-F795-8F8F58037A8C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903" t="3335" r="7814" b="5828"/>
          <a:stretch>
            <a:fillRect/>
          </a:stretch>
        </p:blipFill>
        <p:spPr>
          <a:xfrm>
            <a:off x="9039796" y="1493895"/>
            <a:ext cx="431512" cy="651148"/>
          </a:xfrm>
          <a:prstGeom prst="roundRect">
            <a:avLst>
              <a:gd name="adj" fmla="val 5910"/>
            </a:avLst>
          </a:prstGeom>
        </p:spPr>
      </p:pic>
      <p:pic>
        <p:nvPicPr>
          <p:cNvPr id="45" name="Picture 44" descr="A group of round white and green logos&#10;&#10;AI-generated content may be incorrect.">
            <a:extLst>
              <a:ext uri="{FF2B5EF4-FFF2-40B4-BE49-F238E27FC236}">
                <a16:creationId xmlns:a16="http://schemas.microsoft.com/office/drawing/2014/main" id="{A4EBBC50-6636-4E67-F0FD-2FC062E0930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692" b="51655"/>
          <a:stretch>
            <a:fillRect/>
          </a:stretch>
        </p:blipFill>
        <p:spPr>
          <a:xfrm>
            <a:off x="11075574" y="2895265"/>
            <a:ext cx="646041" cy="553058"/>
          </a:xfrm>
          <a:prstGeom prst="rect">
            <a:avLst/>
          </a:prstGeom>
        </p:spPr>
      </p:pic>
      <p:pic>
        <p:nvPicPr>
          <p:cNvPr id="48" name="Picture 47" descr="A screen shot of a phone&#10;&#10;AI-generated content may be incorrect.">
            <a:extLst>
              <a:ext uri="{FF2B5EF4-FFF2-40B4-BE49-F238E27FC236}">
                <a16:creationId xmlns:a16="http://schemas.microsoft.com/office/drawing/2014/main" id="{8453DA81-D7AE-AA29-A195-BE18657D9EE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8819" y="4234677"/>
            <a:ext cx="825176" cy="1177364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3F85CEF8-43E5-A998-D144-34003826026E}"/>
              </a:ext>
            </a:extLst>
          </p:cNvPr>
          <p:cNvGrpSpPr/>
          <p:nvPr/>
        </p:nvGrpSpPr>
        <p:grpSpPr>
          <a:xfrm>
            <a:off x="-2511" y="1016098"/>
            <a:ext cx="4802186" cy="4802186"/>
            <a:chOff x="-2511" y="1016098"/>
            <a:chExt cx="4802186" cy="4802186"/>
          </a:xfrm>
        </p:grpSpPr>
        <p:pic>
          <p:nvPicPr>
            <p:cNvPr id="27" name="Picture 26" descr="A box of a game&#10;&#10;AI-generated content may be incorrect.">
              <a:extLst>
                <a:ext uri="{FF2B5EF4-FFF2-40B4-BE49-F238E27FC236}">
                  <a16:creationId xmlns:a16="http://schemas.microsoft.com/office/drawing/2014/main" id="{2A06D2A1-0052-508D-BEDC-FFB52C40E61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511" y="1016098"/>
              <a:ext cx="4802186" cy="4802186"/>
            </a:xfrm>
            <a:prstGeom prst="rect">
              <a:avLst/>
            </a:prstGeom>
          </p:spPr>
        </p:pic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5D5EF22B-2BAF-BA5C-8CCA-14077E5ED5B9}"/>
                </a:ext>
              </a:extLst>
            </p:cNvPr>
            <p:cNvSpPr/>
            <p:nvPr/>
          </p:nvSpPr>
          <p:spPr>
            <a:xfrm rot="21003798">
              <a:off x="3123304" y="4988587"/>
              <a:ext cx="539496" cy="154462"/>
            </a:xfrm>
            <a:prstGeom prst="rect">
              <a:avLst/>
            </a:prstGeom>
            <a:solidFill>
              <a:srgbClr val="0B121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N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29FD0D8E-CF4E-FD63-355F-79997F0A1F19}"/>
              </a:ext>
            </a:extLst>
          </p:cNvPr>
          <p:cNvSpPr/>
          <p:nvPr/>
        </p:nvSpPr>
        <p:spPr>
          <a:xfrm>
            <a:off x="1060574" y="4631834"/>
            <a:ext cx="181764" cy="556605"/>
          </a:xfrm>
          <a:prstGeom prst="rect">
            <a:avLst/>
          </a:prstGeom>
          <a:solidFill>
            <a:srgbClr val="0B121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5482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5359ABAFC3CCC488308ECF83BB343DD" ma:contentTypeVersion="16" ma:contentTypeDescription="Create a new document." ma:contentTypeScope="" ma:versionID="3a98d4e42309e0101ffcf6048f5b8b65">
  <xsd:schema xmlns:xsd="http://www.w3.org/2001/XMLSchema" xmlns:xs="http://www.w3.org/2001/XMLSchema" xmlns:p="http://schemas.microsoft.com/office/2006/metadata/properties" xmlns:ns2="d65f3d67-abef-4138-9f6c-320773f5dbbd" xmlns:ns3="79717430-a124-410e-ab52-0db2fe788d2a" targetNamespace="http://schemas.microsoft.com/office/2006/metadata/properties" ma:root="true" ma:fieldsID="7d9e5daaa71207c14bac64277da3be1a" ns2:_="" ns3:_="">
    <xsd:import namespace="d65f3d67-abef-4138-9f6c-320773f5dbbd"/>
    <xsd:import namespace="79717430-a124-410e-ab52-0db2fe788d2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65f3d67-abef-4138-9f6c-320773f5dbb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ddb6ff23-a6b9-433e-8168-a7cf1f2dd02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717430-a124-410e-ab52-0db2fe788d2a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1cb2a18e-ef74-42c6-bfad-58541c756be5}" ma:internalName="TaxCatchAll" ma:showField="CatchAllData" ma:web="79717430-a124-410e-ab52-0db2fe788d2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9717430-a124-410e-ab52-0db2fe788d2a" xsi:nil="true"/>
    <lcf76f155ced4ddcb4097134ff3c332f xmlns="d65f3d67-abef-4138-9f6c-320773f5dbbd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904D6A91-38A2-408A-9DE0-3B35EF7D583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0BE7D75-72E1-46C5-8C6B-C35464865EA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65f3d67-abef-4138-9f6c-320773f5dbbd"/>
    <ds:schemaRef ds:uri="79717430-a124-410e-ab52-0db2fe788d2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4A91E04-2A3C-4726-B8B2-43F62031C143}">
  <ds:schemaRefs>
    <ds:schemaRef ds:uri="http://schemas.microsoft.com/office/2006/metadata/properties"/>
    <ds:schemaRef ds:uri="http://schemas.microsoft.com/office/infopath/2007/PartnerControls"/>
    <ds:schemaRef ds:uri="79717430-a124-410e-ab52-0db2fe788d2a"/>
    <ds:schemaRef ds:uri="d65f3d67-abef-4138-9f6c-320773f5db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83</Words>
  <Application>Microsoft Office PowerPoint</Application>
  <PresentationFormat>Grand écran</PresentationFormat>
  <Paragraphs>10</Paragraphs>
  <Slides>2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2</vt:i4>
      </vt:variant>
    </vt:vector>
  </HeadingPairs>
  <TitlesOfParts>
    <vt:vector size="9" baseType="lpstr">
      <vt:lpstr>Aptos</vt:lpstr>
      <vt:lpstr>Arial</vt:lpstr>
      <vt:lpstr>Arista 2.0</vt:lpstr>
      <vt:lpstr>Bebas Neue</vt:lpstr>
      <vt:lpstr>Calibri</vt:lpstr>
      <vt:lpstr>1_office theme</vt:lpstr>
      <vt:lpstr>1_Conception personnalisée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Britte Prinsen</dc:creator>
  <cp:lastModifiedBy>Nicolas Sinia</cp:lastModifiedBy>
  <cp:revision>5</cp:revision>
  <dcterms:created xsi:type="dcterms:W3CDTF">2025-05-26T12:50:54Z</dcterms:created>
  <dcterms:modified xsi:type="dcterms:W3CDTF">2026-07-29T10:41:51Z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0x010100C5359ABAFC3CCC488308ECF83BB343DD</vt:lpwstr>
  </property>
  <property fmtid="{D5CDD505-2E9C-101B-9397-08002B2CF9AE}" pid="3" name="MediaServiceImageTags">
    <vt:lpwstr/>
  </property>
</Properties>
</file>