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"/>
  </p:notesMasterIdLst>
  <p:sldIdLst>
    <p:sldId id="375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35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A129C2-355B-4962-8DD8-144383729C8C}" type="datetimeFigureOut">
              <a:rPr lang="fr-BE" smtClean="0"/>
              <a:t>15-07-26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0E5AA5-FC57-48EA-8CBC-7375E8F150B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35796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A894-7DD8-39EB-C89A-3C824E5D4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83469CF-43D5-9BE9-F44F-4374CD9538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737E06F-D311-D891-4638-DD8D21A2BE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8B124DE-69E0-A04A-0389-AC0F98A1AD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AEF60B-2197-4EA1-857A-9F3B0EDD1C34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3586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181CBE-6963-69F5-598F-1CA3750E13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67E1986-2DE9-1974-72E7-6C2FCD3560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56159D5-AE28-13F3-C3EC-8D35E0A86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F4933-907F-45F9-B215-B1F32A39EF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1794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e l'élément multimédia 15">
            <a:extLst>
              <a:ext uri="{FF2B5EF4-FFF2-40B4-BE49-F238E27FC236}">
                <a16:creationId xmlns:a16="http://schemas.microsoft.com/office/drawing/2014/main" id="{6A99D4AE-7023-7E92-8B5A-C17134C41E7F}"/>
              </a:ext>
            </a:extLst>
          </p:cNvPr>
          <p:cNvSpPr>
            <a:spLocks noGrp="1"/>
          </p:cNvSpPr>
          <p:nvPr>
            <p:ph type="media" sz="quarter" idx="19"/>
          </p:nvPr>
        </p:nvSpPr>
        <p:spPr>
          <a:xfrm>
            <a:off x="2094732" y="1368248"/>
            <a:ext cx="8002536" cy="4501425"/>
          </a:xfrm>
          <a:prstGeom prst="roundRect">
            <a:avLst>
              <a:gd name="adj" fmla="val 11623"/>
            </a:avLst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  <a:scene3d>
            <a:camera prst="obliqueBottomRight"/>
            <a:lightRig rig="threePt" dir="t"/>
          </a:scene3d>
          <a:sp3d extrusionH="635000">
            <a:extrusionClr>
              <a:schemeClr val="tx1"/>
            </a:extrusionClr>
          </a:sp3d>
        </p:spPr>
        <p:txBody>
          <a:bodyPr/>
          <a:lstStyle/>
          <a:p>
            <a:r>
              <a:rPr lang="fr-FR"/>
              <a:t>Cliquez sur l'icône pour ajouter l'élément multimédia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3E432AB-F83B-0D64-B089-9B8930D59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28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B7D48CAD-F7FB-82B5-4C97-CFB0277A7F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832716"/>
            <a:ext cx="10515600" cy="313932"/>
          </a:xfrm>
        </p:spPr>
        <p:txBody>
          <a:bodyPr>
            <a:sp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fr-FR"/>
              <a:t>Modifiez le style du sous-titre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1227D25-BBB1-EF06-968E-FDC66E7ED6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500" y="6282149"/>
            <a:ext cx="1333500" cy="574941"/>
          </a:xfrm>
          <a:prstGeom prst="rect">
            <a:avLst/>
          </a:prstGeom>
        </p:spPr>
      </p:pic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C9C2727-8B28-5F98-396B-AB3985CE27A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5C219A-205F-42BB-A1CA-36917D4C58B7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Espace réservé du pied de page 11">
            <a:extLst>
              <a:ext uri="{FF2B5EF4-FFF2-40B4-BE49-F238E27FC236}">
                <a16:creationId xmlns:a16="http://schemas.microsoft.com/office/drawing/2014/main" id="{5207746B-EA85-9281-46EB-0D53F1962D6B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fr-FR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597787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 Logo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E432AB-F83B-0D64-B089-9B8930D59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28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B7D48CAD-F7FB-82B5-4C97-CFB0277A7F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832716"/>
            <a:ext cx="10515600" cy="313932"/>
          </a:xfrm>
        </p:spPr>
        <p:txBody>
          <a:bodyPr>
            <a:sp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fr-FR"/>
              <a:t>Modifiez le style du sous-titre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B7EDEA0D-3153-C96F-EE00-4E1ECD231F7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694398" y="6360398"/>
            <a:ext cx="258604" cy="258604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5768395-CC99-60ED-761C-F283C49E86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F65C219A-205F-42BB-A1CA-36917D4C58B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11D7128-DF74-1E40-DCC7-448EF4AD363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9135888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E432AB-F83B-0D64-B089-9B8930D59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28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B7D48CAD-F7FB-82B5-4C97-CFB0277A7F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832716"/>
            <a:ext cx="10515600" cy="313932"/>
          </a:xfrm>
        </p:spPr>
        <p:txBody>
          <a:bodyPr>
            <a:sp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fr-FR"/>
              <a:t>Modifiez le style du sous-titre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253A058-F7AF-44BF-1F3F-AFD7B41C60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5C219A-205F-42BB-A1CA-36917D4C58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16048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4987B4E-163A-66E1-4A49-D6E1E7D884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65C219A-205F-42BB-A1CA-36917D4C58B7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5F869E4-915B-5436-2E9A-B3ADE55D3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9921684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Plein Ecr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4987B4E-163A-66E1-4A49-D6E1E7D884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65C219A-205F-42BB-A1CA-36917D4C58B7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5F869E4-915B-5436-2E9A-B3ADE55D3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Confidential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042D00C-5165-0AA1-803F-41DF16CF051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0" y="0"/>
            <a:ext cx="12192000" cy="6858000"/>
          </a:xfrm>
          <a:solidFill>
            <a:schemeClr val="bg1"/>
          </a:solidFill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/>
              <a:t>Full Screen Content</a:t>
            </a:r>
          </a:p>
        </p:txBody>
      </p:sp>
    </p:spTree>
    <p:extLst>
      <p:ext uri="{BB962C8B-B14F-4D97-AF65-F5344CB8AC3E}">
        <p14:creationId xmlns:p14="http://schemas.microsoft.com/office/powerpoint/2010/main" val="3371755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JAUN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E4A3B44E-9896-1220-14A1-8CAF749279BE}"/>
              </a:ext>
            </a:extLst>
          </p:cNvPr>
          <p:cNvSpPr/>
          <p:nvPr userDrawn="1"/>
        </p:nvSpPr>
        <p:spPr>
          <a:xfrm>
            <a:off x="0" y="3445696"/>
            <a:ext cx="12192000" cy="3412305"/>
          </a:xfrm>
          <a:custGeom>
            <a:avLst/>
            <a:gdLst>
              <a:gd name="connsiteX0" fmla="*/ 11621067 w 12192000"/>
              <a:gd name="connsiteY0" fmla="*/ 0 h 3412305"/>
              <a:gd name="connsiteX1" fmla="*/ 12192000 w 12192000"/>
              <a:gd name="connsiteY1" fmla="*/ 4747 h 3412305"/>
              <a:gd name="connsiteX2" fmla="*/ 12192000 w 12192000"/>
              <a:gd name="connsiteY2" fmla="*/ 3412305 h 3412305"/>
              <a:gd name="connsiteX3" fmla="*/ 0 w 12192000"/>
              <a:gd name="connsiteY3" fmla="*/ 3412305 h 3412305"/>
              <a:gd name="connsiteX4" fmla="*/ 0 w 12192000"/>
              <a:gd name="connsiteY4" fmla="*/ 1373296 h 3412305"/>
              <a:gd name="connsiteX5" fmla="*/ 2756 w 12192000"/>
              <a:gd name="connsiteY5" fmla="*/ 1373515 h 3412305"/>
              <a:gd name="connsiteX6" fmla="*/ 683254 w 12192000"/>
              <a:gd name="connsiteY6" fmla="*/ 1265285 h 3412305"/>
              <a:gd name="connsiteX7" fmla="*/ 1345028 w 12192000"/>
              <a:gd name="connsiteY7" fmla="*/ 979934 h 3412305"/>
              <a:gd name="connsiteX8" fmla="*/ 2063748 w 12192000"/>
              <a:gd name="connsiteY8" fmla="*/ 1232641 h 3412305"/>
              <a:gd name="connsiteX9" fmla="*/ 2748174 w 12192000"/>
              <a:gd name="connsiteY9" fmla="*/ 1160956 h 3412305"/>
              <a:gd name="connsiteX10" fmla="*/ 3399731 w 12192000"/>
              <a:gd name="connsiteY10" fmla="*/ 779749 h 3412305"/>
              <a:gd name="connsiteX11" fmla="*/ 4091960 w 12192000"/>
              <a:gd name="connsiteY11" fmla="*/ 782088 h 3412305"/>
              <a:gd name="connsiteX12" fmla="*/ 4790525 w 12192000"/>
              <a:gd name="connsiteY12" fmla="*/ 844270 h 3412305"/>
              <a:gd name="connsiteX13" fmla="*/ 5492012 w 12192000"/>
              <a:gd name="connsiteY13" fmla="*/ 933498 h 3412305"/>
              <a:gd name="connsiteX14" fmla="*/ 6175499 w 12192000"/>
              <a:gd name="connsiteY14" fmla="*/ 853379 h 3412305"/>
              <a:gd name="connsiteX15" fmla="*/ 6861358 w 12192000"/>
              <a:gd name="connsiteY15" fmla="*/ 795294 h 3412305"/>
              <a:gd name="connsiteX16" fmla="*/ 7517292 w 12192000"/>
              <a:gd name="connsiteY16" fmla="*/ 455218 h 3412305"/>
              <a:gd name="connsiteX17" fmla="*/ 8189365 w 12192000"/>
              <a:gd name="connsiteY17" fmla="*/ 267812 h 3412305"/>
              <a:gd name="connsiteX18" fmla="*/ 8875349 w 12192000"/>
              <a:gd name="connsiteY18" fmla="*/ 210883 h 3412305"/>
              <a:gd name="connsiteX19" fmla="*/ 9587599 w 12192000"/>
              <a:gd name="connsiteY19" fmla="*/ 401714 h 3412305"/>
              <a:gd name="connsiteX20" fmla="*/ 10255546 w 12192000"/>
              <a:gd name="connsiteY20" fmla="*/ 173931 h 3412305"/>
              <a:gd name="connsiteX21" fmla="*/ 10931857 w 12192000"/>
              <a:gd name="connsiteY21" fmla="*/ 26501 h 3412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92000" h="3412305">
                <a:moveTo>
                  <a:pt x="11621067" y="0"/>
                </a:moveTo>
                <a:lnTo>
                  <a:pt x="12192000" y="4747"/>
                </a:lnTo>
                <a:lnTo>
                  <a:pt x="12192000" y="3412305"/>
                </a:lnTo>
                <a:lnTo>
                  <a:pt x="0" y="3412305"/>
                </a:lnTo>
                <a:lnTo>
                  <a:pt x="0" y="1373296"/>
                </a:lnTo>
                <a:lnTo>
                  <a:pt x="2756" y="1373515"/>
                </a:lnTo>
                <a:lnTo>
                  <a:pt x="683254" y="1265285"/>
                </a:lnTo>
                <a:lnTo>
                  <a:pt x="1345028" y="979934"/>
                </a:lnTo>
                <a:lnTo>
                  <a:pt x="2063748" y="1232641"/>
                </a:lnTo>
                <a:lnTo>
                  <a:pt x="2748174" y="1160956"/>
                </a:lnTo>
                <a:lnTo>
                  <a:pt x="3399731" y="779749"/>
                </a:lnTo>
                <a:lnTo>
                  <a:pt x="4091960" y="782088"/>
                </a:lnTo>
                <a:lnTo>
                  <a:pt x="4790525" y="844270"/>
                </a:lnTo>
                <a:lnTo>
                  <a:pt x="5492012" y="933498"/>
                </a:lnTo>
                <a:lnTo>
                  <a:pt x="6175499" y="853379"/>
                </a:lnTo>
                <a:lnTo>
                  <a:pt x="6861358" y="795294"/>
                </a:lnTo>
                <a:lnTo>
                  <a:pt x="7517292" y="455218"/>
                </a:lnTo>
                <a:lnTo>
                  <a:pt x="8189365" y="267812"/>
                </a:lnTo>
                <a:lnTo>
                  <a:pt x="8875349" y="210883"/>
                </a:lnTo>
                <a:lnTo>
                  <a:pt x="9587599" y="401714"/>
                </a:lnTo>
                <a:lnTo>
                  <a:pt x="10255546" y="173931"/>
                </a:lnTo>
                <a:lnTo>
                  <a:pt x="10931857" y="2650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A0E4EBC-B3A8-5431-A309-64C79BDFAC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500" y="6282149"/>
            <a:ext cx="1333500" cy="574941"/>
          </a:xfrm>
          <a:prstGeom prst="rect">
            <a:avLst/>
          </a:prstGeom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AA93267-0102-466F-0639-0BB57C4CFD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C219A-205F-42BB-A1CA-36917D4C58B7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70DB66A4-5491-1371-3D6E-1AE9EF9E8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9135423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E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E4A3B44E-9896-1220-14A1-8CAF749279BE}"/>
              </a:ext>
            </a:extLst>
          </p:cNvPr>
          <p:cNvSpPr/>
          <p:nvPr userDrawn="1"/>
        </p:nvSpPr>
        <p:spPr>
          <a:xfrm>
            <a:off x="0" y="3445696"/>
            <a:ext cx="12192000" cy="3412305"/>
          </a:xfrm>
          <a:custGeom>
            <a:avLst/>
            <a:gdLst>
              <a:gd name="connsiteX0" fmla="*/ 11621067 w 12192000"/>
              <a:gd name="connsiteY0" fmla="*/ 0 h 3412305"/>
              <a:gd name="connsiteX1" fmla="*/ 12192000 w 12192000"/>
              <a:gd name="connsiteY1" fmla="*/ 4747 h 3412305"/>
              <a:gd name="connsiteX2" fmla="*/ 12192000 w 12192000"/>
              <a:gd name="connsiteY2" fmla="*/ 3412305 h 3412305"/>
              <a:gd name="connsiteX3" fmla="*/ 0 w 12192000"/>
              <a:gd name="connsiteY3" fmla="*/ 3412305 h 3412305"/>
              <a:gd name="connsiteX4" fmla="*/ 0 w 12192000"/>
              <a:gd name="connsiteY4" fmla="*/ 1373296 h 3412305"/>
              <a:gd name="connsiteX5" fmla="*/ 2756 w 12192000"/>
              <a:gd name="connsiteY5" fmla="*/ 1373515 h 3412305"/>
              <a:gd name="connsiteX6" fmla="*/ 683254 w 12192000"/>
              <a:gd name="connsiteY6" fmla="*/ 1265285 h 3412305"/>
              <a:gd name="connsiteX7" fmla="*/ 1345028 w 12192000"/>
              <a:gd name="connsiteY7" fmla="*/ 979934 h 3412305"/>
              <a:gd name="connsiteX8" fmla="*/ 2063748 w 12192000"/>
              <a:gd name="connsiteY8" fmla="*/ 1232641 h 3412305"/>
              <a:gd name="connsiteX9" fmla="*/ 2748174 w 12192000"/>
              <a:gd name="connsiteY9" fmla="*/ 1160956 h 3412305"/>
              <a:gd name="connsiteX10" fmla="*/ 3399731 w 12192000"/>
              <a:gd name="connsiteY10" fmla="*/ 779749 h 3412305"/>
              <a:gd name="connsiteX11" fmla="*/ 4091960 w 12192000"/>
              <a:gd name="connsiteY11" fmla="*/ 782088 h 3412305"/>
              <a:gd name="connsiteX12" fmla="*/ 4790525 w 12192000"/>
              <a:gd name="connsiteY12" fmla="*/ 844270 h 3412305"/>
              <a:gd name="connsiteX13" fmla="*/ 5492012 w 12192000"/>
              <a:gd name="connsiteY13" fmla="*/ 933498 h 3412305"/>
              <a:gd name="connsiteX14" fmla="*/ 6175499 w 12192000"/>
              <a:gd name="connsiteY14" fmla="*/ 853379 h 3412305"/>
              <a:gd name="connsiteX15" fmla="*/ 6861358 w 12192000"/>
              <a:gd name="connsiteY15" fmla="*/ 795294 h 3412305"/>
              <a:gd name="connsiteX16" fmla="*/ 7517292 w 12192000"/>
              <a:gd name="connsiteY16" fmla="*/ 455218 h 3412305"/>
              <a:gd name="connsiteX17" fmla="*/ 8189365 w 12192000"/>
              <a:gd name="connsiteY17" fmla="*/ 267812 h 3412305"/>
              <a:gd name="connsiteX18" fmla="*/ 8875349 w 12192000"/>
              <a:gd name="connsiteY18" fmla="*/ 210883 h 3412305"/>
              <a:gd name="connsiteX19" fmla="*/ 9587599 w 12192000"/>
              <a:gd name="connsiteY19" fmla="*/ 401714 h 3412305"/>
              <a:gd name="connsiteX20" fmla="*/ 10255546 w 12192000"/>
              <a:gd name="connsiteY20" fmla="*/ 173931 h 3412305"/>
              <a:gd name="connsiteX21" fmla="*/ 10931857 w 12192000"/>
              <a:gd name="connsiteY21" fmla="*/ 26501 h 3412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92000" h="3412305">
                <a:moveTo>
                  <a:pt x="11621067" y="0"/>
                </a:moveTo>
                <a:lnTo>
                  <a:pt x="12192000" y="4747"/>
                </a:lnTo>
                <a:lnTo>
                  <a:pt x="12192000" y="3412305"/>
                </a:lnTo>
                <a:lnTo>
                  <a:pt x="0" y="3412305"/>
                </a:lnTo>
                <a:lnTo>
                  <a:pt x="0" y="1373296"/>
                </a:lnTo>
                <a:lnTo>
                  <a:pt x="2756" y="1373515"/>
                </a:lnTo>
                <a:lnTo>
                  <a:pt x="683254" y="1265285"/>
                </a:lnTo>
                <a:lnTo>
                  <a:pt x="1345028" y="979934"/>
                </a:lnTo>
                <a:lnTo>
                  <a:pt x="2063748" y="1232641"/>
                </a:lnTo>
                <a:lnTo>
                  <a:pt x="2748174" y="1160956"/>
                </a:lnTo>
                <a:lnTo>
                  <a:pt x="3399731" y="779749"/>
                </a:lnTo>
                <a:lnTo>
                  <a:pt x="4091960" y="782088"/>
                </a:lnTo>
                <a:lnTo>
                  <a:pt x="4790525" y="844270"/>
                </a:lnTo>
                <a:lnTo>
                  <a:pt x="5492012" y="933498"/>
                </a:lnTo>
                <a:lnTo>
                  <a:pt x="6175499" y="853379"/>
                </a:lnTo>
                <a:lnTo>
                  <a:pt x="6861358" y="795294"/>
                </a:lnTo>
                <a:lnTo>
                  <a:pt x="7517292" y="455218"/>
                </a:lnTo>
                <a:lnTo>
                  <a:pt x="8189365" y="267812"/>
                </a:lnTo>
                <a:lnTo>
                  <a:pt x="8875349" y="210883"/>
                </a:lnTo>
                <a:lnTo>
                  <a:pt x="9587599" y="401714"/>
                </a:lnTo>
                <a:lnTo>
                  <a:pt x="10255546" y="173931"/>
                </a:lnTo>
                <a:lnTo>
                  <a:pt x="10931857" y="2650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29EA660-E4E8-B206-B473-A1DCAF26A7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500" y="6282149"/>
            <a:ext cx="1333500" cy="574941"/>
          </a:xfrm>
          <a:prstGeom prst="rect">
            <a:avLst/>
          </a:prstGeom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0AE252-C26E-4B6D-12F1-539ABCD928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C219A-205F-42BB-A1CA-36917D4C58B7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1650C7-5393-94B1-9BD6-EDCB3DB14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0170042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onne e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1702EC2-D030-F64B-E948-D2B090434F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34000" y="1405732"/>
            <a:ext cx="4579937" cy="3871829"/>
          </a:xfr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>
                <a:ln>
                  <a:noFill/>
                </a:ln>
                <a:solidFill>
                  <a:srgbClr val="00B0FF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Lorem ipsum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adipiscing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condimentum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mattis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erat magna, eu semper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eu.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ullamcorper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ante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eu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posuere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leo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purus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Aenean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tristique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faucibus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viverra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in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efficitur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euismod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Suspendisse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potenti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semper,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auctor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ut,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turpis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tempus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interdum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tincidunt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Curabitur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gravida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porta libero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blandit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egestas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nec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fringilla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Phasellus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Nunc libero erat,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 mi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venenatis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posuere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ligula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Pellentesque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sodales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nisi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ut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lacinia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augue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in.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Proin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eu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mi.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orci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massa.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Aenean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erat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mollis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maximus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eleifend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Vivamus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scelerisque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felis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Vestibulum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placerat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Integer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viverra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ullamcorper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dignissim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</p:txBody>
      </p:sp>
      <p:sp>
        <p:nvSpPr>
          <p:cNvPr id="22" name="Espace réservé pour une image  21">
            <a:extLst>
              <a:ext uri="{FF2B5EF4-FFF2-40B4-BE49-F238E27FC236}">
                <a16:creationId xmlns:a16="http://schemas.microsoft.com/office/drawing/2014/main" id="{5F47576E-C7C0-04F5-9846-C1FBB24175D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3597088" cy="6858000"/>
          </a:xfrm>
          <a:custGeom>
            <a:avLst/>
            <a:gdLst>
              <a:gd name="connsiteX0" fmla="*/ 3724275 w 6743701"/>
              <a:gd name="connsiteY0" fmla="*/ 0 h 6858000"/>
              <a:gd name="connsiteX1" fmla="*/ 6743701 w 6743701"/>
              <a:gd name="connsiteY1" fmla="*/ 0 h 6858000"/>
              <a:gd name="connsiteX2" fmla="*/ 6743701 w 6743701"/>
              <a:gd name="connsiteY2" fmla="*/ 6858000 h 6858000"/>
              <a:gd name="connsiteX3" fmla="*/ 3724275 w 6743701"/>
              <a:gd name="connsiteY3" fmla="*/ 6858000 h 6858000"/>
              <a:gd name="connsiteX4" fmla="*/ 0 w 6743701"/>
              <a:gd name="connsiteY4" fmla="*/ 0 h 6858000"/>
              <a:gd name="connsiteX5" fmla="*/ 3550264 w 6743701"/>
              <a:gd name="connsiteY5" fmla="*/ 0 h 6858000"/>
              <a:gd name="connsiteX6" fmla="*/ 3437884 w 6743701"/>
              <a:gd name="connsiteY6" fmla="*/ 571500 h 6858000"/>
              <a:gd name="connsiteX7" fmla="*/ 3531533 w 6743701"/>
              <a:gd name="connsiteY7" fmla="*/ 1971675 h 6858000"/>
              <a:gd name="connsiteX8" fmla="*/ 3400425 w 6743701"/>
              <a:gd name="connsiteY8" fmla="*/ 2867025 h 6858000"/>
              <a:gd name="connsiteX9" fmla="*/ 3597088 w 6743701"/>
              <a:gd name="connsiteY9" fmla="*/ 4619625 h 6858000"/>
              <a:gd name="connsiteX10" fmla="*/ 3465980 w 6743701"/>
              <a:gd name="connsiteY10" fmla="*/ 5124450 h 6858000"/>
              <a:gd name="connsiteX11" fmla="*/ 3568994 w 6743701"/>
              <a:gd name="connsiteY11" fmla="*/ 5445125 h 6858000"/>
              <a:gd name="connsiteX12" fmla="*/ 3412912 w 6743701"/>
              <a:gd name="connsiteY12" fmla="*/ 6591300 h 6858000"/>
              <a:gd name="connsiteX13" fmla="*/ 3550264 w 6743701"/>
              <a:gd name="connsiteY13" fmla="*/ 6858000 h 6858000"/>
              <a:gd name="connsiteX14" fmla="*/ 0 w 6743701"/>
              <a:gd name="connsiteY14" fmla="*/ 6858000 h 6858000"/>
              <a:gd name="connsiteX0" fmla="*/ 3724275 w 6743701"/>
              <a:gd name="connsiteY0" fmla="*/ 6858000 h 6858000"/>
              <a:gd name="connsiteX1" fmla="*/ 6743701 w 6743701"/>
              <a:gd name="connsiteY1" fmla="*/ 0 h 6858000"/>
              <a:gd name="connsiteX2" fmla="*/ 6743701 w 6743701"/>
              <a:gd name="connsiteY2" fmla="*/ 6858000 h 6858000"/>
              <a:gd name="connsiteX3" fmla="*/ 3724275 w 6743701"/>
              <a:gd name="connsiteY3" fmla="*/ 6858000 h 6858000"/>
              <a:gd name="connsiteX4" fmla="*/ 0 w 6743701"/>
              <a:gd name="connsiteY4" fmla="*/ 0 h 6858000"/>
              <a:gd name="connsiteX5" fmla="*/ 3550264 w 6743701"/>
              <a:gd name="connsiteY5" fmla="*/ 0 h 6858000"/>
              <a:gd name="connsiteX6" fmla="*/ 3437884 w 6743701"/>
              <a:gd name="connsiteY6" fmla="*/ 571500 h 6858000"/>
              <a:gd name="connsiteX7" fmla="*/ 3531533 w 6743701"/>
              <a:gd name="connsiteY7" fmla="*/ 1971675 h 6858000"/>
              <a:gd name="connsiteX8" fmla="*/ 3400425 w 6743701"/>
              <a:gd name="connsiteY8" fmla="*/ 2867025 h 6858000"/>
              <a:gd name="connsiteX9" fmla="*/ 3597088 w 6743701"/>
              <a:gd name="connsiteY9" fmla="*/ 4619625 h 6858000"/>
              <a:gd name="connsiteX10" fmla="*/ 3465980 w 6743701"/>
              <a:gd name="connsiteY10" fmla="*/ 5124450 h 6858000"/>
              <a:gd name="connsiteX11" fmla="*/ 3568994 w 6743701"/>
              <a:gd name="connsiteY11" fmla="*/ 5445125 h 6858000"/>
              <a:gd name="connsiteX12" fmla="*/ 3412912 w 6743701"/>
              <a:gd name="connsiteY12" fmla="*/ 6591300 h 6858000"/>
              <a:gd name="connsiteX13" fmla="*/ 3550264 w 6743701"/>
              <a:gd name="connsiteY13" fmla="*/ 6858000 h 6858000"/>
              <a:gd name="connsiteX14" fmla="*/ 0 w 6743701"/>
              <a:gd name="connsiteY14" fmla="*/ 6858000 h 6858000"/>
              <a:gd name="connsiteX15" fmla="*/ 0 w 6743701"/>
              <a:gd name="connsiteY15" fmla="*/ 0 h 6858000"/>
              <a:gd name="connsiteX0" fmla="*/ 3724275 w 6743701"/>
              <a:gd name="connsiteY0" fmla="*/ 6858000 h 6858000"/>
              <a:gd name="connsiteX1" fmla="*/ 6743701 w 6743701"/>
              <a:gd name="connsiteY1" fmla="*/ 6858000 h 6858000"/>
              <a:gd name="connsiteX2" fmla="*/ 3724275 w 6743701"/>
              <a:gd name="connsiteY2" fmla="*/ 6858000 h 6858000"/>
              <a:gd name="connsiteX3" fmla="*/ 0 w 6743701"/>
              <a:gd name="connsiteY3" fmla="*/ 0 h 6858000"/>
              <a:gd name="connsiteX4" fmla="*/ 3550264 w 6743701"/>
              <a:gd name="connsiteY4" fmla="*/ 0 h 6858000"/>
              <a:gd name="connsiteX5" fmla="*/ 3437884 w 6743701"/>
              <a:gd name="connsiteY5" fmla="*/ 571500 h 6858000"/>
              <a:gd name="connsiteX6" fmla="*/ 3531533 w 6743701"/>
              <a:gd name="connsiteY6" fmla="*/ 1971675 h 6858000"/>
              <a:gd name="connsiteX7" fmla="*/ 3400425 w 6743701"/>
              <a:gd name="connsiteY7" fmla="*/ 2867025 h 6858000"/>
              <a:gd name="connsiteX8" fmla="*/ 3597088 w 6743701"/>
              <a:gd name="connsiteY8" fmla="*/ 4619625 h 6858000"/>
              <a:gd name="connsiteX9" fmla="*/ 3465980 w 6743701"/>
              <a:gd name="connsiteY9" fmla="*/ 5124450 h 6858000"/>
              <a:gd name="connsiteX10" fmla="*/ 3568994 w 6743701"/>
              <a:gd name="connsiteY10" fmla="*/ 5445125 h 6858000"/>
              <a:gd name="connsiteX11" fmla="*/ 3412912 w 6743701"/>
              <a:gd name="connsiteY11" fmla="*/ 6591300 h 6858000"/>
              <a:gd name="connsiteX12" fmla="*/ 3550264 w 6743701"/>
              <a:gd name="connsiteY12" fmla="*/ 6858000 h 6858000"/>
              <a:gd name="connsiteX13" fmla="*/ 0 w 6743701"/>
              <a:gd name="connsiteY13" fmla="*/ 6858000 h 6858000"/>
              <a:gd name="connsiteX14" fmla="*/ 0 w 6743701"/>
              <a:gd name="connsiteY14" fmla="*/ 0 h 6858000"/>
              <a:gd name="connsiteX0" fmla="*/ 0 w 3597088"/>
              <a:gd name="connsiteY0" fmla="*/ 0 h 6858000"/>
              <a:gd name="connsiteX1" fmla="*/ 3550264 w 3597088"/>
              <a:gd name="connsiteY1" fmla="*/ 0 h 6858000"/>
              <a:gd name="connsiteX2" fmla="*/ 3437884 w 3597088"/>
              <a:gd name="connsiteY2" fmla="*/ 571500 h 6858000"/>
              <a:gd name="connsiteX3" fmla="*/ 3531533 w 3597088"/>
              <a:gd name="connsiteY3" fmla="*/ 1971675 h 6858000"/>
              <a:gd name="connsiteX4" fmla="*/ 3400425 w 3597088"/>
              <a:gd name="connsiteY4" fmla="*/ 2867025 h 6858000"/>
              <a:gd name="connsiteX5" fmla="*/ 3597088 w 3597088"/>
              <a:gd name="connsiteY5" fmla="*/ 4619625 h 6858000"/>
              <a:gd name="connsiteX6" fmla="*/ 3465980 w 3597088"/>
              <a:gd name="connsiteY6" fmla="*/ 5124450 h 6858000"/>
              <a:gd name="connsiteX7" fmla="*/ 3568994 w 3597088"/>
              <a:gd name="connsiteY7" fmla="*/ 5445125 h 6858000"/>
              <a:gd name="connsiteX8" fmla="*/ 3412912 w 3597088"/>
              <a:gd name="connsiteY8" fmla="*/ 6591300 h 6858000"/>
              <a:gd name="connsiteX9" fmla="*/ 3550264 w 3597088"/>
              <a:gd name="connsiteY9" fmla="*/ 6858000 h 6858000"/>
              <a:gd name="connsiteX10" fmla="*/ 0 w 3597088"/>
              <a:gd name="connsiteY10" fmla="*/ 6858000 h 6858000"/>
              <a:gd name="connsiteX11" fmla="*/ 0 w 3597088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597088" h="6858000">
                <a:moveTo>
                  <a:pt x="0" y="0"/>
                </a:moveTo>
                <a:lnTo>
                  <a:pt x="3550264" y="0"/>
                </a:lnTo>
                <a:lnTo>
                  <a:pt x="3437884" y="571500"/>
                </a:lnTo>
                <a:cubicBezTo>
                  <a:pt x="3434762" y="900112"/>
                  <a:pt x="3484708" y="1271587"/>
                  <a:pt x="3531533" y="1971675"/>
                </a:cubicBezTo>
                <a:cubicBezTo>
                  <a:pt x="3515925" y="2097087"/>
                  <a:pt x="3400425" y="2709863"/>
                  <a:pt x="3400425" y="2867025"/>
                </a:cubicBezTo>
                <a:cubicBezTo>
                  <a:pt x="3400425" y="3024187"/>
                  <a:pt x="3550655" y="3955656"/>
                  <a:pt x="3597088" y="4619625"/>
                </a:cubicBezTo>
                <a:cubicBezTo>
                  <a:pt x="3579919" y="4725988"/>
                  <a:pt x="3503439" y="4946650"/>
                  <a:pt x="3465980" y="5124450"/>
                </a:cubicBezTo>
                <a:cubicBezTo>
                  <a:pt x="3547142" y="5334000"/>
                  <a:pt x="3511243" y="5264150"/>
                  <a:pt x="3568994" y="5445125"/>
                </a:cubicBezTo>
                <a:cubicBezTo>
                  <a:pt x="3505001" y="5791200"/>
                  <a:pt x="3456615" y="6272213"/>
                  <a:pt x="3412912" y="6591300"/>
                </a:cubicBezTo>
                <a:cubicBezTo>
                  <a:pt x="3475344" y="6726237"/>
                  <a:pt x="3501878" y="6781800"/>
                  <a:pt x="3550264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1"/>
            <a:tileRect/>
          </a:gradFill>
        </p:spPr>
        <p:txBody>
          <a:bodyPr wrap="square">
            <a:noAutofit/>
          </a:bodyPr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23" name="Titre 1">
            <a:extLst>
              <a:ext uri="{FF2B5EF4-FFF2-40B4-BE49-F238E27FC236}">
                <a16:creationId xmlns:a16="http://schemas.microsoft.com/office/drawing/2014/main" id="{31B3EBD0-320B-14AA-393C-1EECF9630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3350" y="413271"/>
            <a:ext cx="7410450" cy="535531"/>
          </a:xfrm>
        </p:spPr>
        <p:txBody>
          <a:bodyPr>
            <a:normAutofit/>
          </a:bodyPr>
          <a:lstStyle>
            <a:lvl1pPr algn="l">
              <a:defRPr sz="28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24" name="Espace réservé du texte 9">
            <a:extLst>
              <a:ext uri="{FF2B5EF4-FFF2-40B4-BE49-F238E27FC236}">
                <a16:creationId xmlns:a16="http://schemas.microsoft.com/office/drawing/2014/main" id="{55F15799-5C53-B439-1709-0F6AAF3B5A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43350" y="832716"/>
            <a:ext cx="7410450" cy="313932"/>
          </a:xfrm>
        </p:spPr>
        <p:txBody>
          <a:bodyPr wrap="square">
            <a:spAutoFit/>
          </a:bodyPr>
          <a:lstStyle>
            <a:lvl1pPr marL="0" indent="0" algn="l">
              <a:buNone/>
              <a:defRPr sz="16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fr-FR"/>
              <a:t>Modifiez le style du sous-titre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CC86BD54-1B29-A3FA-2846-4D2EA093A7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694398" y="6360398"/>
            <a:ext cx="258604" cy="258604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2B3CB26-0FDD-DE7C-64F7-F1B12CE7C7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65C219A-205F-42BB-A1CA-36917D4C58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1720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1 colonne e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1702EC2-D030-F64B-E948-D2B090434F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34000" y="1405732"/>
            <a:ext cx="4579937" cy="3871829"/>
          </a:xfr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>
                <a:ln>
                  <a:noFill/>
                </a:ln>
                <a:solidFill>
                  <a:srgbClr val="00B0FF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Lorem ipsum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adipiscing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condimentum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mattis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erat magna, eu semper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eu.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ullamcorper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ante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eu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posuere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leo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purus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Aenean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tristique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faucibus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viverra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in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efficitur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euismod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Suspendisse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potenti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semper,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auctor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ut,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turpis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tempus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interdum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tincidunt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Curabitur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gravida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porta libero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blandit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egestas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nec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fringilla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Phasellus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Nunc libero erat,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 mi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venenatis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posuere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ligula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Pellentesque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sodales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nisi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ut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lacinia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augue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in.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Proin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eu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mi.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orci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massa.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Aenean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erat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mollis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maximus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eleifend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Vivamus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scelerisque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felis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Vestibulum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placerat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Integer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viverra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ullamcorper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dignissim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</p:txBody>
      </p:sp>
      <p:sp>
        <p:nvSpPr>
          <p:cNvPr id="22" name="Espace réservé pour une image  21">
            <a:extLst>
              <a:ext uri="{FF2B5EF4-FFF2-40B4-BE49-F238E27FC236}">
                <a16:creationId xmlns:a16="http://schemas.microsoft.com/office/drawing/2014/main" id="{5F47576E-C7C0-04F5-9846-C1FBB24175D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3597088" cy="6858000"/>
          </a:xfrm>
          <a:custGeom>
            <a:avLst/>
            <a:gdLst>
              <a:gd name="connsiteX0" fmla="*/ 3724275 w 6743701"/>
              <a:gd name="connsiteY0" fmla="*/ 0 h 6858000"/>
              <a:gd name="connsiteX1" fmla="*/ 6743701 w 6743701"/>
              <a:gd name="connsiteY1" fmla="*/ 0 h 6858000"/>
              <a:gd name="connsiteX2" fmla="*/ 6743701 w 6743701"/>
              <a:gd name="connsiteY2" fmla="*/ 6858000 h 6858000"/>
              <a:gd name="connsiteX3" fmla="*/ 3724275 w 6743701"/>
              <a:gd name="connsiteY3" fmla="*/ 6858000 h 6858000"/>
              <a:gd name="connsiteX4" fmla="*/ 0 w 6743701"/>
              <a:gd name="connsiteY4" fmla="*/ 0 h 6858000"/>
              <a:gd name="connsiteX5" fmla="*/ 3550264 w 6743701"/>
              <a:gd name="connsiteY5" fmla="*/ 0 h 6858000"/>
              <a:gd name="connsiteX6" fmla="*/ 3437884 w 6743701"/>
              <a:gd name="connsiteY6" fmla="*/ 571500 h 6858000"/>
              <a:gd name="connsiteX7" fmla="*/ 3531533 w 6743701"/>
              <a:gd name="connsiteY7" fmla="*/ 1971675 h 6858000"/>
              <a:gd name="connsiteX8" fmla="*/ 3400425 w 6743701"/>
              <a:gd name="connsiteY8" fmla="*/ 2867025 h 6858000"/>
              <a:gd name="connsiteX9" fmla="*/ 3597088 w 6743701"/>
              <a:gd name="connsiteY9" fmla="*/ 4619625 h 6858000"/>
              <a:gd name="connsiteX10" fmla="*/ 3465980 w 6743701"/>
              <a:gd name="connsiteY10" fmla="*/ 5124450 h 6858000"/>
              <a:gd name="connsiteX11" fmla="*/ 3568994 w 6743701"/>
              <a:gd name="connsiteY11" fmla="*/ 5445125 h 6858000"/>
              <a:gd name="connsiteX12" fmla="*/ 3412912 w 6743701"/>
              <a:gd name="connsiteY12" fmla="*/ 6591300 h 6858000"/>
              <a:gd name="connsiteX13" fmla="*/ 3550264 w 6743701"/>
              <a:gd name="connsiteY13" fmla="*/ 6858000 h 6858000"/>
              <a:gd name="connsiteX14" fmla="*/ 0 w 6743701"/>
              <a:gd name="connsiteY14" fmla="*/ 6858000 h 6858000"/>
              <a:gd name="connsiteX0" fmla="*/ 3724275 w 6743701"/>
              <a:gd name="connsiteY0" fmla="*/ 6858000 h 6858000"/>
              <a:gd name="connsiteX1" fmla="*/ 6743701 w 6743701"/>
              <a:gd name="connsiteY1" fmla="*/ 0 h 6858000"/>
              <a:gd name="connsiteX2" fmla="*/ 6743701 w 6743701"/>
              <a:gd name="connsiteY2" fmla="*/ 6858000 h 6858000"/>
              <a:gd name="connsiteX3" fmla="*/ 3724275 w 6743701"/>
              <a:gd name="connsiteY3" fmla="*/ 6858000 h 6858000"/>
              <a:gd name="connsiteX4" fmla="*/ 0 w 6743701"/>
              <a:gd name="connsiteY4" fmla="*/ 0 h 6858000"/>
              <a:gd name="connsiteX5" fmla="*/ 3550264 w 6743701"/>
              <a:gd name="connsiteY5" fmla="*/ 0 h 6858000"/>
              <a:gd name="connsiteX6" fmla="*/ 3437884 w 6743701"/>
              <a:gd name="connsiteY6" fmla="*/ 571500 h 6858000"/>
              <a:gd name="connsiteX7" fmla="*/ 3531533 w 6743701"/>
              <a:gd name="connsiteY7" fmla="*/ 1971675 h 6858000"/>
              <a:gd name="connsiteX8" fmla="*/ 3400425 w 6743701"/>
              <a:gd name="connsiteY8" fmla="*/ 2867025 h 6858000"/>
              <a:gd name="connsiteX9" fmla="*/ 3597088 w 6743701"/>
              <a:gd name="connsiteY9" fmla="*/ 4619625 h 6858000"/>
              <a:gd name="connsiteX10" fmla="*/ 3465980 w 6743701"/>
              <a:gd name="connsiteY10" fmla="*/ 5124450 h 6858000"/>
              <a:gd name="connsiteX11" fmla="*/ 3568994 w 6743701"/>
              <a:gd name="connsiteY11" fmla="*/ 5445125 h 6858000"/>
              <a:gd name="connsiteX12" fmla="*/ 3412912 w 6743701"/>
              <a:gd name="connsiteY12" fmla="*/ 6591300 h 6858000"/>
              <a:gd name="connsiteX13" fmla="*/ 3550264 w 6743701"/>
              <a:gd name="connsiteY13" fmla="*/ 6858000 h 6858000"/>
              <a:gd name="connsiteX14" fmla="*/ 0 w 6743701"/>
              <a:gd name="connsiteY14" fmla="*/ 6858000 h 6858000"/>
              <a:gd name="connsiteX15" fmla="*/ 0 w 6743701"/>
              <a:gd name="connsiteY15" fmla="*/ 0 h 6858000"/>
              <a:gd name="connsiteX0" fmla="*/ 3724275 w 6743701"/>
              <a:gd name="connsiteY0" fmla="*/ 6858000 h 6858000"/>
              <a:gd name="connsiteX1" fmla="*/ 6743701 w 6743701"/>
              <a:gd name="connsiteY1" fmla="*/ 6858000 h 6858000"/>
              <a:gd name="connsiteX2" fmla="*/ 3724275 w 6743701"/>
              <a:gd name="connsiteY2" fmla="*/ 6858000 h 6858000"/>
              <a:gd name="connsiteX3" fmla="*/ 0 w 6743701"/>
              <a:gd name="connsiteY3" fmla="*/ 0 h 6858000"/>
              <a:gd name="connsiteX4" fmla="*/ 3550264 w 6743701"/>
              <a:gd name="connsiteY4" fmla="*/ 0 h 6858000"/>
              <a:gd name="connsiteX5" fmla="*/ 3437884 w 6743701"/>
              <a:gd name="connsiteY5" fmla="*/ 571500 h 6858000"/>
              <a:gd name="connsiteX6" fmla="*/ 3531533 w 6743701"/>
              <a:gd name="connsiteY6" fmla="*/ 1971675 h 6858000"/>
              <a:gd name="connsiteX7" fmla="*/ 3400425 w 6743701"/>
              <a:gd name="connsiteY7" fmla="*/ 2867025 h 6858000"/>
              <a:gd name="connsiteX8" fmla="*/ 3597088 w 6743701"/>
              <a:gd name="connsiteY8" fmla="*/ 4619625 h 6858000"/>
              <a:gd name="connsiteX9" fmla="*/ 3465980 w 6743701"/>
              <a:gd name="connsiteY9" fmla="*/ 5124450 h 6858000"/>
              <a:gd name="connsiteX10" fmla="*/ 3568994 w 6743701"/>
              <a:gd name="connsiteY10" fmla="*/ 5445125 h 6858000"/>
              <a:gd name="connsiteX11" fmla="*/ 3412912 w 6743701"/>
              <a:gd name="connsiteY11" fmla="*/ 6591300 h 6858000"/>
              <a:gd name="connsiteX12" fmla="*/ 3550264 w 6743701"/>
              <a:gd name="connsiteY12" fmla="*/ 6858000 h 6858000"/>
              <a:gd name="connsiteX13" fmla="*/ 0 w 6743701"/>
              <a:gd name="connsiteY13" fmla="*/ 6858000 h 6858000"/>
              <a:gd name="connsiteX14" fmla="*/ 0 w 6743701"/>
              <a:gd name="connsiteY14" fmla="*/ 0 h 6858000"/>
              <a:gd name="connsiteX0" fmla="*/ 0 w 3597088"/>
              <a:gd name="connsiteY0" fmla="*/ 0 h 6858000"/>
              <a:gd name="connsiteX1" fmla="*/ 3550264 w 3597088"/>
              <a:gd name="connsiteY1" fmla="*/ 0 h 6858000"/>
              <a:gd name="connsiteX2" fmla="*/ 3437884 w 3597088"/>
              <a:gd name="connsiteY2" fmla="*/ 571500 h 6858000"/>
              <a:gd name="connsiteX3" fmla="*/ 3531533 w 3597088"/>
              <a:gd name="connsiteY3" fmla="*/ 1971675 h 6858000"/>
              <a:gd name="connsiteX4" fmla="*/ 3400425 w 3597088"/>
              <a:gd name="connsiteY4" fmla="*/ 2867025 h 6858000"/>
              <a:gd name="connsiteX5" fmla="*/ 3597088 w 3597088"/>
              <a:gd name="connsiteY5" fmla="*/ 4619625 h 6858000"/>
              <a:gd name="connsiteX6" fmla="*/ 3465980 w 3597088"/>
              <a:gd name="connsiteY6" fmla="*/ 5124450 h 6858000"/>
              <a:gd name="connsiteX7" fmla="*/ 3568994 w 3597088"/>
              <a:gd name="connsiteY7" fmla="*/ 5445125 h 6858000"/>
              <a:gd name="connsiteX8" fmla="*/ 3412912 w 3597088"/>
              <a:gd name="connsiteY8" fmla="*/ 6591300 h 6858000"/>
              <a:gd name="connsiteX9" fmla="*/ 3550264 w 3597088"/>
              <a:gd name="connsiteY9" fmla="*/ 6858000 h 6858000"/>
              <a:gd name="connsiteX10" fmla="*/ 0 w 3597088"/>
              <a:gd name="connsiteY10" fmla="*/ 6858000 h 6858000"/>
              <a:gd name="connsiteX11" fmla="*/ 0 w 3597088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597088" h="6858000">
                <a:moveTo>
                  <a:pt x="0" y="0"/>
                </a:moveTo>
                <a:lnTo>
                  <a:pt x="3550264" y="0"/>
                </a:lnTo>
                <a:lnTo>
                  <a:pt x="3437884" y="571500"/>
                </a:lnTo>
                <a:cubicBezTo>
                  <a:pt x="3434762" y="900112"/>
                  <a:pt x="3484708" y="1271587"/>
                  <a:pt x="3531533" y="1971675"/>
                </a:cubicBezTo>
                <a:cubicBezTo>
                  <a:pt x="3515925" y="2097087"/>
                  <a:pt x="3400425" y="2709863"/>
                  <a:pt x="3400425" y="2867025"/>
                </a:cubicBezTo>
                <a:cubicBezTo>
                  <a:pt x="3400425" y="3024187"/>
                  <a:pt x="3550655" y="3955656"/>
                  <a:pt x="3597088" y="4619625"/>
                </a:cubicBezTo>
                <a:cubicBezTo>
                  <a:pt x="3579919" y="4725988"/>
                  <a:pt x="3503439" y="4946650"/>
                  <a:pt x="3465980" y="5124450"/>
                </a:cubicBezTo>
                <a:cubicBezTo>
                  <a:pt x="3547142" y="5334000"/>
                  <a:pt x="3511243" y="5264150"/>
                  <a:pt x="3568994" y="5445125"/>
                </a:cubicBezTo>
                <a:cubicBezTo>
                  <a:pt x="3505001" y="5791200"/>
                  <a:pt x="3456615" y="6272213"/>
                  <a:pt x="3412912" y="6591300"/>
                </a:cubicBezTo>
                <a:cubicBezTo>
                  <a:pt x="3475344" y="6726237"/>
                  <a:pt x="3501878" y="6781800"/>
                  <a:pt x="3550264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1"/>
            <a:tileRect/>
          </a:gradFill>
        </p:spPr>
        <p:txBody>
          <a:bodyPr wrap="square">
            <a:noAutofit/>
          </a:bodyPr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23" name="Titre 1">
            <a:extLst>
              <a:ext uri="{FF2B5EF4-FFF2-40B4-BE49-F238E27FC236}">
                <a16:creationId xmlns:a16="http://schemas.microsoft.com/office/drawing/2014/main" id="{31B3EBD0-320B-14AA-393C-1EECF9630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3350" y="413271"/>
            <a:ext cx="7410450" cy="535531"/>
          </a:xfrm>
        </p:spPr>
        <p:txBody>
          <a:bodyPr>
            <a:normAutofit/>
          </a:bodyPr>
          <a:lstStyle>
            <a:lvl1pPr algn="l">
              <a:defRPr sz="28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24" name="Espace réservé du texte 9">
            <a:extLst>
              <a:ext uri="{FF2B5EF4-FFF2-40B4-BE49-F238E27FC236}">
                <a16:creationId xmlns:a16="http://schemas.microsoft.com/office/drawing/2014/main" id="{55F15799-5C53-B439-1709-0F6AAF3B5A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43350" y="832716"/>
            <a:ext cx="7410450" cy="313932"/>
          </a:xfrm>
        </p:spPr>
        <p:txBody>
          <a:bodyPr wrap="square">
            <a:spAutoFit/>
          </a:bodyPr>
          <a:lstStyle>
            <a:lvl1pPr marL="0" indent="0" algn="l">
              <a:buNone/>
              <a:defRPr sz="16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fr-FR"/>
              <a:t>Modifiez le style du sous-titre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015B6E3-9991-EEB7-824B-646E18903F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500" y="6282149"/>
            <a:ext cx="1333500" cy="574941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EBA01DF-7A62-6680-BEE1-090ED4259BF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65C219A-205F-42BB-A1CA-36917D4C58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2500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t Out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EBA01DF-7A62-6680-BEE1-090ED4259BF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65C219A-205F-42BB-A1CA-36917D4C58B7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texte 4">
            <a:extLst>
              <a:ext uri="{FF2B5EF4-FFF2-40B4-BE49-F238E27FC236}">
                <a16:creationId xmlns:a16="http://schemas.microsoft.com/office/drawing/2014/main" id="{AC4A1FBE-5A0A-8A72-2045-2F219A79DE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06032" y="1405732"/>
            <a:ext cx="4579937" cy="3871829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>
                <a:ln>
                  <a:noFill/>
                </a:ln>
                <a:solidFill>
                  <a:srgbClr val="00B0FF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Lorem ipsum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adipiscing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condimentum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mattis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erat magna, eu semper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eu.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ullamcorper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ante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eu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posuere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leo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purus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Aenean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tristique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faucibus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viverra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in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efficitur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euismod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Suspendisse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potenti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semper,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auctor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ut,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turpis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tempus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interdum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tincidunt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Curabitur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gravida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porta libero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blandit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egestas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nec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fringilla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Phasellus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Nunc libero erat,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 mi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venenatis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posuere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ligula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Pellentesque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sodales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nisi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ut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lacinia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augue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in.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Proin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eu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mi.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orci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massa.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Aenean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erat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mollis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maximus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eleifend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Vivamus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scelerisque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felis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Vestibulum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placerat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Integer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viverra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ullamcorper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dignissim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EEAE765A-164A-1FDD-308A-19649D3E5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3271"/>
            <a:ext cx="10515600" cy="535531"/>
          </a:xfrm>
        </p:spPr>
        <p:txBody>
          <a:bodyPr>
            <a:normAutofit/>
          </a:bodyPr>
          <a:lstStyle>
            <a:lvl1pPr algn="ctr">
              <a:defRPr sz="28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3" name="Espace réservé du texte 9">
            <a:extLst>
              <a:ext uri="{FF2B5EF4-FFF2-40B4-BE49-F238E27FC236}">
                <a16:creationId xmlns:a16="http://schemas.microsoft.com/office/drawing/2014/main" id="{489491DC-C9C0-861E-79A4-D846AABFC1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832716"/>
            <a:ext cx="10515600" cy="313932"/>
          </a:xfrm>
        </p:spPr>
        <p:txBody>
          <a:bodyPr>
            <a:sp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fr-FR"/>
              <a:t>Modifiez le style du sous-titre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9F3AC17D-AE9E-7723-37E2-50D1D88E206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Confidential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5C36742A-6040-C9B5-8DAE-D37693E8959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1372850" y="0"/>
            <a:ext cx="819150" cy="6858000"/>
          </a:xfrm>
          <a:custGeom>
            <a:avLst/>
            <a:gdLst>
              <a:gd name="connsiteX0" fmla="*/ 100421 w 819150"/>
              <a:gd name="connsiteY0" fmla="*/ 0 h 6858000"/>
              <a:gd name="connsiteX1" fmla="*/ 819150 w 819150"/>
              <a:gd name="connsiteY1" fmla="*/ 0 h 6858000"/>
              <a:gd name="connsiteX2" fmla="*/ 819150 w 819150"/>
              <a:gd name="connsiteY2" fmla="*/ 6858000 h 6858000"/>
              <a:gd name="connsiteX3" fmla="*/ 74223 w 819150"/>
              <a:gd name="connsiteY3" fmla="*/ 6858000 h 6858000"/>
              <a:gd name="connsiteX4" fmla="*/ 200025 w 819150"/>
              <a:gd name="connsiteY4" fmla="*/ 6591300 h 6858000"/>
              <a:gd name="connsiteX5" fmla="*/ 47625 w 819150"/>
              <a:gd name="connsiteY5" fmla="*/ 5495925 h 6858000"/>
              <a:gd name="connsiteX6" fmla="*/ 152400 w 819150"/>
              <a:gd name="connsiteY6" fmla="*/ 5095875 h 6858000"/>
              <a:gd name="connsiteX7" fmla="*/ 0 w 819150"/>
              <a:gd name="connsiteY7" fmla="*/ 4629150 h 6858000"/>
              <a:gd name="connsiteX8" fmla="*/ 247650 w 819150"/>
              <a:gd name="connsiteY8" fmla="*/ 2838450 h 6858000"/>
              <a:gd name="connsiteX9" fmla="*/ 76200 w 819150"/>
              <a:gd name="connsiteY9" fmla="*/ 1885950 h 6858000"/>
              <a:gd name="connsiteX10" fmla="*/ 200025 w 819150"/>
              <a:gd name="connsiteY10" fmla="*/ 58102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19150" h="6858000">
                <a:moveTo>
                  <a:pt x="100421" y="0"/>
                </a:moveTo>
                <a:lnTo>
                  <a:pt x="819150" y="0"/>
                </a:lnTo>
                <a:lnTo>
                  <a:pt x="819150" y="6858000"/>
                </a:lnTo>
                <a:lnTo>
                  <a:pt x="74223" y="6858000"/>
                </a:lnTo>
                <a:lnTo>
                  <a:pt x="200025" y="6591300"/>
                </a:lnTo>
                <a:lnTo>
                  <a:pt x="47625" y="5495925"/>
                </a:lnTo>
                <a:lnTo>
                  <a:pt x="152400" y="5095875"/>
                </a:lnTo>
                <a:lnTo>
                  <a:pt x="0" y="4629150"/>
                </a:lnTo>
                <a:lnTo>
                  <a:pt x="247650" y="2838450"/>
                </a:lnTo>
                <a:lnTo>
                  <a:pt x="76200" y="1885950"/>
                </a:lnTo>
                <a:lnTo>
                  <a:pt x="200025" y="58102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9245201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6D6349-1026-CE10-B135-E5EBB42A2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96AA87-7DEF-BB19-2EE8-B63BCEEF00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541E712C-D73F-9E95-D22A-66F2FC9C12B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/>
            <a:r>
              <a:rPr lang="fr-FR"/>
              <a:t>Confidential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F1794ED1-D08A-5FA8-1404-CDABA048A2D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fr-FR">
                <a:cs typeface="Readex Pro" pitchFamily="2" charset="-78"/>
              </a:rPr>
              <a:t>01</a:t>
            </a:r>
            <a:endParaRPr lang="fr-FR" sz="1400"/>
          </a:p>
        </p:txBody>
      </p:sp>
    </p:spTree>
    <p:extLst>
      <p:ext uri="{BB962C8B-B14F-4D97-AF65-F5344CB8AC3E}">
        <p14:creationId xmlns:p14="http://schemas.microsoft.com/office/powerpoint/2010/main" val="5643598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t Out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31C1419-A97C-6A3C-1ABC-8223C361F88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788894" cy="6858000"/>
          </a:xfrm>
          <a:custGeom>
            <a:avLst/>
            <a:gdLst>
              <a:gd name="connsiteX0" fmla="*/ 742070 w 788894"/>
              <a:gd name="connsiteY0" fmla="*/ 0 h 6858000"/>
              <a:gd name="connsiteX1" fmla="*/ 0 w 788894"/>
              <a:gd name="connsiteY1" fmla="*/ 0 h 6858000"/>
              <a:gd name="connsiteX2" fmla="*/ 0 w 788894"/>
              <a:gd name="connsiteY2" fmla="*/ 6858000 h 6858000"/>
              <a:gd name="connsiteX3" fmla="*/ 742070 w 788894"/>
              <a:gd name="connsiteY3" fmla="*/ 6858000 h 6858000"/>
              <a:gd name="connsiteX4" fmla="*/ 604718 w 788894"/>
              <a:gd name="connsiteY4" fmla="*/ 6591300 h 6858000"/>
              <a:gd name="connsiteX5" fmla="*/ 760800 w 788894"/>
              <a:gd name="connsiteY5" fmla="*/ 5445125 h 6858000"/>
              <a:gd name="connsiteX6" fmla="*/ 657786 w 788894"/>
              <a:gd name="connsiteY6" fmla="*/ 5124450 h 6858000"/>
              <a:gd name="connsiteX7" fmla="*/ 788894 w 788894"/>
              <a:gd name="connsiteY7" fmla="*/ 4619625 h 6858000"/>
              <a:gd name="connsiteX8" fmla="*/ 592231 w 788894"/>
              <a:gd name="connsiteY8" fmla="*/ 2867025 h 6858000"/>
              <a:gd name="connsiteX9" fmla="*/ 723339 w 788894"/>
              <a:gd name="connsiteY9" fmla="*/ 1971675 h 6858000"/>
              <a:gd name="connsiteX10" fmla="*/ 629690 w 788894"/>
              <a:gd name="connsiteY10" fmla="*/ 5715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88894" h="6858000">
                <a:moveTo>
                  <a:pt x="742070" y="0"/>
                </a:moveTo>
                <a:lnTo>
                  <a:pt x="0" y="0"/>
                </a:lnTo>
                <a:lnTo>
                  <a:pt x="0" y="6858000"/>
                </a:lnTo>
                <a:lnTo>
                  <a:pt x="742070" y="6858000"/>
                </a:lnTo>
                <a:cubicBezTo>
                  <a:pt x="693684" y="6781800"/>
                  <a:pt x="667150" y="6726237"/>
                  <a:pt x="604718" y="6591300"/>
                </a:cubicBezTo>
                <a:cubicBezTo>
                  <a:pt x="648421" y="6272213"/>
                  <a:pt x="696807" y="5791200"/>
                  <a:pt x="760800" y="5445125"/>
                </a:cubicBezTo>
                <a:cubicBezTo>
                  <a:pt x="703049" y="5264150"/>
                  <a:pt x="738948" y="5334000"/>
                  <a:pt x="657786" y="5124450"/>
                </a:cubicBezTo>
                <a:cubicBezTo>
                  <a:pt x="695245" y="4946650"/>
                  <a:pt x="771725" y="4725988"/>
                  <a:pt x="788894" y="4619625"/>
                </a:cubicBezTo>
                <a:cubicBezTo>
                  <a:pt x="742461" y="3955656"/>
                  <a:pt x="592231" y="3024187"/>
                  <a:pt x="592231" y="2867025"/>
                </a:cubicBezTo>
                <a:cubicBezTo>
                  <a:pt x="592231" y="2709863"/>
                  <a:pt x="707731" y="2097087"/>
                  <a:pt x="723339" y="1971675"/>
                </a:cubicBezTo>
                <a:cubicBezTo>
                  <a:pt x="676514" y="1271587"/>
                  <a:pt x="626568" y="900112"/>
                  <a:pt x="629690" y="57150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EBA01DF-7A62-6680-BEE1-090ED4259BF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65C219A-205F-42BB-A1CA-36917D4C58B7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texte 4">
            <a:extLst>
              <a:ext uri="{FF2B5EF4-FFF2-40B4-BE49-F238E27FC236}">
                <a16:creationId xmlns:a16="http://schemas.microsoft.com/office/drawing/2014/main" id="{AC4A1FBE-5A0A-8A72-2045-2F219A79DE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06032" y="1405732"/>
            <a:ext cx="4579937" cy="3871829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>
                <a:ln>
                  <a:noFill/>
                </a:ln>
                <a:solidFill>
                  <a:srgbClr val="00B0FF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Lorem ipsum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adipiscing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condimentum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mattis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erat magna, eu semper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eu.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ullamcorper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ante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eu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posuere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leo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purus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Aenean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tristique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faucibus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viverra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in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efficitur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euismod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Suspendisse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potenti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semper,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auctor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ut,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turpis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tempus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interdum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tincidunt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Curabitur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gravida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porta libero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blandit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egestas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nec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fringilla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Phasellus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Nunc libero erat,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 mi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venenatis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posuere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ligula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Pellentesque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sodales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nisi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ut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lacinia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augue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in.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Proin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eu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mi.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orci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massa.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Aenean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erat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mollis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maximus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eleifend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Vivamus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scelerisque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felis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Vestibulum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placerat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Integer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viverra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ullamcorper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dignissim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EEAE765A-164A-1FDD-308A-19649D3E5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3271"/>
            <a:ext cx="10515600" cy="535531"/>
          </a:xfrm>
        </p:spPr>
        <p:txBody>
          <a:bodyPr>
            <a:normAutofit/>
          </a:bodyPr>
          <a:lstStyle>
            <a:lvl1pPr algn="ctr">
              <a:defRPr sz="28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3" name="Espace réservé du texte 9">
            <a:extLst>
              <a:ext uri="{FF2B5EF4-FFF2-40B4-BE49-F238E27FC236}">
                <a16:creationId xmlns:a16="http://schemas.microsoft.com/office/drawing/2014/main" id="{489491DC-C9C0-861E-79A4-D846AABFC1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832716"/>
            <a:ext cx="10515600" cy="313932"/>
          </a:xfrm>
        </p:spPr>
        <p:txBody>
          <a:bodyPr>
            <a:sp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fr-FR"/>
              <a:t>Modifiez le style du sous-titre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9F3AC17D-AE9E-7723-37E2-50D1D88E206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9510674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t Out Ha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Espace réservé pour une image  29" descr="Asmodee">
            <a:extLst>
              <a:ext uri="{FF2B5EF4-FFF2-40B4-BE49-F238E27FC236}">
                <a16:creationId xmlns:a16="http://schemas.microsoft.com/office/drawing/2014/main" id="{ECBE23E2-7916-753C-5F94-D8F7709FD07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1454038"/>
          </a:xfrm>
          <a:custGeom>
            <a:avLst/>
            <a:gdLst>
              <a:gd name="connsiteX0" fmla="*/ 0 w 12192000"/>
              <a:gd name="connsiteY0" fmla="*/ 0 h 1454038"/>
              <a:gd name="connsiteX1" fmla="*/ 12192000 w 12192000"/>
              <a:gd name="connsiteY1" fmla="*/ 0 h 1454038"/>
              <a:gd name="connsiteX2" fmla="*/ 12192000 w 12192000"/>
              <a:gd name="connsiteY2" fmla="*/ 1395259 h 1454038"/>
              <a:gd name="connsiteX3" fmla="*/ 11690350 w 12192000"/>
              <a:gd name="connsiteY3" fmla="*/ 1414811 h 1454038"/>
              <a:gd name="connsiteX4" fmla="*/ 11002963 w 12192000"/>
              <a:gd name="connsiteY4" fmla="*/ 1368718 h 1454038"/>
              <a:gd name="connsiteX5" fmla="*/ 10313988 w 12192000"/>
              <a:gd name="connsiteY5" fmla="*/ 1272611 h 1454038"/>
              <a:gd name="connsiteX6" fmla="*/ 9625013 w 12192000"/>
              <a:gd name="connsiteY6" fmla="*/ 1436386 h 1454038"/>
              <a:gd name="connsiteX7" fmla="*/ 8937625 w 12192000"/>
              <a:gd name="connsiteY7" fmla="*/ 1446193 h 1454038"/>
              <a:gd name="connsiteX8" fmla="*/ 8250238 w 12192000"/>
              <a:gd name="connsiteY8" fmla="*/ 1374603 h 1454038"/>
              <a:gd name="connsiteX9" fmla="*/ 7562851 w 12192000"/>
              <a:gd name="connsiteY9" fmla="*/ 1207886 h 1454038"/>
              <a:gd name="connsiteX10" fmla="*/ 6872288 w 12192000"/>
              <a:gd name="connsiteY10" fmla="*/ 1217693 h 1454038"/>
              <a:gd name="connsiteX11" fmla="*/ 6184901 w 12192000"/>
              <a:gd name="connsiteY11" fmla="*/ 1212789 h 1454038"/>
              <a:gd name="connsiteX12" fmla="*/ 5497513 w 12192000"/>
              <a:gd name="connsiteY12" fmla="*/ 1312819 h 1454038"/>
              <a:gd name="connsiteX13" fmla="*/ 4808539 w 12192000"/>
              <a:gd name="connsiteY13" fmla="*/ 1397159 h 1454038"/>
              <a:gd name="connsiteX14" fmla="*/ 4119563 w 12192000"/>
              <a:gd name="connsiteY14" fmla="*/ 1443251 h 1454038"/>
              <a:gd name="connsiteX15" fmla="*/ 3432175 w 12192000"/>
              <a:gd name="connsiteY15" fmla="*/ 1251036 h 1454038"/>
              <a:gd name="connsiteX16" fmla="*/ 2743200 w 12192000"/>
              <a:gd name="connsiteY16" fmla="*/ 1252997 h 1454038"/>
              <a:gd name="connsiteX17" fmla="*/ 2055813 w 12192000"/>
              <a:gd name="connsiteY17" fmla="*/ 1454038 h 1454038"/>
              <a:gd name="connsiteX18" fmla="*/ 1366838 w 12192000"/>
              <a:gd name="connsiteY18" fmla="*/ 1321645 h 1454038"/>
              <a:gd name="connsiteX19" fmla="*/ 677863 w 12192000"/>
              <a:gd name="connsiteY19" fmla="*/ 1300070 h 1454038"/>
              <a:gd name="connsiteX20" fmla="*/ 0 w 12192000"/>
              <a:gd name="connsiteY20" fmla="*/ 1378525 h 1454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92000" h="1454038">
                <a:moveTo>
                  <a:pt x="0" y="0"/>
                </a:moveTo>
                <a:lnTo>
                  <a:pt x="12192000" y="0"/>
                </a:lnTo>
                <a:lnTo>
                  <a:pt x="12192000" y="1395259"/>
                </a:lnTo>
                <a:lnTo>
                  <a:pt x="11690350" y="1414811"/>
                </a:lnTo>
                <a:lnTo>
                  <a:pt x="11002963" y="1368718"/>
                </a:lnTo>
                <a:lnTo>
                  <a:pt x="10313988" y="1272611"/>
                </a:lnTo>
                <a:lnTo>
                  <a:pt x="9625013" y="1436386"/>
                </a:lnTo>
                <a:lnTo>
                  <a:pt x="8937625" y="1446193"/>
                </a:lnTo>
                <a:lnTo>
                  <a:pt x="8250238" y="1374603"/>
                </a:lnTo>
                <a:lnTo>
                  <a:pt x="7562851" y="1207886"/>
                </a:lnTo>
                <a:lnTo>
                  <a:pt x="6872288" y="1217693"/>
                </a:lnTo>
                <a:lnTo>
                  <a:pt x="6184901" y="1212789"/>
                </a:lnTo>
                <a:lnTo>
                  <a:pt x="5497513" y="1312819"/>
                </a:lnTo>
                <a:lnTo>
                  <a:pt x="4808539" y="1397159"/>
                </a:lnTo>
                <a:lnTo>
                  <a:pt x="4119563" y="1443251"/>
                </a:lnTo>
                <a:lnTo>
                  <a:pt x="3432175" y="1251036"/>
                </a:lnTo>
                <a:lnTo>
                  <a:pt x="2743200" y="1252997"/>
                </a:lnTo>
                <a:lnTo>
                  <a:pt x="2055813" y="1454038"/>
                </a:lnTo>
                <a:lnTo>
                  <a:pt x="1366838" y="1321645"/>
                </a:lnTo>
                <a:lnTo>
                  <a:pt x="677863" y="1300070"/>
                </a:lnTo>
                <a:lnTo>
                  <a:pt x="0" y="1378525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A160432-7757-92CA-5C86-0C50C5CBE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3271"/>
            <a:ext cx="10515600" cy="535531"/>
          </a:xfrm>
        </p:spPr>
        <p:txBody>
          <a:bodyPr>
            <a:normAutofit/>
          </a:bodyPr>
          <a:lstStyle>
            <a:lvl1pPr algn="ctr">
              <a:defRPr sz="28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9">
            <a:extLst>
              <a:ext uri="{FF2B5EF4-FFF2-40B4-BE49-F238E27FC236}">
                <a16:creationId xmlns:a16="http://schemas.microsoft.com/office/drawing/2014/main" id="{429173CE-BC75-0366-A154-6F22E48DF8D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832716"/>
            <a:ext cx="10515600" cy="313932"/>
          </a:xfrm>
        </p:spPr>
        <p:txBody>
          <a:bodyPr>
            <a:sp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fr-FR"/>
              <a:t>Modifiez le style du sous-titre</a:t>
            </a:r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98C29934-F85D-35E5-7A6A-1DA44922604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694398" y="6360398"/>
            <a:ext cx="258604" cy="258604"/>
          </a:xfrm>
          <a:prstGeom prst="rect">
            <a:avLst/>
          </a:prstGeom>
        </p:spPr>
      </p:pic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02608E6-5A53-413D-30BB-2BE8DE7A7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C219A-205F-42BB-A1CA-36917D4C58B7}" type="slidenum">
              <a:rPr lang="fr-FR" smtClean="0"/>
              <a:t>‹N°›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0F15CC-CA9B-5BB6-3DA8-D8C57D7D73E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err="1"/>
              <a:t>Confidential</a:t>
            </a:r>
            <a:endParaRPr lang="fr-FR"/>
          </a:p>
        </p:txBody>
      </p:sp>
      <p:sp>
        <p:nvSpPr>
          <p:cNvPr id="33" name="Espace réservé du texte 4">
            <a:extLst>
              <a:ext uri="{FF2B5EF4-FFF2-40B4-BE49-F238E27FC236}">
                <a16:creationId xmlns:a16="http://schemas.microsoft.com/office/drawing/2014/main" id="{87A223FE-9F60-C356-195D-22DE9C79B8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1002" y="1867310"/>
            <a:ext cx="8869997" cy="3917610"/>
          </a:xfrm>
        </p:spPr>
        <p:txBody>
          <a:bodyPr wrap="square">
            <a:norm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>
                <a:ln>
                  <a:noFill/>
                </a:ln>
                <a:solidFill>
                  <a:srgbClr val="00B0FF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Lorem ipsum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adipiscing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condimentum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mattis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erat magna, eu semper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eu.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ullamcorper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ante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eu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posuere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leo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purus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Aenean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tristique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faucibus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viverra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in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efficitur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euismod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Suspendisse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potenti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semper,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auctor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ut,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turpis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tempus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interdum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tincidunt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Curabitur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gravida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porta libero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blandit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egestas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nec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fringilla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Phasellus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Nunc libero erat,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 mi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venenatis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nec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lectus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non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feugiat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tincidunt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mattis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purus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 porta.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Aenean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tellus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Pellentesque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nisi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luctus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consequat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at, mollis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magna.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ipsum,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scelerisque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pharetra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eget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faucibus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eget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augue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Maecenas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venenatis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a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placerat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tellus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Aenean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dapibus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suscipit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lobortis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posuere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sollicitudin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eadex Pro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efficitur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eu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nibh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convallis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Nunc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lorem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massa, pretium id dictum et,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ultricies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metus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In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blandit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malesuada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erat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Phasellus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eget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vehicula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leo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In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ligula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varius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nec mi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gravida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ultricies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leo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Proin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dignissim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porta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lacinia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non a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eros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Duis at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condimentum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diam,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tincidunt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lorem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Morbi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tincidunt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non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augue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posuere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a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tempor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bibendum.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Curabitur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tempor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facilisis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Praesent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non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gravida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nibh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vitae bibendum mi. Suspendisse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potenti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ex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lectus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consequat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eu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eget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convallis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mi.</a:t>
            </a:r>
          </a:p>
        </p:txBody>
      </p:sp>
    </p:spTree>
    <p:extLst>
      <p:ext uri="{BB962C8B-B14F-4D97-AF65-F5344CB8AC3E}">
        <p14:creationId xmlns:p14="http://schemas.microsoft.com/office/powerpoint/2010/main" val="10295906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1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1702EC2-D030-F64B-E948-D2B090434F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06032" y="1405732"/>
            <a:ext cx="4579937" cy="3871829"/>
          </a:xfr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>
                <a:ln>
                  <a:noFill/>
                </a:ln>
                <a:solidFill>
                  <a:srgbClr val="00B0FF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Lorem ipsum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adipiscing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condimentum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mattis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erat magna, eu semper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eu.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ullamcorper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ante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eu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posuere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leo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purus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Aenean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tristique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faucibus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viverra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in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efficitur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euismod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Suspendisse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potenti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semper,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auctor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ut,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turpis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tempus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interdum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tincidunt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Curabitur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gravida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porta libero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blandit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egestas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nec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fringilla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Phasellus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Nunc libero erat,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 mi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venenatis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posuere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ligula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Pellentesque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sodales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nisi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ut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lacinia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augue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in.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Proin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eu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mi.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orci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massa.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Aenean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erat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mollis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maximus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eleifend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Vivamus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scelerisque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felis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Vestibulum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placerat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Integer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viverra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ullamcorper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dignissim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A160432-7757-92CA-5C86-0C50C5CBE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3271"/>
            <a:ext cx="10515600" cy="535531"/>
          </a:xfrm>
        </p:spPr>
        <p:txBody>
          <a:bodyPr>
            <a:normAutofit/>
          </a:bodyPr>
          <a:lstStyle>
            <a:lvl1pPr algn="ctr">
              <a:defRPr sz="28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9">
            <a:extLst>
              <a:ext uri="{FF2B5EF4-FFF2-40B4-BE49-F238E27FC236}">
                <a16:creationId xmlns:a16="http://schemas.microsoft.com/office/drawing/2014/main" id="{429173CE-BC75-0366-A154-6F22E48DF8D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832716"/>
            <a:ext cx="10515600" cy="313932"/>
          </a:xfrm>
        </p:spPr>
        <p:txBody>
          <a:bodyPr>
            <a:sp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fr-FR"/>
              <a:t>Modifiez le style du sous-titre</a:t>
            </a:r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98C29934-F85D-35E5-7A6A-1DA44922604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694398" y="6360398"/>
            <a:ext cx="258604" cy="258604"/>
          </a:xfrm>
          <a:prstGeom prst="rect">
            <a:avLst/>
          </a:prstGeom>
        </p:spPr>
      </p:pic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02608E6-5A53-413D-30BB-2BE8DE7A7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C219A-205F-42BB-A1CA-36917D4C58B7}" type="slidenum">
              <a:rPr lang="fr-FR" smtClean="0"/>
              <a:t>‹N°›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0F15CC-CA9B-5BB6-3DA8-D8C57D7D73E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268323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onnes e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1702EC2-D030-F64B-E948-D2B090434F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38401" y="1405732"/>
            <a:ext cx="2768898" cy="4750531"/>
          </a:xfr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>
                <a:ln>
                  <a:noFill/>
                </a:ln>
                <a:solidFill>
                  <a:srgbClr val="00B0FF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Lorem ipsum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adipiscing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condimentum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mattis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erat magna, eu semper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eu.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ullamcorper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ante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eu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posuere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leo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purus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Aenean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tristique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faucibus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viverra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in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efficitur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euismod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Suspendisse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potenti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semper,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auctor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ut,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turpis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tempus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interdum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tincidunt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Curabitur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gravida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porta libero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blandit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egestas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nec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fringilla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Phasellus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Nunc libero erat,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 mi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venenatis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EC28D8DC-A588-7F78-A672-1E59B4DB799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2154144" cy="6858000"/>
          </a:xfrm>
          <a:custGeom>
            <a:avLst/>
            <a:gdLst>
              <a:gd name="connsiteX0" fmla="*/ 0 w 2154144"/>
              <a:gd name="connsiteY0" fmla="*/ 0 h 6858000"/>
              <a:gd name="connsiteX1" fmla="*/ 2107320 w 2154144"/>
              <a:gd name="connsiteY1" fmla="*/ 0 h 6858000"/>
              <a:gd name="connsiteX2" fmla="*/ 1994940 w 2154144"/>
              <a:gd name="connsiteY2" fmla="*/ 571500 h 6858000"/>
              <a:gd name="connsiteX3" fmla="*/ 2088589 w 2154144"/>
              <a:gd name="connsiteY3" fmla="*/ 1971675 h 6858000"/>
              <a:gd name="connsiteX4" fmla="*/ 1957481 w 2154144"/>
              <a:gd name="connsiteY4" fmla="*/ 2867025 h 6858000"/>
              <a:gd name="connsiteX5" fmla="*/ 2154144 w 2154144"/>
              <a:gd name="connsiteY5" fmla="*/ 4619625 h 6858000"/>
              <a:gd name="connsiteX6" fmla="*/ 2023036 w 2154144"/>
              <a:gd name="connsiteY6" fmla="*/ 5124450 h 6858000"/>
              <a:gd name="connsiteX7" fmla="*/ 2126050 w 2154144"/>
              <a:gd name="connsiteY7" fmla="*/ 5445125 h 6858000"/>
              <a:gd name="connsiteX8" fmla="*/ 1969968 w 2154144"/>
              <a:gd name="connsiteY8" fmla="*/ 6591300 h 6858000"/>
              <a:gd name="connsiteX9" fmla="*/ 2107320 w 2154144"/>
              <a:gd name="connsiteY9" fmla="*/ 6858000 h 6858000"/>
              <a:gd name="connsiteX10" fmla="*/ 0 w 2154144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54144" h="6858000">
                <a:moveTo>
                  <a:pt x="0" y="0"/>
                </a:moveTo>
                <a:lnTo>
                  <a:pt x="2107320" y="0"/>
                </a:lnTo>
                <a:lnTo>
                  <a:pt x="1994940" y="571500"/>
                </a:lnTo>
                <a:cubicBezTo>
                  <a:pt x="1991818" y="900112"/>
                  <a:pt x="2041764" y="1271587"/>
                  <a:pt x="2088589" y="1971675"/>
                </a:cubicBezTo>
                <a:cubicBezTo>
                  <a:pt x="2072981" y="2097087"/>
                  <a:pt x="1957481" y="2709863"/>
                  <a:pt x="1957481" y="2867025"/>
                </a:cubicBezTo>
                <a:cubicBezTo>
                  <a:pt x="1957481" y="3024187"/>
                  <a:pt x="2107711" y="3955656"/>
                  <a:pt x="2154144" y="4619625"/>
                </a:cubicBezTo>
                <a:cubicBezTo>
                  <a:pt x="2136975" y="4725988"/>
                  <a:pt x="2060495" y="4946650"/>
                  <a:pt x="2023036" y="5124450"/>
                </a:cubicBezTo>
                <a:cubicBezTo>
                  <a:pt x="2104198" y="5334000"/>
                  <a:pt x="2068299" y="5264150"/>
                  <a:pt x="2126050" y="5445125"/>
                </a:cubicBezTo>
                <a:cubicBezTo>
                  <a:pt x="2062057" y="5791200"/>
                  <a:pt x="2013671" y="6272213"/>
                  <a:pt x="1969968" y="6591300"/>
                </a:cubicBezTo>
                <a:cubicBezTo>
                  <a:pt x="2032400" y="6726237"/>
                  <a:pt x="2058934" y="6781800"/>
                  <a:pt x="2107320" y="6858000"/>
                </a:cubicBez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1"/>
            <a:tileRect/>
          </a:gradFill>
        </p:spPr>
        <p:txBody>
          <a:bodyPr wrap="square">
            <a:noAutofit/>
          </a:bodyPr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F15B499-8CD5-154D-7227-15F2B9B55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3271"/>
            <a:ext cx="10515600" cy="535531"/>
          </a:xfrm>
        </p:spPr>
        <p:txBody>
          <a:bodyPr>
            <a:normAutofit/>
          </a:bodyPr>
          <a:lstStyle>
            <a:lvl1pPr algn="ctr">
              <a:defRPr sz="28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9">
            <a:extLst>
              <a:ext uri="{FF2B5EF4-FFF2-40B4-BE49-F238E27FC236}">
                <a16:creationId xmlns:a16="http://schemas.microsoft.com/office/drawing/2014/main" id="{2FC37ABE-E9B5-068D-2BEB-7971128EFB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832716"/>
            <a:ext cx="10515600" cy="313932"/>
          </a:xfrm>
        </p:spPr>
        <p:txBody>
          <a:bodyPr>
            <a:sp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fr-FR"/>
              <a:t>Modifiez le style du sous-titre</a:t>
            </a:r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96AFAC08-3FFC-B6F8-FAD5-F8E66EAEB5A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86153" y="1405732"/>
            <a:ext cx="2768898" cy="4750531"/>
          </a:xfr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>
                <a:ln>
                  <a:noFill/>
                </a:ln>
                <a:solidFill>
                  <a:srgbClr val="00B0FF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Lorem ipsum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adipiscing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condimentum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mattis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erat magna, eu semper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eu.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ullamcorper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ante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eu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posuere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leo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purus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Aenean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tristique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faucibus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viverra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in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efficitur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euismod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Suspendisse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potenti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semper,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auctor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ut,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turpis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tempus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interdum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tincidunt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Curabitur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gravida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porta libero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blandit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egestas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nec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fringilla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Phasellus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Nunc libero erat,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 mi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venenatis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0164860-7347-F992-8937-F3B74FDC949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21403" y="1405732"/>
            <a:ext cx="2768898" cy="4750531"/>
          </a:xfr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>
                <a:ln>
                  <a:noFill/>
                </a:ln>
                <a:solidFill>
                  <a:srgbClr val="00B0FF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Lorem ipsum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adipiscing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condimentum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mattis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erat magna, eu semper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eu.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ullamcorper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ante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eu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posuere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leo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purus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Aenean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tristique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faucibus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viverra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in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efficitur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euismod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Suspendisse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potenti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semper,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auctor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ut,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turpis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tempus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interdum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tincidunt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Curabitur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gravida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porta libero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blandit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egestas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nec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fringilla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Phasellus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Nunc libero erat,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 mi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venenatis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</a:p>
        </p:txBody>
      </p:sp>
      <p:pic>
        <p:nvPicPr>
          <p:cNvPr id="9" name="Graphique 8">
            <a:extLst>
              <a:ext uri="{FF2B5EF4-FFF2-40B4-BE49-F238E27FC236}">
                <a16:creationId xmlns:a16="http://schemas.microsoft.com/office/drawing/2014/main" id="{DEE71BDA-7FA5-5E58-2222-79A63922C44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694398" y="6360398"/>
            <a:ext cx="258604" cy="258604"/>
          </a:xfrm>
          <a:prstGeom prst="rect">
            <a:avLst/>
          </a:prstGeom>
        </p:spPr>
      </p:pic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EFC01983-5ED5-FAF7-E094-5D45F1FB03B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65C219A-205F-42BB-A1CA-36917D4C58B7}" type="slidenum">
              <a:rPr lang="fr-FR" smtClean="0"/>
              <a:t>‹N°›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74A1EB1-11C5-FA8F-F43A-3A2716D01EF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8402556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1702EC2-D030-F64B-E948-D2B090434F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66876" y="1405732"/>
            <a:ext cx="2768898" cy="4750531"/>
          </a:xfr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>
                <a:ln>
                  <a:noFill/>
                </a:ln>
                <a:solidFill>
                  <a:srgbClr val="00B0FF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Lorem ipsum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adipiscing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condimentum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mattis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erat magna, eu semper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eu.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ullamcorper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ante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eu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posuere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leo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purus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Aenean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tristique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faucibus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viverra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in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efficitur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euismod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Suspendisse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potenti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semper,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auctor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ut,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turpis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tempus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interdum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tincidunt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Curabitur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gravida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porta libero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blandit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egestas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nec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fringilla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Phasellus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Nunc libero erat,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 mi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venenatis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F15B499-8CD5-154D-7227-15F2B9B55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3271"/>
            <a:ext cx="10515600" cy="535531"/>
          </a:xfrm>
        </p:spPr>
        <p:txBody>
          <a:bodyPr>
            <a:normAutofit/>
          </a:bodyPr>
          <a:lstStyle>
            <a:lvl1pPr algn="ctr">
              <a:defRPr sz="28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9">
            <a:extLst>
              <a:ext uri="{FF2B5EF4-FFF2-40B4-BE49-F238E27FC236}">
                <a16:creationId xmlns:a16="http://schemas.microsoft.com/office/drawing/2014/main" id="{2FC37ABE-E9B5-068D-2BEB-7971128EFB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832716"/>
            <a:ext cx="10515600" cy="313932"/>
          </a:xfrm>
        </p:spPr>
        <p:txBody>
          <a:bodyPr>
            <a:sp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fr-FR"/>
              <a:t>Modifiez le style du sous-titre</a:t>
            </a:r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96AFAC08-3FFC-B6F8-FAD5-F8E66EAEB5A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4628" y="1405732"/>
            <a:ext cx="2768898" cy="4750531"/>
          </a:xfr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>
                <a:ln>
                  <a:noFill/>
                </a:ln>
                <a:solidFill>
                  <a:srgbClr val="00B0FF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Lorem ipsum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adipiscing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condimentum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mattis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erat magna, eu semper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eu.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ullamcorper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ante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eu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posuere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leo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purus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Aenean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tristique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faucibus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viverra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in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efficitur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euismod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Suspendisse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potenti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semper,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auctor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ut,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turpis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tempus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interdum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tincidunt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Curabitur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gravida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porta libero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blandit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egestas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nec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fringilla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Phasellus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Nunc libero erat,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 mi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venenatis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0164860-7347-F992-8937-F3B74FDC949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49878" y="1405732"/>
            <a:ext cx="2768898" cy="4750531"/>
          </a:xfr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>
                <a:ln>
                  <a:noFill/>
                </a:ln>
                <a:solidFill>
                  <a:srgbClr val="00B0FF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Lorem ipsum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adipiscing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condimentum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mattis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erat magna, eu semper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eu.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ullamcorper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ante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eu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posuere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leo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purus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Aenean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tristique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faucibus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viverra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in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efficitur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euismod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Suspendisse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potenti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semper,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auctor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ut,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turpis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tempus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interdum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tincidunt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Curabitur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gravida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porta libero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blandit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egestas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nec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fringilla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Phasellus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Nunc libero erat,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 mi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venenatis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8547970C-95FC-5B71-3917-FAC4E1B6733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65C219A-205F-42BB-A1CA-36917D4C58B7}" type="slidenum">
              <a:rPr lang="fr-FR" smtClean="0"/>
              <a:t>‹N°›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A27E733-366E-8923-D0A2-3F7B2BB12F6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Confidential</a:t>
            </a:r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5140438C-7C4F-CCAB-158F-DF25A0ACAC0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694398" y="6360398"/>
            <a:ext cx="258604" cy="25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472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156407C6-487D-A021-F2B2-E49DE7795C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custGeom>
            <a:avLst/>
            <a:gdLst>
              <a:gd name="connsiteX0" fmla="*/ 0 w 12192000"/>
              <a:gd name="connsiteY0" fmla="*/ 0 h 3429000"/>
              <a:gd name="connsiteX1" fmla="*/ 12192000 w 12192000"/>
              <a:gd name="connsiteY1" fmla="*/ 0 h 3429000"/>
              <a:gd name="connsiteX2" fmla="*/ 12192000 w 12192000"/>
              <a:gd name="connsiteY2" fmla="*/ 3314700 h 3429000"/>
              <a:gd name="connsiteX3" fmla="*/ 11363325 w 12192000"/>
              <a:gd name="connsiteY3" fmla="*/ 3257550 h 3429000"/>
              <a:gd name="connsiteX4" fmla="*/ 10401300 w 12192000"/>
              <a:gd name="connsiteY4" fmla="*/ 2943225 h 3429000"/>
              <a:gd name="connsiteX5" fmla="*/ 9344025 w 12192000"/>
              <a:gd name="connsiteY5" fmla="*/ 2867025 h 3429000"/>
              <a:gd name="connsiteX6" fmla="*/ 8382000 w 12192000"/>
              <a:gd name="connsiteY6" fmla="*/ 3419475 h 3429000"/>
              <a:gd name="connsiteX7" fmla="*/ 7324725 w 12192000"/>
              <a:gd name="connsiteY7" fmla="*/ 2867025 h 3429000"/>
              <a:gd name="connsiteX8" fmla="*/ 4343400 w 12192000"/>
              <a:gd name="connsiteY8" fmla="*/ 3409950 h 3429000"/>
              <a:gd name="connsiteX9" fmla="*/ 3305175 w 12192000"/>
              <a:gd name="connsiteY9" fmla="*/ 3067050 h 3429000"/>
              <a:gd name="connsiteX10" fmla="*/ 2276475 w 12192000"/>
              <a:gd name="connsiteY10" fmla="*/ 3409950 h 3429000"/>
              <a:gd name="connsiteX11" fmla="*/ 1266825 w 12192000"/>
              <a:gd name="connsiteY11" fmla="*/ 3305175 h 3429000"/>
              <a:gd name="connsiteX12" fmla="*/ 0 w 12192000"/>
              <a:gd name="connsiteY12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2000" h="3429000">
                <a:moveTo>
                  <a:pt x="0" y="0"/>
                </a:moveTo>
                <a:lnTo>
                  <a:pt x="12192000" y="0"/>
                </a:lnTo>
                <a:lnTo>
                  <a:pt x="12192000" y="3314700"/>
                </a:lnTo>
                <a:lnTo>
                  <a:pt x="11363325" y="3257550"/>
                </a:lnTo>
                <a:lnTo>
                  <a:pt x="10401300" y="2943225"/>
                </a:lnTo>
                <a:lnTo>
                  <a:pt x="9344025" y="2867025"/>
                </a:lnTo>
                <a:lnTo>
                  <a:pt x="8382000" y="3419475"/>
                </a:lnTo>
                <a:lnTo>
                  <a:pt x="7324725" y="2867025"/>
                </a:lnTo>
                <a:lnTo>
                  <a:pt x="4343400" y="3409950"/>
                </a:lnTo>
                <a:lnTo>
                  <a:pt x="3305175" y="3067050"/>
                </a:lnTo>
                <a:lnTo>
                  <a:pt x="2276475" y="3409950"/>
                </a:lnTo>
                <a:lnTo>
                  <a:pt x="1266825" y="3305175"/>
                </a:lnTo>
                <a:lnTo>
                  <a:pt x="0" y="3429000"/>
                </a:lnTo>
                <a:close/>
              </a:path>
            </a:pathLst>
          </a:cu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</p:spPr>
        <p:txBody>
          <a:bodyPr wrap="square">
            <a:noAutofit/>
          </a:bodyPr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1702EC2-D030-F64B-E948-D2B090434F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61002" y="3714592"/>
            <a:ext cx="8869997" cy="2271391"/>
          </a:xfr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>
                <a:ln>
                  <a:noFill/>
                </a:ln>
                <a:solidFill>
                  <a:srgbClr val="00B0FF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Lorem ipsum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adipiscing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condimentum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mattis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erat magna, eu semper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eu.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ullamcorper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ante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eu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posuere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leo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purus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Aenean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tristique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faucibus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viverra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in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efficitur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euismod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Suspendisse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potenti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semper,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auctor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ut,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turpis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tempus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interdum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tincidunt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Curabitur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gravida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porta libero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blandit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egestas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nec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fringilla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Phasellus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Nunc libero erat,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 mi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venenatis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B6ADBC6-F9D6-A304-D5DF-B945E8B38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3271"/>
            <a:ext cx="10515600" cy="535531"/>
          </a:xfrm>
        </p:spPr>
        <p:txBody>
          <a:bodyPr>
            <a:normAutofit/>
          </a:bodyPr>
          <a:lstStyle>
            <a:lvl1pPr algn="ctr">
              <a:defRPr sz="28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9">
            <a:extLst>
              <a:ext uri="{FF2B5EF4-FFF2-40B4-BE49-F238E27FC236}">
                <a16:creationId xmlns:a16="http://schemas.microsoft.com/office/drawing/2014/main" id="{9819619E-895D-B948-0435-6721E3A6444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832716"/>
            <a:ext cx="10515600" cy="313932"/>
          </a:xfrm>
        </p:spPr>
        <p:txBody>
          <a:bodyPr>
            <a:sp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fr-FR"/>
              <a:t>Modifiez le style du sous-titre</a:t>
            </a:r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A824AE78-C282-16C3-BDB3-67928BD209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694398" y="6360398"/>
            <a:ext cx="258604" cy="258604"/>
          </a:xfrm>
          <a:prstGeom prst="rect">
            <a:avLst/>
          </a:prstGeom>
        </p:spPr>
      </p:pic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E11E079-2BB8-B846-5C60-04014F473B5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65C219A-205F-42BB-A1CA-36917D4C58B7}" type="slidenum">
              <a:rPr lang="fr-FR" smtClean="0"/>
              <a:t>‹N°›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761145E-0F41-BEE6-9F25-74085CF7ABA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0330450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E432AB-F83B-0D64-B089-9B8930D59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28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B7D48CAD-F7FB-82B5-4C97-CFB0277A7F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832716"/>
            <a:ext cx="10515600" cy="313932"/>
          </a:xfrm>
        </p:spPr>
        <p:txBody>
          <a:bodyPr>
            <a:sp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fr-FR"/>
              <a:t>Modifiez le style du sous-titre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94613A9-3B10-D024-6EFB-11697B01DD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500" y="6282149"/>
            <a:ext cx="1333500" cy="574941"/>
          </a:xfrm>
          <a:prstGeom prst="rect">
            <a:avLst/>
          </a:prstGeom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C5AE44-4FE5-FD2F-8F5C-49F32FD54D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5C219A-205F-42BB-A1CA-36917D4C58B7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62607FE-A314-864F-C2DE-A0C9DB762B9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6677160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 Logo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E432AB-F83B-0D64-B089-9B8930D59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28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B7D48CAD-F7FB-82B5-4C97-CFB0277A7F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832716"/>
            <a:ext cx="10515600" cy="313932"/>
          </a:xfrm>
        </p:spPr>
        <p:txBody>
          <a:bodyPr>
            <a:sp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fr-FR"/>
              <a:t>Modifiez le style du sous-titre</a:t>
            </a:r>
          </a:p>
        </p:txBody>
      </p:sp>
      <p:pic>
        <p:nvPicPr>
          <p:cNvPr id="5" name="Graphique 4">
            <a:extLst>
              <a:ext uri="{FF2B5EF4-FFF2-40B4-BE49-F238E27FC236}">
                <a16:creationId xmlns:a16="http://schemas.microsoft.com/office/drawing/2014/main" id="{AE26F20B-EBD0-7F7B-6009-6080556D76A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694398" y="6360398"/>
            <a:ext cx="258604" cy="258604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CBDFC1-D63A-7FC8-1029-985B7722749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5C219A-205F-42BB-A1CA-36917D4C58B7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A516221-32FB-115A-7997-7CC41B50FE9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4210742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E432AB-F83B-0D64-B089-9B8930D59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28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B7D48CAD-F7FB-82B5-4C97-CFB0277A7F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832716"/>
            <a:ext cx="10515600" cy="313932"/>
          </a:xfrm>
        </p:spPr>
        <p:txBody>
          <a:bodyPr>
            <a:sp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fr-FR"/>
              <a:t>Modifiez le style du sous-titre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C77C5BA-B896-C7A9-13AC-294307A6735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5C219A-205F-42BB-A1CA-36917D4C58B7}" type="slidenum">
              <a:rPr lang="fr-FR" smtClean="0"/>
              <a:t>‹N°›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DB0D512-4660-FD7F-911A-95E829FA619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3710659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colonne e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1702EC2-D030-F64B-E948-D2B090434F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34000" y="1405732"/>
            <a:ext cx="4579937" cy="3871829"/>
          </a:xfr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>
                <a:ln>
                  <a:noFill/>
                </a:ln>
                <a:solidFill>
                  <a:srgbClr val="00B0FF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Lorem ipsum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adipiscing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condimentum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mattis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erat magna, eu semper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eu.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ullamcorper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ante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eu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posuere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leo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purus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Aenean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tristique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faucibus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viverra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in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efficitur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euismod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Suspendisse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potenti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semper,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auctor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ut,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turpis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tempus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interdum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tincidunt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Curabitur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gravida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porta libero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blandit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egestas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nec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fringilla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Phasellus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Nunc libero erat,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 mi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venenatis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posuere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ligula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Pellentesque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sodales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nisi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ut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lacinia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augue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in.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Proin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eu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mi.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orci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massa.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Aenean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erat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mollis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maximus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eleifend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Vivamus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scelerisque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felis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Vestibulum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placerat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Integer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viverra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ullamcorper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dignissim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</p:txBody>
      </p:sp>
      <p:sp>
        <p:nvSpPr>
          <p:cNvPr id="22" name="Espace réservé pour une image  21">
            <a:extLst>
              <a:ext uri="{FF2B5EF4-FFF2-40B4-BE49-F238E27FC236}">
                <a16:creationId xmlns:a16="http://schemas.microsoft.com/office/drawing/2014/main" id="{5F47576E-C7C0-04F5-9846-C1FBB24175D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3597088" cy="6858000"/>
          </a:xfrm>
          <a:custGeom>
            <a:avLst/>
            <a:gdLst>
              <a:gd name="connsiteX0" fmla="*/ 3724275 w 6743701"/>
              <a:gd name="connsiteY0" fmla="*/ 0 h 6858000"/>
              <a:gd name="connsiteX1" fmla="*/ 6743701 w 6743701"/>
              <a:gd name="connsiteY1" fmla="*/ 0 h 6858000"/>
              <a:gd name="connsiteX2" fmla="*/ 6743701 w 6743701"/>
              <a:gd name="connsiteY2" fmla="*/ 6858000 h 6858000"/>
              <a:gd name="connsiteX3" fmla="*/ 3724275 w 6743701"/>
              <a:gd name="connsiteY3" fmla="*/ 6858000 h 6858000"/>
              <a:gd name="connsiteX4" fmla="*/ 0 w 6743701"/>
              <a:gd name="connsiteY4" fmla="*/ 0 h 6858000"/>
              <a:gd name="connsiteX5" fmla="*/ 3550264 w 6743701"/>
              <a:gd name="connsiteY5" fmla="*/ 0 h 6858000"/>
              <a:gd name="connsiteX6" fmla="*/ 3437884 w 6743701"/>
              <a:gd name="connsiteY6" fmla="*/ 571500 h 6858000"/>
              <a:gd name="connsiteX7" fmla="*/ 3531533 w 6743701"/>
              <a:gd name="connsiteY7" fmla="*/ 1971675 h 6858000"/>
              <a:gd name="connsiteX8" fmla="*/ 3400425 w 6743701"/>
              <a:gd name="connsiteY8" fmla="*/ 2867025 h 6858000"/>
              <a:gd name="connsiteX9" fmla="*/ 3597088 w 6743701"/>
              <a:gd name="connsiteY9" fmla="*/ 4619625 h 6858000"/>
              <a:gd name="connsiteX10" fmla="*/ 3465980 w 6743701"/>
              <a:gd name="connsiteY10" fmla="*/ 5124450 h 6858000"/>
              <a:gd name="connsiteX11" fmla="*/ 3568994 w 6743701"/>
              <a:gd name="connsiteY11" fmla="*/ 5445125 h 6858000"/>
              <a:gd name="connsiteX12" fmla="*/ 3412912 w 6743701"/>
              <a:gd name="connsiteY12" fmla="*/ 6591300 h 6858000"/>
              <a:gd name="connsiteX13" fmla="*/ 3550264 w 6743701"/>
              <a:gd name="connsiteY13" fmla="*/ 6858000 h 6858000"/>
              <a:gd name="connsiteX14" fmla="*/ 0 w 6743701"/>
              <a:gd name="connsiteY14" fmla="*/ 6858000 h 6858000"/>
              <a:gd name="connsiteX0" fmla="*/ 3724275 w 6743701"/>
              <a:gd name="connsiteY0" fmla="*/ 6858000 h 6858000"/>
              <a:gd name="connsiteX1" fmla="*/ 6743701 w 6743701"/>
              <a:gd name="connsiteY1" fmla="*/ 0 h 6858000"/>
              <a:gd name="connsiteX2" fmla="*/ 6743701 w 6743701"/>
              <a:gd name="connsiteY2" fmla="*/ 6858000 h 6858000"/>
              <a:gd name="connsiteX3" fmla="*/ 3724275 w 6743701"/>
              <a:gd name="connsiteY3" fmla="*/ 6858000 h 6858000"/>
              <a:gd name="connsiteX4" fmla="*/ 0 w 6743701"/>
              <a:gd name="connsiteY4" fmla="*/ 0 h 6858000"/>
              <a:gd name="connsiteX5" fmla="*/ 3550264 w 6743701"/>
              <a:gd name="connsiteY5" fmla="*/ 0 h 6858000"/>
              <a:gd name="connsiteX6" fmla="*/ 3437884 w 6743701"/>
              <a:gd name="connsiteY6" fmla="*/ 571500 h 6858000"/>
              <a:gd name="connsiteX7" fmla="*/ 3531533 w 6743701"/>
              <a:gd name="connsiteY7" fmla="*/ 1971675 h 6858000"/>
              <a:gd name="connsiteX8" fmla="*/ 3400425 w 6743701"/>
              <a:gd name="connsiteY8" fmla="*/ 2867025 h 6858000"/>
              <a:gd name="connsiteX9" fmla="*/ 3597088 w 6743701"/>
              <a:gd name="connsiteY9" fmla="*/ 4619625 h 6858000"/>
              <a:gd name="connsiteX10" fmla="*/ 3465980 w 6743701"/>
              <a:gd name="connsiteY10" fmla="*/ 5124450 h 6858000"/>
              <a:gd name="connsiteX11" fmla="*/ 3568994 w 6743701"/>
              <a:gd name="connsiteY11" fmla="*/ 5445125 h 6858000"/>
              <a:gd name="connsiteX12" fmla="*/ 3412912 w 6743701"/>
              <a:gd name="connsiteY12" fmla="*/ 6591300 h 6858000"/>
              <a:gd name="connsiteX13" fmla="*/ 3550264 w 6743701"/>
              <a:gd name="connsiteY13" fmla="*/ 6858000 h 6858000"/>
              <a:gd name="connsiteX14" fmla="*/ 0 w 6743701"/>
              <a:gd name="connsiteY14" fmla="*/ 6858000 h 6858000"/>
              <a:gd name="connsiteX15" fmla="*/ 0 w 6743701"/>
              <a:gd name="connsiteY15" fmla="*/ 0 h 6858000"/>
              <a:gd name="connsiteX0" fmla="*/ 3724275 w 6743701"/>
              <a:gd name="connsiteY0" fmla="*/ 6858000 h 6858000"/>
              <a:gd name="connsiteX1" fmla="*/ 6743701 w 6743701"/>
              <a:gd name="connsiteY1" fmla="*/ 6858000 h 6858000"/>
              <a:gd name="connsiteX2" fmla="*/ 3724275 w 6743701"/>
              <a:gd name="connsiteY2" fmla="*/ 6858000 h 6858000"/>
              <a:gd name="connsiteX3" fmla="*/ 0 w 6743701"/>
              <a:gd name="connsiteY3" fmla="*/ 0 h 6858000"/>
              <a:gd name="connsiteX4" fmla="*/ 3550264 w 6743701"/>
              <a:gd name="connsiteY4" fmla="*/ 0 h 6858000"/>
              <a:gd name="connsiteX5" fmla="*/ 3437884 w 6743701"/>
              <a:gd name="connsiteY5" fmla="*/ 571500 h 6858000"/>
              <a:gd name="connsiteX6" fmla="*/ 3531533 w 6743701"/>
              <a:gd name="connsiteY6" fmla="*/ 1971675 h 6858000"/>
              <a:gd name="connsiteX7" fmla="*/ 3400425 w 6743701"/>
              <a:gd name="connsiteY7" fmla="*/ 2867025 h 6858000"/>
              <a:gd name="connsiteX8" fmla="*/ 3597088 w 6743701"/>
              <a:gd name="connsiteY8" fmla="*/ 4619625 h 6858000"/>
              <a:gd name="connsiteX9" fmla="*/ 3465980 w 6743701"/>
              <a:gd name="connsiteY9" fmla="*/ 5124450 h 6858000"/>
              <a:gd name="connsiteX10" fmla="*/ 3568994 w 6743701"/>
              <a:gd name="connsiteY10" fmla="*/ 5445125 h 6858000"/>
              <a:gd name="connsiteX11" fmla="*/ 3412912 w 6743701"/>
              <a:gd name="connsiteY11" fmla="*/ 6591300 h 6858000"/>
              <a:gd name="connsiteX12" fmla="*/ 3550264 w 6743701"/>
              <a:gd name="connsiteY12" fmla="*/ 6858000 h 6858000"/>
              <a:gd name="connsiteX13" fmla="*/ 0 w 6743701"/>
              <a:gd name="connsiteY13" fmla="*/ 6858000 h 6858000"/>
              <a:gd name="connsiteX14" fmla="*/ 0 w 6743701"/>
              <a:gd name="connsiteY14" fmla="*/ 0 h 6858000"/>
              <a:gd name="connsiteX0" fmla="*/ 0 w 3597088"/>
              <a:gd name="connsiteY0" fmla="*/ 0 h 6858000"/>
              <a:gd name="connsiteX1" fmla="*/ 3550264 w 3597088"/>
              <a:gd name="connsiteY1" fmla="*/ 0 h 6858000"/>
              <a:gd name="connsiteX2" fmla="*/ 3437884 w 3597088"/>
              <a:gd name="connsiteY2" fmla="*/ 571500 h 6858000"/>
              <a:gd name="connsiteX3" fmla="*/ 3531533 w 3597088"/>
              <a:gd name="connsiteY3" fmla="*/ 1971675 h 6858000"/>
              <a:gd name="connsiteX4" fmla="*/ 3400425 w 3597088"/>
              <a:gd name="connsiteY4" fmla="*/ 2867025 h 6858000"/>
              <a:gd name="connsiteX5" fmla="*/ 3597088 w 3597088"/>
              <a:gd name="connsiteY5" fmla="*/ 4619625 h 6858000"/>
              <a:gd name="connsiteX6" fmla="*/ 3465980 w 3597088"/>
              <a:gd name="connsiteY6" fmla="*/ 5124450 h 6858000"/>
              <a:gd name="connsiteX7" fmla="*/ 3568994 w 3597088"/>
              <a:gd name="connsiteY7" fmla="*/ 5445125 h 6858000"/>
              <a:gd name="connsiteX8" fmla="*/ 3412912 w 3597088"/>
              <a:gd name="connsiteY8" fmla="*/ 6591300 h 6858000"/>
              <a:gd name="connsiteX9" fmla="*/ 3550264 w 3597088"/>
              <a:gd name="connsiteY9" fmla="*/ 6858000 h 6858000"/>
              <a:gd name="connsiteX10" fmla="*/ 0 w 3597088"/>
              <a:gd name="connsiteY10" fmla="*/ 6858000 h 6858000"/>
              <a:gd name="connsiteX11" fmla="*/ 0 w 3597088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597088" h="6858000">
                <a:moveTo>
                  <a:pt x="0" y="0"/>
                </a:moveTo>
                <a:lnTo>
                  <a:pt x="3550264" y="0"/>
                </a:lnTo>
                <a:lnTo>
                  <a:pt x="3437884" y="571500"/>
                </a:lnTo>
                <a:cubicBezTo>
                  <a:pt x="3434762" y="900112"/>
                  <a:pt x="3484708" y="1271587"/>
                  <a:pt x="3531533" y="1971675"/>
                </a:cubicBezTo>
                <a:cubicBezTo>
                  <a:pt x="3515925" y="2097087"/>
                  <a:pt x="3400425" y="2709863"/>
                  <a:pt x="3400425" y="2867025"/>
                </a:cubicBezTo>
                <a:cubicBezTo>
                  <a:pt x="3400425" y="3024187"/>
                  <a:pt x="3550655" y="3955656"/>
                  <a:pt x="3597088" y="4619625"/>
                </a:cubicBezTo>
                <a:cubicBezTo>
                  <a:pt x="3579919" y="4725988"/>
                  <a:pt x="3503439" y="4946650"/>
                  <a:pt x="3465980" y="5124450"/>
                </a:cubicBezTo>
                <a:cubicBezTo>
                  <a:pt x="3547142" y="5334000"/>
                  <a:pt x="3511243" y="5264150"/>
                  <a:pt x="3568994" y="5445125"/>
                </a:cubicBezTo>
                <a:cubicBezTo>
                  <a:pt x="3505001" y="5791200"/>
                  <a:pt x="3456615" y="6272213"/>
                  <a:pt x="3412912" y="6591300"/>
                </a:cubicBezTo>
                <a:cubicBezTo>
                  <a:pt x="3475344" y="6726237"/>
                  <a:pt x="3501878" y="6781800"/>
                  <a:pt x="3550264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1"/>
            <a:tileRect/>
          </a:gradFill>
        </p:spPr>
        <p:txBody>
          <a:bodyPr wrap="square">
            <a:noAutofit/>
          </a:bodyPr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23" name="Titre 1">
            <a:extLst>
              <a:ext uri="{FF2B5EF4-FFF2-40B4-BE49-F238E27FC236}">
                <a16:creationId xmlns:a16="http://schemas.microsoft.com/office/drawing/2014/main" id="{31B3EBD0-320B-14AA-393C-1EECF9630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3350" y="413271"/>
            <a:ext cx="7410450" cy="535531"/>
          </a:xfrm>
        </p:spPr>
        <p:txBody>
          <a:bodyPr>
            <a:normAutofit/>
          </a:bodyPr>
          <a:lstStyle>
            <a:lvl1pPr algn="l">
              <a:defRPr sz="28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24" name="Espace réservé du texte 9">
            <a:extLst>
              <a:ext uri="{FF2B5EF4-FFF2-40B4-BE49-F238E27FC236}">
                <a16:creationId xmlns:a16="http://schemas.microsoft.com/office/drawing/2014/main" id="{55F15799-5C53-B439-1709-0F6AAF3B5A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43350" y="832716"/>
            <a:ext cx="7410450" cy="313932"/>
          </a:xfrm>
        </p:spPr>
        <p:txBody>
          <a:bodyPr wrap="square">
            <a:spAutoFit/>
          </a:bodyPr>
          <a:lstStyle>
            <a:lvl1pPr marL="0" indent="0" algn="l">
              <a:buNone/>
              <a:defRPr sz="16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fr-FR"/>
              <a:t>Modifiez le style du sous-titre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913A266B-63C5-0F17-AA6D-D9BB4913C6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694398" y="6360398"/>
            <a:ext cx="258604" cy="258604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A41AF9C-1969-0AF2-4B92-AEDC4A9AF4F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65C219A-205F-42BB-A1CA-36917D4C58B7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E99E0691-C2FF-584A-14E2-FDF04BA1489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0182135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940286-61F8-4B4E-FA3D-A5FE1F130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97B52B-2017-C986-FC99-4FF3BCB166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DE0DFB88-2EA9-2E27-CECA-D4E66F428A1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/>
            <a:r>
              <a:rPr lang="fr-FR"/>
              <a:t>Confidential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CB07F56E-11EA-7AB0-ED5D-A5035AF530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fr-FR">
                <a:cs typeface="Readex Pro" pitchFamily="2" charset="-78"/>
              </a:rPr>
              <a:t>01</a:t>
            </a:r>
            <a:endParaRPr lang="fr-FR" sz="1400"/>
          </a:p>
        </p:txBody>
      </p:sp>
    </p:spTree>
    <p:extLst>
      <p:ext uri="{BB962C8B-B14F-4D97-AF65-F5344CB8AC3E}">
        <p14:creationId xmlns:p14="http://schemas.microsoft.com/office/powerpoint/2010/main" val="11359281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1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1702EC2-D030-F64B-E948-D2B090434F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06032" y="1405732"/>
            <a:ext cx="4579937" cy="3871829"/>
          </a:xfr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>
                <a:ln>
                  <a:noFill/>
                </a:ln>
                <a:solidFill>
                  <a:srgbClr val="00B0FF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Lorem ipsum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adipiscing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condimentum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mattis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erat magna, eu semper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eu.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ullamcorper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ante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eu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posuere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leo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purus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Aenean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tristique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faucibus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viverra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in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efficitur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euismod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Suspendisse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potenti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semper,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auctor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ut,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turpis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tempus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interdum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tincidunt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Curabitur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gravida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porta libero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blandit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egestas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nec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fringilla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Phasellus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Nunc libero erat,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 mi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venenatis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posuere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ligula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Pellentesque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sodales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nisi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ut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lacinia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augue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in.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Proin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eu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mi.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orci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massa.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Aenean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erat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mollis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maximus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eleifend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Vivamus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scelerisque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felis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Vestibulum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placerat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Integer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viverra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ullamcorper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dignissim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A160432-7757-92CA-5C86-0C50C5CBE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3271"/>
            <a:ext cx="10515600" cy="535531"/>
          </a:xfrm>
        </p:spPr>
        <p:txBody>
          <a:bodyPr>
            <a:normAutofit/>
          </a:bodyPr>
          <a:lstStyle>
            <a:lvl1pPr algn="ctr">
              <a:defRPr sz="28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9">
            <a:extLst>
              <a:ext uri="{FF2B5EF4-FFF2-40B4-BE49-F238E27FC236}">
                <a16:creationId xmlns:a16="http://schemas.microsoft.com/office/drawing/2014/main" id="{429173CE-BC75-0366-A154-6F22E48DF8D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832716"/>
            <a:ext cx="10515600" cy="313932"/>
          </a:xfrm>
        </p:spPr>
        <p:txBody>
          <a:bodyPr>
            <a:sp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fr-FR"/>
              <a:t>Modifiez le style du sous-titre</a:t>
            </a:r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43F3DBB0-DF20-436B-0AFF-D7C3F349134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694398" y="6360398"/>
            <a:ext cx="258604" cy="258604"/>
          </a:xfrm>
          <a:prstGeom prst="rect">
            <a:avLst/>
          </a:prstGeom>
        </p:spPr>
      </p:pic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8579E91-65C4-B81D-A8F8-A17FFDC7B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C219A-205F-42BB-A1CA-36917D4C58B7}" type="slidenum">
              <a:rPr lang="fr-FR" smtClean="0"/>
              <a:t>‹N°›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1B6613C-A2EE-4FF3-08B6-87C5D074A80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41268134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colonnes e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1702EC2-D030-F64B-E948-D2B090434F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38401" y="1405732"/>
            <a:ext cx="2768898" cy="4750531"/>
          </a:xfr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>
                <a:ln>
                  <a:noFill/>
                </a:ln>
                <a:solidFill>
                  <a:srgbClr val="00B0FF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Lorem ipsum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adipiscing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condimentum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mattis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erat magna, eu semper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eu.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ullamcorper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ante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eu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posuere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leo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purus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Aenean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tristique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faucibus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viverra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in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efficitur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euismod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Suspendisse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potenti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semper,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auctor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ut,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turpis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tempus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interdum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tincidunt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Curabitur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gravida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porta libero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blandit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egestas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nec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fringilla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Phasellus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Nunc libero erat,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 mi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venenatis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EC28D8DC-A588-7F78-A672-1E59B4DB799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2154144" cy="6858000"/>
          </a:xfrm>
          <a:custGeom>
            <a:avLst/>
            <a:gdLst>
              <a:gd name="connsiteX0" fmla="*/ 0 w 2154144"/>
              <a:gd name="connsiteY0" fmla="*/ 0 h 6858000"/>
              <a:gd name="connsiteX1" fmla="*/ 2107320 w 2154144"/>
              <a:gd name="connsiteY1" fmla="*/ 0 h 6858000"/>
              <a:gd name="connsiteX2" fmla="*/ 1994940 w 2154144"/>
              <a:gd name="connsiteY2" fmla="*/ 571500 h 6858000"/>
              <a:gd name="connsiteX3" fmla="*/ 2088589 w 2154144"/>
              <a:gd name="connsiteY3" fmla="*/ 1971675 h 6858000"/>
              <a:gd name="connsiteX4" fmla="*/ 1957481 w 2154144"/>
              <a:gd name="connsiteY4" fmla="*/ 2867025 h 6858000"/>
              <a:gd name="connsiteX5" fmla="*/ 2154144 w 2154144"/>
              <a:gd name="connsiteY5" fmla="*/ 4619625 h 6858000"/>
              <a:gd name="connsiteX6" fmla="*/ 2023036 w 2154144"/>
              <a:gd name="connsiteY6" fmla="*/ 5124450 h 6858000"/>
              <a:gd name="connsiteX7" fmla="*/ 2126050 w 2154144"/>
              <a:gd name="connsiteY7" fmla="*/ 5445125 h 6858000"/>
              <a:gd name="connsiteX8" fmla="*/ 1969968 w 2154144"/>
              <a:gd name="connsiteY8" fmla="*/ 6591300 h 6858000"/>
              <a:gd name="connsiteX9" fmla="*/ 2107320 w 2154144"/>
              <a:gd name="connsiteY9" fmla="*/ 6858000 h 6858000"/>
              <a:gd name="connsiteX10" fmla="*/ 0 w 2154144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54144" h="6858000">
                <a:moveTo>
                  <a:pt x="0" y="0"/>
                </a:moveTo>
                <a:lnTo>
                  <a:pt x="2107320" y="0"/>
                </a:lnTo>
                <a:lnTo>
                  <a:pt x="1994940" y="571500"/>
                </a:lnTo>
                <a:cubicBezTo>
                  <a:pt x="1991818" y="900112"/>
                  <a:pt x="2041764" y="1271587"/>
                  <a:pt x="2088589" y="1971675"/>
                </a:cubicBezTo>
                <a:cubicBezTo>
                  <a:pt x="2072981" y="2097087"/>
                  <a:pt x="1957481" y="2709863"/>
                  <a:pt x="1957481" y="2867025"/>
                </a:cubicBezTo>
                <a:cubicBezTo>
                  <a:pt x="1957481" y="3024187"/>
                  <a:pt x="2107711" y="3955656"/>
                  <a:pt x="2154144" y="4619625"/>
                </a:cubicBezTo>
                <a:cubicBezTo>
                  <a:pt x="2136975" y="4725988"/>
                  <a:pt x="2060495" y="4946650"/>
                  <a:pt x="2023036" y="5124450"/>
                </a:cubicBezTo>
                <a:cubicBezTo>
                  <a:pt x="2104198" y="5334000"/>
                  <a:pt x="2068299" y="5264150"/>
                  <a:pt x="2126050" y="5445125"/>
                </a:cubicBezTo>
                <a:cubicBezTo>
                  <a:pt x="2062057" y="5791200"/>
                  <a:pt x="2013671" y="6272213"/>
                  <a:pt x="1969968" y="6591300"/>
                </a:cubicBezTo>
                <a:cubicBezTo>
                  <a:pt x="2032400" y="6726237"/>
                  <a:pt x="2058934" y="6781800"/>
                  <a:pt x="2107320" y="6858000"/>
                </a:cubicBez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1"/>
            <a:tileRect/>
          </a:gradFill>
        </p:spPr>
        <p:txBody>
          <a:bodyPr wrap="square">
            <a:noAutofit/>
          </a:bodyPr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F15B499-8CD5-154D-7227-15F2B9B55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3271"/>
            <a:ext cx="10515600" cy="535531"/>
          </a:xfrm>
        </p:spPr>
        <p:txBody>
          <a:bodyPr>
            <a:normAutofit/>
          </a:bodyPr>
          <a:lstStyle>
            <a:lvl1pPr algn="ctr">
              <a:defRPr sz="28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9">
            <a:extLst>
              <a:ext uri="{FF2B5EF4-FFF2-40B4-BE49-F238E27FC236}">
                <a16:creationId xmlns:a16="http://schemas.microsoft.com/office/drawing/2014/main" id="{2FC37ABE-E9B5-068D-2BEB-7971128EFB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832716"/>
            <a:ext cx="10515600" cy="313932"/>
          </a:xfrm>
        </p:spPr>
        <p:txBody>
          <a:bodyPr>
            <a:sp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fr-FR"/>
              <a:t>Modifiez le style du sous-titre</a:t>
            </a:r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96AFAC08-3FFC-B6F8-FAD5-F8E66EAEB5A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86153" y="1405732"/>
            <a:ext cx="2768898" cy="4750531"/>
          </a:xfr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>
                <a:ln>
                  <a:noFill/>
                </a:ln>
                <a:solidFill>
                  <a:srgbClr val="00B0FF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Lorem ipsum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adipiscing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condimentum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mattis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erat magna, eu semper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eu.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ullamcorper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ante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eu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posuere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leo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purus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Aenean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tristique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faucibus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viverra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in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efficitur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euismod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Suspendisse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potenti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semper,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auctor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ut,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turpis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tempus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interdum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tincidunt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Curabitur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gravida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porta libero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blandit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egestas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nec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fringilla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Phasellus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Nunc libero erat,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 mi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venenatis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0164860-7347-F992-8937-F3B74FDC949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21403" y="1405732"/>
            <a:ext cx="2768898" cy="4750531"/>
          </a:xfr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>
                <a:ln>
                  <a:noFill/>
                </a:ln>
                <a:solidFill>
                  <a:srgbClr val="00B0FF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Lorem ipsum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adipiscing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condimentum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mattis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erat magna, eu semper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eu.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ullamcorper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ante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eu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posuere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leo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purus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Aenean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tristique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faucibus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viverra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in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efficitur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euismod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Suspendisse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potenti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semper,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auctor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ut,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turpis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tempus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interdum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tincidunt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Curabitur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gravida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porta libero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blandit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egestas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nec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fringilla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Phasellus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Nunc libero erat,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 mi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venenatis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</a:p>
        </p:txBody>
      </p:sp>
      <p:pic>
        <p:nvPicPr>
          <p:cNvPr id="9" name="Graphique 8">
            <a:extLst>
              <a:ext uri="{FF2B5EF4-FFF2-40B4-BE49-F238E27FC236}">
                <a16:creationId xmlns:a16="http://schemas.microsoft.com/office/drawing/2014/main" id="{D6BAE559-0CC0-1CF1-723F-5EB08997EAB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694398" y="6360398"/>
            <a:ext cx="258604" cy="258604"/>
          </a:xfrm>
          <a:prstGeom prst="rect">
            <a:avLst/>
          </a:prstGeom>
        </p:spPr>
      </p:pic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67131E06-6879-9FB1-103C-BD172452B6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65C219A-205F-42BB-A1CA-36917D4C58B7}" type="slidenum">
              <a:rPr lang="fr-FR" smtClean="0"/>
              <a:t>‹N°›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08B357F-10FE-6269-662D-6EF6BFE7FCB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9097024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1702EC2-D030-F64B-E948-D2B090434F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66876" y="1405732"/>
            <a:ext cx="2768898" cy="4750531"/>
          </a:xfr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>
                <a:ln>
                  <a:noFill/>
                </a:ln>
                <a:solidFill>
                  <a:srgbClr val="00B0FF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Lorem ipsum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adipiscing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condimentum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mattis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erat magna, eu semper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eu.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ullamcorper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ante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eu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posuere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leo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purus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Aenean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tristique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faucibus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viverra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in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efficitur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euismod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Suspendisse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potenti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semper,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auctor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ut,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turpis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tempus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interdum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tincidunt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Curabitur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gravida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porta libero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blandit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egestas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nec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fringilla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Phasellus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Nunc libero erat,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 mi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venenatis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F15B499-8CD5-154D-7227-15F2B9B55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3271"/>
            <a:ext cx="10515600" cy="535531"/>
          </a:xfrm>
        </p:spPr>
        <p:txBody>
          <a:bodyPr>
            <a:normAutofit/>
          </a:bodyPr>
          <a:lstStyle>
            <a:lvl1pPr algn="ctr">
              <a:defRPr sz="28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9">
            <a:extLst>
              <a:ext uri="{FF2B5EF4-FFF2-40B4-BE49-F238E27FC236}">
                <a16:creationId xmlns:a16="http://schemas.microsoft.com/office/drawing/2014/main" id="{2FC37ABE-E9B5-068D-2BEB-7971128EFB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832716"/>
            <a:ext cx="10515600" cy="313932"/>
          </a:xfrm>
        </p:spPr>
        <p:txBody>
          <a:bodyPr>
            <a:sp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fr-FR"/>
              <a:t>Modifiez le style du sous-titre</a:t>
            </a:r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96AFAC08-3FFC-B6F8-FAD5-F8E66EAEB5A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4628" y="1405732"/>
            <a:ext cx="2768898" cy="4750531"/>
          </a:xfr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>
                <a:ln>
                  <a:noFill/>
                </a:ln>
                <a:solidFill>
                  <a:srgbClr val="00B0FF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Lorem ipsum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adipiscing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condimentum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mattis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erat magna, eu semper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eu.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ullamcorper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ante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eu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posuere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leo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purus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Aenean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tristique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faucibus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viverra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in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efficitur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euismod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Suspendisse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potenti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semper,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auctor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ut,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turpis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tempus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interdum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tincidunt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Curabitur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gravida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porta libero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blandit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egestas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nec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fringilla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Phasellus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Nunc libero erat,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 mi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venenatis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0164860-7347-F992-8937-F3B74FDC949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49878" y="1405732"/>
            <a:ext cx="2768898" cy="4750531"/>
          </a:xfr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>
                <a:ln>
                  <a:noFill/>
                </a:ln>
                <a:solidFill>
                  <a:srgbClr val="00B0FF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Lorem ipsum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adipiscing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condimentum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mattis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erat magna, eu semper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eu.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ullamcorper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ante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eu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posuere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leo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purus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Aenean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tristique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faucibus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viverra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in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efficitur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euismod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Suspendisse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potenti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semper,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auctor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ut,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turpis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tempus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interdum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tincidunt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Curabitur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gravida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porta libero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blandit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egestas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nec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fringilla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Phasellus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Nunc libero erat,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 mi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venenatis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233E3E2-A6D9-B063-0735-07C9158352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500" y="6282149"/>
            <a:ext cx="1333500" cy="574941"/>
          </a:xfrm>
          <a:prstGeom prst="rect">
            <a:avLst/>
          </a:prstGeom>
        </p:spPr>
      </p:pic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2D469EB7-DD7E-069A-DA01-718289FEF7E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65C219A-205F-42BB-A1CA-36917D4C58B7}" type="slidenum">
              <a:rPr lang="fr-FR" smtClean="0"/>
              <a:t>‹N°›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D16563D-32C2-B1E6-5894-FD214439C92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8862488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156407C6-487D-A021-F2B2-E49DE7795C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custGeom>
            <a:avLst/>
            <a:gdLst>
              <a:gd name="connsiteX0" fmla="*/ 0 w 12192000"/>
              <a:gd name="connsiteY0" fmla="*/ 0 h 3429000"/>
              <a:gd name="connsiteX1" fmla="*/ 12192000 w 12192000"/>
              <a:gd name="connsiteY1" fmla="*/ 0 h 3429000"/>
              <a:gd name="connsiteX2" fmla="*/ 12192000 w 12192000"/>
              <a:gd name="connsiteY2" fmla="*/ 3314700 h 3429000"/>
              <a:gd name="connsiteX3" fmla="*/ 11363325 w 12192000"/>
              <a:gd name="connsiteY3" fmla="*/ 3257550 h 3429000"/>
              <a:gd name="connsiteX4" fmla="*/ 10401300 w 12192000"/>
              <a:gd name="connsiteY4" fmla="*/ 2943225 h 3429000"/>
              <a:gd name="connsiteX5" fmla="*/ 9344025 w 12192000"/>
              <a:gd name="connsiteY5" fmla="*/ 2867025 h 3429000"/>
              <a:gd name="connsiteX6" fmla="*/ 8382000 w 12192000"/>
              <a:gd name="connsiteY6" fmla="*/ 3419475 h 3429000"/>
              <a:gd name="connsiteX7" fmla="*/ 7324725 w 12192000"/>
              <a:gd name="connsiteY7" fmla="*/ 2867025 h 3429000"/>
              <a:gd name="connsiteX8" fmla="*/ 4343400 w 12192000"/>
              <a:gd name="connsiteY8" fmla="*/ 3409950 h 3429000"/>
              <a:gd name="connsiteX9" fmla="*/ 3305175 w 12192000"/>
              <a:gd name="connsiteY9" fmla="*/ 3067050 h 3429000"/>
              <a:gd name="connsiteX10" fmla="*/ 2276475 w 12192000"/>
              <a:gd name="connsiteY10" fmla="*/ 3409950 h 3429000"/>
              <a:gd name="connsiteX11" fmla="*/ 1266825 w 12192000"/>
              <a:gd name="connsiteY11" fmla="*/ 3305175 h 3429000"/>
              <a:gd name="connsiteX12" fmla="*/ 0 w 12192000"/>
              <a:gd name="connsiteY12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2000" h="3429000">
                <a:moveTo>
                  <a:pt x="0" y="0"/>
                </a:moveTo>
                <a:lnTo>
                  <a:pt x="12192000" y="0"/>
                </a:lnTo>
                <a:lnTo>
                  <a:pt x="12192000" y="3314700"/>
                </a:lnTo>
                <a:lnTo>
                  <a:pt x="11363325" y="3257550"/>
                </a:lnTo>
                <a:lnTo>
                  <a:pt x="10401300" y="2943225"/>
                </a:lnTo>
                <a:lnTo>
                  <a:pt x="9344025" y="2867025"/>
                </a:lnTo>
                <a:lnTo>
                  <a:pt x="8382000" y="3419475"/>
                </a:lnTo>
                <a:lnTo>
                  <a:pt x="7324725" y="2867025"/>
                </a:lnTo>
                <a:lnTo>
                  <a:pt x="4343400" y="3409950"/>
                </a:lnTo>
                <a:lnTo>
                  <a:pt x="3305175" y="3067050"/>
                </a:lnTo>
                <a:lnTo>
                  <a:pt x="2276475" y="3409950"/>
                </a:lnTo>
                <a:lnTo>
                  <a:pt x="1266825" y="3305175"/>
                </a:lnTo>
                <a:lnTo>
                  <a:pt x="0" y="3429000"/>
                </a:lnTo>
                <a:close/>
              </a:path>
            </a:pathLst>
          </a:cu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</p:spPr>
        <p:txBody>
          <a:bodyPr wrap="square">
            <a:noAutofit/>
          </a:bodyPr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1702EC2-D030-F64B-E948-D2B090434F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61002" y="3714592"/>
            <a:ext cx="8869997" cy="2271391"/>
          </a:xfr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>
                <a:ln>
                  <a:noFill/>
                </a:ln>
                <a:solidFill>
                  <a:srgbClr val="00B0FF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t>NOTE 1 LOREM IPSUM DOLOR SIT AMET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Lorem ipsum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adipiscing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condimentum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mattis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erat magna, eu semper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eu.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vulputate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ullamcorper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ante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neque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eu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posuere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leo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purus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Aenean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dui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tristique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faucibus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justo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viverra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lacus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in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efficitur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euismod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Suspendisse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potenti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Sed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amet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semper,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auctor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nunc ut,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dolor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Etiam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turpis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ultrices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tempus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interdum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tortor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tincidunt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Curabitur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mauris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vitae est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gravida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porta libero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blandit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Quisque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egestas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sem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nec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aliquam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odio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fringilla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et.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Phasellus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hendrerit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porttitor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consectetur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B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Nunc libero erat,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aliquet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a mi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ac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,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venenatis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rutrum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elit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. 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B6ADBC6-F9D6-A304-D5DF-B945E8B38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3271"/>
            <a:ext cx="10515600" cy="535531"/>
          </a:xfrm>
        </p:spPr>
        <p:txBody>
          <a:bodyPr>
            <a:normAutofit/>
          </a:bodyPr>
          <a:lstStyle>
            <a:lvl1pPr algn="ctr">
              <a:defRPr sz="28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9">
            <a:extLst>
              <a:ext uri="{FF2B5EF4-FFF2-40B4-BE49-F238E27FC236}">
                <a16:creationId xmlns:a16="http://schemas.microsoft.com/office/drawing/2014/main" id="{9819619E-895D-B948-0435-6721E3A6444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832716"/>
            <a:ext cx="10515600" cy="313932"/>
          </a:xfrm>
        </p:spPr>
        <p:txBody>
          <a:bodyPr>
            <a:sp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fr-FR"/>
              <a:t>Modifiez le style du sous-titre</a:t>
            </a:r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DB1DEFF4-849A-E842-93F4-38445D0D983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694398" y="6360398"/>
            <a:ext cx="258604" cy="258604"/>
          </a:xfrm>
          <a:prstGeom prst="rect">
            <a:avLst/>
          </a:prstGeom>
        </p:spPr>
      </p:pic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9AA8F93-FC44-9F54-EEA5-00E8D74A2D8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65C219A-205F-42BB-A1CA-36917D4C58B7}" type="slidenum">
              <a:rPr lang="fr-FR" smtClean="0"/>
              <a:t>‹N°›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101D856-0432-3AFF-4791-226716D22C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398028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3738FD-6BA3-C353-707B-2FF085C23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A88507-0D38-54DC-7A1A-4F67F41680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D64889C-A6F3-E8D3-D183-F91B5BE73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B437230-B147-D024-00AC-730574D0272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/>
            <a:r>
              <a:rPr lang="fr-FR"/>
              <a:t>Confidential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46E0A94-6015-766B-5BD7-7AAB87D7C05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fr-FR">
                <a:cs typeface="Readex Pro" pitchFamily="2" charset="-78"/>
              </a:rPr>
              <a:t>01</a:t>
            </a:r>
            <a:endParaRPr lang="fr-FR" sz="1400"/>
          </a:p>
        </p:txBody>
      </p:sp>
    </p:spTree>
    <p:extLst>
      <p:ext uri="{BB962C8B-B14F-4D97-AF65-F5344CB8AC3E}">
        <p14:creationId xmlns:p14="http://schemas.microsoft.com/office/powerpoint/2010/main" val="1937280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D83431-F8FE-BF21-D603-6E4EF1EC5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DBCA3F7-7747-AD8F-377D-39375BD79B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F8A32C3-DD88-3E59-F6B0-6C61E952A6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CB55265-318A-1A9D-4C15-37AB0DA6E6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D2CD8CB-EB60-86D4-9D61-B90F131527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BE2F235-2B47-4C75-2AA7-0684AC043D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CD0D887-1045-C846-7FAC-27CEFA836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Confidential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9849CE2-C92B-A2BD-0BED-C36B9A5F5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F4933-907F-45F9-B215-B1F32A39EF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7554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E432AB-F83B-0D64-B089-9B8930D59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28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B7D48CAD-F7FB-82B5-4C97-CFB0277A7F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832716"/>
            <a:ext cx="10515600" cy="313932"/>
          </a:xfrm>
        </p:spPr>
        <p:txBody>
          <a:bodyPr>
            <a:sp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fr-FR"/>
              <a:t>Modifiez le style du sous-titre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1227D25-BBB1-EF06-968E-FDC66E7ED6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500" y="6282149"/>
            <a:ext cx="1333500" cy="574941"/>
          </a:xfrm>
          <a:prstGeom prst="rect">
            <a:avLst/>
          </a:prstGeom>
        </p:spPr>
      </p:pic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C9C2727-8B28-5F98-396B-AB3985CE27A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5C219A-205F-42BB-A1CA-36917D4C58B7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4AEC7CF-D9E9-4980-0635-5378ED8B51B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6210060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visu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E432AB-F83B-0D64-B089-9B8930D59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28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B7D48CAD-F7FB-82B5-4C97-CFB0277A7F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832716"/>
            <a:ext cx="10515600" cy="313932"/>
          </a:xfrm>
        </p:spPr>
        <p:txBody>
          <a:bodyPr>
            <a:sp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fr-FR"/>
              <a:t>Modifiez le style du sous-titre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1227D25-BBB1-EF06-968E-FDC66E7ED6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500" y="6282149"/>
            <a:ext cx="1333500" cy="574941"/>
          </a:xfrm>
          <a:prstGeom prst="rect">
            <a:avLst/>
          </a:prstGeom>
        </p:spPr>
      </p:pic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C9C2727-8B28-5F98-396B-AB3985CE27A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5C219A-205F-42BB-A1CA-36917D4C58B7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92405E72-E2A7-A62D-D918-1B505F09A3E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395161" y="1790700"/>
            <a:ext cx="2190307" cy="3660775"/>
          </a:xfrm>
          <a:prstGeom prst="roundRect">
            <a:avLst>
              <a:gd name="adj" fmla="val 11883"/>
            </a:avLst>
          </a:prstGeom>
          <a:solidFill>
            <a:schemeClr val="bg1">
              <a:lumMod val="95000"/>
            </a:schemeClr>
          </a:solidFill>
          <a:ln w="25400">
            <a:solidFill>
              <a:schemeClr val="tx1"/>
            </a:solidFill>
          </a:ln>
          <a:scene3d>
            <a:camera prst="obliqueBottomRight"/>
            <a:lightRig rig="twoPt" dir="t"/>
          </a:scene3d>
          <a:sp3d extrusionH="254000">
            <a:extrusionClr>
              <a:schemeClr val="tx1"/>
            </a:extrusionClr>
            <a:contourClr>
              <a:schemeClr val="bg1"/>
            </a:contourClr>
          </a:sp3d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BD69A718-0583-C541-06AA-7EE33623B41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07963" y="1790700"/>
            <a:ext cx="2190307" cy="3660775"/>
          </a:xfrm>
          <a:prstGeom prst="roundRect">
            <a:avLst>
              <a:gd name="adj" fmla="val 11883"/>
            </a:avLst>
          </a:prstGeom>
          <a:solidFill>
            <a:schemeClr val="bg1">
              <a:lumMod val="95000"/>
            </a:schemeClr>
          </a:solidFill>
          <a:ln w="25400">
            <a:solidFill>
              <a:schemeClr val="tx1"/>
            </a:solidFill>
          </a:ln>
          <a:scene3d>
            <a:camera prst="obliqueBottomRight"/>
            <a:lightRig rig="twoPt" dir="t"/>
          </a:scene3d>
          <a:sp3d extrusionH="254000">
            <a:extrusionClr>
              <a:schemeClr val="tx1"/>
            </a:extrusionClr>
            <a:contourClr>
              <a:schemeClr val="bg1"/>
            </a:contourClr>
          </a:sp3d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66156A96-5CE5-D31A-EA8E-587B857F042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20765" y="1790700"/>
            <a:ext cx="2190307" cy="3660775"/>
          </a:xfrm>
          <a:prstGeom prst="roundRect">
            <a:avLst>
              <a:gd name="adj" fmla="val 11883"/>
            </a:avLst>
          </a:prstGeom>
          <a:solidFill>
            <a:schemeClr val="bg1">
              <a:lumMod val="95000"/>
            </a:schemeClr>
          </a:solidFill>
          <a:ln w="25400">
            <a:solidFill>
              <a:schemeClr val="tx1"/>
            </a:solidFill>
          </a:ln>
          <a:scene3d>
            <a:camera prst="obliqueBottomRight"/>
            <a:lightRig rig="twoPt" dir="t"/>
          </a:scene3d>
          <a:sp3d extrusionH="254000">
            <a:extrusionClr>
              <a:schemeClr val="tx1"/>
            </a:extrusionClr>
            <a:contourClr>
              <a:schemeClr val="bg1"/>
            </a:contourClr>
          </a:sp3d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4022863-D677-C3CA-6705-CD7920F5216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905127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visu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E432AB-F83B-0D64-B089-9B8930D59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28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B7D48CAD-F7FB-82B5-4C97-CFB0277A7F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832716"/>
            <a:ext cx="10515600" cy="313932"/>
          </a:xfrm>
        </p:spPr>
        <p:txBody>
          <a:bodyPr>
            <a:sp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fr-FR"/>
              <a:t>Modifiez le style du sous-titre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1227D25-BBB1-EF06-968E-FDC66E7ED6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500" y="6282149"/>
            <a:ext cx="1333500" cy="574941"/>
          </a:xfrm>
          <a:prstGeom prst="rect">
            <a:avLst/>
          </a:prstGeom>
        </p:spPr>
      </p:pic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C9C2727-8B28-5F98-396B-AB3985CE27A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5C219A-205F-42BB-A1CA-36917D4C58B7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92405E72-E2A7-A62D-D918-1B505F09A3E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84521" y="1790700"/>
            <a:ext cx="2190307" cy="3660775"/>
          </a:xfrm>
          <a:prstGeom prst="roundRect">
            <a:avLst>
              <a:gd name="adj" fmla="val 11883"/>
            </a:avLst>
          </a:prstGeom>
          <a:solidFill>
            <a:schemeClr val="bg1">
              <a:lumMod val="95000"/>
            </a:schemeClr>
          </a:solidFill>
          <a:ln w="25400">
            <a:solidFill>
              <a:schemeClr val="tx1"/>
            </a:solidFill>
          </a:ln>
          <a:scene3d>
            <a:camera prst="obliqueBottomRight"/>
            <a:lightRig rig="twoPt" dir="t"/>
          </a:scene3d>
          <a:sp3d extrusionH="254000">
            <a:extrusionClr>
              <a:schemeClr val="tx1"/>
            </a:extrusionClr>
            <a:contourClr>
              <a:schemeClr val="bg1"/>
            </a:contourClr>
          </a:sp3d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BD69A718-0583-C541-06AA-7EE33623B41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97323" y="1790700"/>
            <a:ext cx="2190307" cy="3660775"/>
          </a:xfrm>
          <a:prstGeom prst="roundRect">
            <a:avLst>
              <a:gd name="adj" fmla="val 11883"/>
            </a:avLst>
          </a:prstGeom>
          <a:solidFill>
            <a:schemeClr val="bg1">
              <a:lumMod val="95000"/>
            </a:schemeClr>
          </a:solidFill>
          <a:ln w="25400">
            <a:solidFill>
              <a:schemeClr val="tx1"/>
            </a:solidFill>
          </a:ln>
          <a:scene3d>
            <a:camera prst="obliqueBottomRight"/>
            <a:lightRig rig="twoPt" dir="t"/>
          </a:scene3d>
          <a:sp3d extrusionH="254000">
            <a:extrusionClr>
              <a:schemeClr val="tx1"/>
            </a:extrusionClr>
            <a:contourClr>
              <a:schemeClr val="bg1"/>
            </a:contourClr>
          </a:sp3d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66156A96-5CE5-D31A-EA8E-587B857F042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10125" y="1790700"/>
            <a:ext cx="2190307" cy="3660775"/>
          </a:xfrm>
          <a:prstGeom prst="roundRect">
            <a:avLst>
              <a:gd name="adj" fmla="val 11883"/>
            </a:avLst>
          </a:prstGeom>
          <a:solidFill>
            <a:schemeClr val="bg1">
              <a:lumMod val="95000"/>
            </a:schemeClr>
          </a:solidFill>
          <a:ln w="25400">
            <a:solidFill>
              <a:schemeClr val="tx1"/>
            </a:solidFill>
          </a:ln>
          <a:scene3d>
            <a:camera prst="obliqueBottomRight"/>
            <a:lightRig rig="twoPt" dir="t"/>
          </a:scene3d>
          <a:sp3d extrusionH="254000">
            <a:extrusionClr>
              <a:schemeClr val="tx1"/>
            </a:extrusionClr>
            <a:contourClr>
              <a:schemeClr val="bg1"/>
            </a:contourClr>
          </a:sp3d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B0BFE18F-9FB4-8EBD-04DA-2A8385EC92C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922928" y="1790700"/>
            <a:ext cx="2190307" cy="3660775"/>
          </a:xfrm>
          <a:prstGeom prst="roundRect">
            <a:avLst>
              <a:gd name="adj" fmla="val 11883"/>
            </a:avLst>
          </a:prstGeom>
          <a:solidFill>
            <a:schemeClr val="bg1">
              <a:lumMod val="95000"/>
            </a:schemeClr>
          </a:solidFill>
          <a:ln w="25400">
            <a:solidFill>
              <a:schemeClr val="tx1"/>
            </a:solidFill>
          </a:ln>
          <a:scene3d>
            <a:camera prst="obliqueBottomRight"/>
            <a:lightRig rig="twoPt" dir="t"/>
          </a:scene3d>
          <a:sp3d extrusionH="254000">
            <a:extrusionClr>
              <a:schemeClr val="tx1"/>
            </a:extrusionClr>
            <a:contourClr>
              <a:schemeClr val="bg1"/>
            </a:contourClr>
          </a:sp3d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07FD191-D91F-E400-A97F-98ACA14699F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40319574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visu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E432AB-F83B-0D64-B089-9B8930D59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28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B7D48CAD-F7FB-82B5-4C97-CFB0277A7F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832716"/>
            <a:ext cx="10515600" cy="313932"/>
          </a:xfrm>
        </p:spPr>
        <p:txBody>
          <a:bodyPr>
            <a:sp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fr-FR"/>
              <a:t>Modifiez le style du sous-titre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1227D25-BBB1-EF06-968E-FDC66E7ED6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500" y="6282149"/>
            <a:ext cx="1333500" cy="574941"/>
          </a:xfrm>
          <a:prstGeom prst="rect">
            <a:avLst/>
          </a:prstGeom>
        </p:spPr>
      </p:pic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C9C2727-8B28-5F98-396B-AB3985CE27A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5C219A-205F-42BB-A1CA-36917D4C58B7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92405E72-E2A7-A62D-D918-1B505F09A3E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78461" y="1689690"/>
            <a:ext cx="1734388" cy="2712720"/>
          </a:xfrm>
          <a:prstGeom prst="roundRect">
            <a:avLst>
              <a:gd name="adj" fmla="val 11883"/>
            </a:avLst>
          </a:prstGeom>
          <a:solidFill>
            <a:schemeClr val="bg1">
              <a:lumMod val="95000"/>
            </a:schemeClr>
          </a:solidFill>
          <a:ln w="25400">
            <a:solidFill>
              <a:schemeClr val="tx1"/>
            </a:solidFill>
          </a:ln>
          <a:scene3d>
            <a:camera prst="obliqueBottomRight"/>
            <a:lightRig rig="twoPt" dir="t"/>
          </a:scene3d>
          <a:sp3d extrusionH="254000">
            <a:extrusionClr>
              <a:schemeClr val="tx1"/>
            </a:extrusionClr>
            <a:contourClr>
              <a:schemeClr val="bg1"/>
            </a:contourClr>
          </a:sp3d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BD69A718-0583-C541-06AA-7EE33623B41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07171" y="2223090"/>
            <a:ext cx="1734388" cy="2712720"/>
          </a:xfrm>
          <a:prstGeom prst="roundRect">
            <a:avLst>
              <a:gd name="adj" fmla="val 11883"/>
            </a:avLst>
          </a:prstGeom>
          <a:solidFill>
            <a:schemeClr val="bg1">
              <a:lumMod val="95000"/>
            </a:schemeClr>
          </a:solidFill>
          <a:ln w="25400">
            <a:solidFill>
              <a:schemeClr val="tx1"/>
            </a:solidFill>
          </a:ln>
          <a:scene3d>
            <a:camera prst="obliqueBottomRight"/>
            <a:lightRig rig="twoPt" dir="t"/>
          </a:scene3d>
          <a:sp3d extrusionH="254000">
            <a:extrusionClr>
              <a:schemeClr val="tx1"/>
            </a:extrusionClr>
            <a:contourClr>
              <a:schemeClr val="bg1"/>
            </a:contourClr>
          </a:sp3d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66156A96-5CE5-D31A-EA8E-587B857F042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35881" y="1689690"/>
            <a:ext cx="1734388" cy="2712720"/>
          </a:xfrm>
          <a:prstGeom prst="roundRect">
            <a:avLst>
              <a:gd name="adj" fmla="val 11883"/>
            </a:avLst>
          </a:prstGeom>
          <a:solidFill>
            <a:schemeClr val="bg1">
              <a:lumMod val="95000"/>
            </a:schemeClr>
          </a:solidFill>
          <a:ln w="25400">
            <a:solidFill>
              <a:schemeClr val="tx1"/>
            </a:solidFill>
          </a:ln>
          <a:scene3d>
            <a:camera prst="obliqueBottomRight"/>
            <a:lightRig rig="twoPt" dir="t"/>
          </a:scene3d>
          <a:sp3d extrusionH="254000">
            <a:extrusionClr>
              <a:schemeClr val="tx1"/>
            </a:extrusionClr>
            <a:contourClr>
              <a:schemeClr val="bg1"/>
            </a:contourClr>
          </a:sp3d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3384ACAF-46BC-60AD-C316-0471844627A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64591" y="2223090"/>
            <a:ext cx="1734388" cy="2712720"/>
          </a:xfrm>
          <a:prstGeom prst="roundRect">
            <a:avLst>
              <a:gd name="adj" fmla="val 11883"/>
            </a:avLst>
          </a:prstGeom>
          <a:solidFill>
            <a:schemeClr val="bg1">
              <a:lumMod val="95000"/>
            </a:schemeClr>
          </a:solidFill>
          <a:ln w="25400">
            <a:solidFill>
              <a:schemeClr val="tx1"/>
            </a:solidFill>
          </a:ln>
          <a:scene3d>
            <a:camera prst="obliqueBottomRight"/>
            <a:lightRig rig="twoPt" dir="t"/>
          </a:scene3d>
          <a:sp3d extrusionH="254000">
            <a:extrusionClr>
              <a:schemeClr val="tx1"/>
            </a:extrusionClr>
            <a:contourClr>
              <a:schemeClr val="bg1"/>
            </a:contourClr>
          </a:sp3d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5" name="Espace réservé pour une image  5">
            <a:extLst>
              <a:ext uri="{FF2B5EF4-FFF2-40B4-BE49-F238E27FC236}">
                <a16:creationId xmlns:a16="http://schemas.microsoft.com/office/drawing/2014/main" id="{294B7DC9-CDD5-FE9C-21B3-EB7FE3E2CF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093301" y="1689690"/>
            <a:ext cx="1734388" cy="2712720"/>
          </a:xfrm>
          <a:prstGeom prst="roundRect">
            <a:avLst>
              <a:gd name="adj" fmla="val 11883"/>
            </a:avLst>
          </a:prstGeom>
          <a:solidFill>
            <a:schemeClr val="bg1">
              <a:lumMod val="95000"/>
            </a:schemeClr>
          </a:solidFill>
          <a:ln w="25400">
            <a:solidFill>
              <a:schemeClr val="tx1"/>
            </a:solidFill>
          </a:ln>
          <a:scene3d>
            <a:camera prst="obliqueBottomRight"/>
            <a:lightRig rig="twoPt" dir="t"/>
          </a:scene3d>
          <a:sp3d extrusionH="254000">
            <a:extrusionClr>
              <a:schemeClr val="tx1"/>
            </a:extrusionClr>
            <a:contourClr>
              <a:schemeClr val="bg1"/>
            </a:contourClr>
          </a:sp3d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8" name="Espace réservé pour une image  5">
            <a:extLst>
              <a:ext uri="{FF2B5EF4-FFF2-40B4-BE49-F238E27FC236}">
                <a16:creationId xmlns:a16="http://schemas.microsoft.com/office/drawing/2014/main" id="{9522B248-F17E-3300-DF24-579B90409F6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022012" y="2223090"/>
            <a:ext cx="1734388" cy="2712720"/>
          </a:xfrm>
          <a:prstGeom prst="roundRect">
            <a:avLst>
              <a:gd name="adj" fmla="val 11883"/>
            </a:avLst>
          </a:prstGeom>
          <a:solidFill>
            <a:schemeClr val="bg1">
              <a:lumMod val="95000"/>
            </a:schemeClr>
          </a:solidFill>
          <a:ln w="25400">
            <a:solidFill>
              <a:schemeClr val="tx1"/>
            </a:solidFill>
          </a:ln>
          <a:scene3d>
            <a:camera prst="obliqueBottomRight"/>
            <a:lightRig rig="twoPt" dir="t"/>
          </a:scene3d>
          <a:sp3d extrusionH="254000">
            <a:extrusionClr>
              <a:schemeClr val="tx1"/>
            </a:extrusionClr>
            <a:contourClr>
              <a:schemeClr val="bg1"/>
            </a:contourClr>
          </a:sp3d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12" name="Espace réservé du pied de page 11">
            <a:extLst>
              <a:ext uri="{FF2B5EF4-FFF2-40B4-BE49-F238E27FC236}">
                <a16:creationId xmlns:a16="http://schemas.microsoft.com/office/drawing/2014/main" id="{5207746B-EA85-9281-46EB-0D53F1962D6B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fr-FR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8758966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0450092-5254-CB4A-54C1-3C9058075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3271"/>
            <a:ext cx="10515600" cy="53553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1ABC97-0E62-2580-DB14-2D49218F1F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DA6E605-CC8B-BB20-2A41-3DA9CBCA6D40}"/>
              </a:ext>
            </a:extLst>
          </p:cNvPr>
          <p:cNvSpPr>
            <a:spLocks noGrp="1" noChangeAspect="1"/>
          </p:cNvSpPr>
          <p:nvPr>
            <p:ph type="sldNum" sz="quarter" idx="4"/>
          </p:nvPr>
        </p:nvSpPr>
        <p:spPr>
          <a:xfrm>
            <a:off x="5852161" y="6290156"/>
            <a:ext cx="487680" cy="489726"/>
          </a:xfrm>
          <a:prstGeom prst="rect">
            <a:avLst/>
          </a:prstGeom>
          <a:noFill/>
          <a:ln w="3175">
            <a:noFill/>
          </a:ln>
        </p:spPr>
        <p:txBody>
          <a:bodyPr vert="horz" lIns="0" tIns="0" rIns="0" bIns="0" rtlCol="0" anchor="ctr">
            <a:scene3d>
              <a:camera prst="obliqueBottomRight"/>
              <a:lightRig rig="balanced" dir="t"/>
            </a:scene3d>
            <a:sp3d extrusionH="101600">
              <a:extrusionClr>
                <a:schemeClr val="tx1"/>
              </a:extrusionClr>
              <a:contourClr>
                <a:schemeClr val="bg1"/>
              </a:contourClr>
            </a:sp3d>
          </a:bodyPr>
          <a:lstStyle>
            <a:lvl1pPr algn="ctr">
              <a:defRPr sz="1200" b="1">
                <a:ln w="1905" cap="sq">
                  <a:solidFill>
                    <a:schemeClr val="tx1"/>
                  </a:solidFill>
                  <a:miter lim="800000"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r-FR">
                <a:cs typeface="Readex Pro" pitchFamily="2" charset="-78"/>
              </a:rPr>
              <a:t>01</a:t>
            </a:r>
            <a:endParaRPr lang="fr-FR" sz="140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582624A-DBE7-6D7F-08DD-B15666A46A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8998" y="6452353"/>
            <a:ext cx="1021285" cy="17311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solidFill>
              <a:schemeClr val="dk1"/>
            </a:solidFill>
          </a:ln>
          <a:scene3d>
            <a:camera prst="obliqueBottomRight"/>
            <a:lightRig rig="twoPt" dir="t"/>
          </a:scene3d>
          <a:sp3d extrusionH="63500">
            <a:extrusionClr>
              <a:schemeClr val="tx1"/>
            </a:extrusionClr>
          </a:sp3d>
        </p:spPr>
        <p:txBody>
          <a:bodyPr vert="horz" wrap="square" lIns="0" tIns="0" rIns="0" bIns="0" rtlCol="0" anchor="ctr">
            <a:spAutoFit/>
          </a:bodyPr>
          <a:lstStyle>
            <a:lvl1pPr algn="ct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fr-FR" err="1"/>
              <a:t>Confidential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4197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  <p:sldLayoutId id="2147483689" r:id="rId28"/>
    <p:sldLayoutId id="2147483690" r:id="rId29"/>
    <p:sldLayoutId id="2147483691" r:id="rId30"/>
    <p:sldLayoutId id="2147483692" r:id="rId31"/>
    <p:sldLayoutId id="2147483693" r:id="rId32"/>
    <p:sldLayoutId id="2147483694" r:id="rId3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224">
          <p15:clr>
            <a:srgbClr val="F26B43"/>
          </p15:clr>
        </p15:guide>
        <p15:guide id="4" orient="horz" pos="216">
          <p15:clr>
            <a:srgbClr val="F26B43"/>
          </p15:clr>
        </p15:guide>
        <p15:guide id="5" pos="7448">
          <p15:clr>
            <a:srgbClr val="F26B43"/>
          </p15:clr>
        </p15:guide>
        <p15:guide id="6" orient="horz" pos="40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C8D9D-1DFB-6370-F120-99813496A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F746BD93-5293-312F-C92B-7ECD1417563E}"/>
              </a:ext>
            </a:extLst>
          </p:cNvPr>
          <p:cNvSpPr/>
          <p:nvPr/>
        </p:nvSpPr>
        <p:spPr>
          <a:xfrm>
            <a:off x="0" y="4384047"/>
            <a:ext cx="12192000" cy="2473954"/>
          </a:xfrm>
          <a:custGeom>
            <a:avLst/>
            <a:gdLst>
              <a:gd name="connsiteX0" fmla="*/ 11621067 w 12192000"/>
              <a:gd name="connsiteY0" fmla="*/ 0 h 3412305"/>
              <a:gd name="connsiteX1" fmla="*/ 12192000 w 12192000"/>
              <a:gd name="connsiteY1" fmla="*/ 4747 h 3412305"/>
              <a:gd name="connsiteX2" fmla="*/ 12192000 w 12192000"/>
              <a:gd name="connsiteY2" fmla="*/ 3412305 h 3412305"/>
              <a:gd name="connsiteX3" fmla="*/ 0 w 12192000"/>
              <a:gd name="connsiteY3" fmla="*/ 3412305 h 3412305"/>
              <a:gd name="connsiteX4" fmla="*/ 0 w 12192000"/>
              <a:gd name="connsiteY4" fmla="*/ 1373296 h 3412305"/>
              <a:gd name="connsiteX5" fmla="*/ 2756 w 12192000"/>
              <a:gd name="connsiteY5" fmla="*/ 1373515 h 3412305"/>
              <a:gd name="connsiteX6" fmla="*/ 683254 w 12192000"/>
              <a:gd name="connsiteY6" fmla="*/ 1265285 h 3412305"/>
              <a:gd name="connsiteX7" fmla="*/ 1345028 w 12192000"/>
              <a:gd name="connsiteY7" fmla="*/ 979934 h 3412305"/>
              <a:gd name="connsiteX8" fmla="*/ 2063748 w 12192000"/>
              <a:gd name="connsiteY8" fmla="*/ 1232641 h 3412305"/>
              <a:gd name="connsiteX9" fmla="*/ 2748174 w 12192000"/>
              <a:gd name="connsiteY9" fmla="*/ 1160956 h 3412305"/>
              <a:gd name="connsiteX10" fmla="*/ 3399731 w 12192000"/>
              <a:gd name="connsiteY10" fmla="*/ 779749 h 3412305"/>
              <a:gd name="connsiteX11" fmla="*/ 4091960 w 12192000"/>
              <a:gd name="connsiteY11" fmla="*/ 782088 h 3412305"/>
              <a:gd name="connsiteX12" fmla="*/ 4790525 w 12192000"/>
              <a:gd name="connsiteY12" fmla="*/ 844270 h 3412305"/>
              <a:gd name="connsiteX13" fmla="*/ 5492012 w 12192000"/>
              <a:gd name="connsiteY13" fmla="*/ 933498 h 3412305"/>
              <a:gd name="connsiteX14" fmla="*/ 6175499 w 12192000"/>
              <a:gd name="connsiteY14" fmla="*/ 853379 h 3412305"/>
              <a:gd name="connsiteX15" fmla="*/ 6861358 w 12192000"/>
              <a:gd name="connsiteY15" fmla="*/ 795294 h 3412305"/>
              <a:gd name="connsiteX16" fmla="*/ 7517292 w 12192000"/>
              <a:gd name="connsiteY16" fmla="*/ 455218 h 3412305"/>
              <a:gd name="connsiteX17" fmla="*/ 8189365 w 12192000"/>
              <a:gd name="connsiteY17" fmla="*/ 267812 h 3412305"/>
              <a:gd name="connsiteX18" fmla="*/ 8875349 w 12192000"/>
              <a:gd name="connsiteY18" fmla="*/ 210883 h 3412305"/>
              <a:gd name="connsiteX19" fmla="*/ 9587599 w 12192000"/>
              <a:gd name="connsiteY19" fmla="*/ 401714 h 3412305"/>
              <a:gd name="connsiteX20" fmla="*/ 10255546 w 12192000"/>
              <a:gd name="connsiteY20" fmla="*/ 173931 h 3412305"/>
              <a:gd name="connsiteX21" fmla="*/ 10931857 w 12192000"/>
              <a:gd name="connsiteY21" fmla="*/ 26501 h 3412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92000" h="3412305">
                <a:moveTo>
                  <a:pt x="11621067" y="0"/>
                </a:moveTo>
                <a:lnTo>
                  <a:pt x="12192000" y="4747"/>
                </a:lnTo>
                <a:lnTo>
                  <a:pt x="12192000" y="3412305"/>
                </a:lnTo>
                <a:lnTo>
                  <a:pt x="0" y="3412305"/>
                </a:lnTo>
                <a:lnTo>
                  <a:pt x="0" y="1373296"/>
                </a:lnTo>
                <a:lnTo>
                  <a:pt x="2756" y="1373515"/>
                </a:lnTo>
                <a:lnTo>
                  <a:pt x="683254" y="1265285"/>
                </a:lnTo>
                <a:lnTo>
                  <a:pt x="1345028" y="979934"/>
                </a:lnTo>
                <a:lnTo>
                  <a:pt x="2063748" y="1232641"/>
                </a:lnTo>
                <a:lnTo>
                  <a:pt x="2748174" y="1160956"/>
                </a:lnTo>
                <a:lnTo>
                  <a:pt x="3399731" y="779749"/>
                </a:lnTo>
                <a:lnTo>
                  <a:pt x="4091960" y="782088"/>
                </a:lnTo>
                <a:lnTo>
                  <a:pt x="4790525" y="844270"/>
                </a:lnTo>
                <a:lnTo>
                  <a:pt x="5492012" y="933498"/>
                </a:lnTo>
                <a:lnTo>
                  <a:pt x="6175499" y="853379"/>
                </a:lnTo>
                <a:lnTo>
                  <a:pt x="6861358" y="795294"/>
                </a:lnTo>
                <a:lnTo>
                  <a:pt x="7517292" y="455218"/>
                </a:lnTo>
                <a:lnTo>
                  <a:pt x="8189365" y="267812"/>
                </a:lnTo>
                <a:lnTo>
                  <a:pt x="8875349" y="210883"/>
                </a:lnTo>
                <a:lnTo>
                  <a:pt x="9587599" y="401714"/>
                </a:lnTo>
                <a:lnTo>
                  <a:pt x="10255546" y="173931"/>
                </a:lnTo>
                <a:lnTo>
                  <a:pt x="10931857" y="2650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eadex Pro Light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0EDF9FA-31D1-C05A-F2DB-E86B94020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LEGO® NINJAGO®: Destiny’s Bounty Adventures 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BF6C098-799A-0E64-35F3-05F97924BE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5C219A-205F-42BB-A1CA-36917D4C58B7}" type="slidenum">
              <a:rPr kumimoji="0" lang="fr-FR" sz="1200" b="1" i="0" u="none" strike="noStrike" kern="1200" cap="none" spc="0" normalizeH="0" baseline="0" noProof="0" smtClean="0">
                <a:ln w="1905" cap="sq">
                  <a:solidFill>
                    <a:prstClr val="black"/>
                  </a:solidFill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Readex Pro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1" i="0" u="none" strike="noStrike" kern="1200" cap="none" spc="0" normalizeH="0" baseline="0" noProof="0">
              <a:ln w="1905" cap="sq">
                <a:solidFill>
                  <a:prstClr val="black"/>
                </a:solidFill>
                <a:miter lim="800000"/>
              </a:ln>
              <a:solidFill>
                <a:prstClr val="white"/>
              </a:solidFill>
              <a:effectLst/>
              <a:uLnTx/>
              <a:uFillTx/>
              <a:latin typeface="Readex Pro"/>
              <a:ea typeface="+mn-ea"/>
              <a:cs typeface="+mn-cs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946B837-FA0F-1527-023E-57449B7994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500" y="6282149"/>
            <a:ext cx="1333500" cy="574941"/>
          </a:xfrm>
          <a:prstGeom prst="rect">
            <a:avLst/>
          </a:prstGeom>
        </p:spPr>
      </p:pic>
      <p:sp>
        <p:nvSpPr>
          <p:cNvPr id="17" name="Rectangle 1">
            <a:extLst>
              <a:ext uri="{FF2B5EF4-FFF2-40B4-BE49-F238E27FC236}">
                <a16:creationId xmlns:a16="http://schemas.microsoft.com/office/drawing/2014/main" id="{20C43F14-21E9-714B-99BD-FBED1D9EB2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eadex Pro Light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6828CE8-1B22-3C82-2CDF-C32B78097D4F}"/>
              </a:ext>
            </a:extLst>
          </p:cNvPr>
          <p:cNvSpPr txBox="1"/>
          <p:nvPr/>
        </p:nvSpPr>
        <p:spPr>
          <a:xfrm>
            <a:off x="4437736" y="2012181"/>
            <a:ext cx="6743146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LEGO® NINJAGO®: Destiny’s Bounty Adventures 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+mn-cs"/>
              </a:rPr>
              <a:t>is een leuk en vlot LEGO® bouwspel om te spelen met je gezin of onder vrienden. Kruip in de huid van je favoriete Ninja: Kai, Nya, Cole of Zane en hou samen de vijanden tegen! Zet unieke vaardigheden in, upgrade je ninja-skills, werk samen en bundel al jullie krachten. Alleen door slim samen te werken bereiken jullie op tijd de Ninja Master-level en kunnen jullie de slang van de vijand verslaan. Eén ding is zeker: alleen samen kunnen jullie het gevaar afwenden!</a:t>
            </a:r>
            <a:endParaRPr kumimoji="0" lang="nl-NL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eadex Pro Light"/>
              <a:ea typeface="+mn-ea"/>
              <a:cs typeface="Readex Pro" pitchFamily="2" charset="-78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D5F8F940-0DFE-14B6-54AE-C4BDF027FF3D}"/>
              </a:ext>
            </a:extLst>
          </p:cNvPr>
          <p:cNvSpPr txBox="1"/>
          <p:nvPr/>
        </p:nvSpPr>
        <p:spPr>
          <a:xfrm>
            <a:off x="5348258" y="5447426"/>
            <a:ext cx="666423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400" b="0" i="0" u="none" strike="noStrike" kern="1200" cap="none" spc="0" normalizeH="0" baseline="0" noProof="0" dirty="0">
                <a:ln>
                  <a:noFill/>
                </a:ln>
                <a:solidFill>
                  <a:srgbClr val="2E2E2E"/>
                </a:solidFill>
                <a:effectLst/>
                <a:uLnTx/>
                <a:uFillTx/>
                <a:latin typeface="Readex Pro Light"/>
                <a:ea typeface="+mn-ea"/>
                <a:cs typeface="Readex Pro" pitchFamily="2" charset="-78"/>
              </a:rPr>
              <a:t>🎂 </a:t>
            </a:r>
            <a:r>
              <a:rPr lang="fr-BE" sz="1400" dirty="0">
                <a:solidFill>
                  <a:srgbClr val="2E2E2E"/>
                </a:solidFill>
                <a:latin typeface="Readex Pro Light"/>
                <a:cs typeface="Readex Pro" pitchFamily="2" charset="-78"/>
              </a:rPr>
              <a:t>Lee</a:t>
            </a:r>
            <a:r>
              <a:rPr kumimoji="0" lang="fr-B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E2E2E"/>
                </a:solidFill>
                <a:effectLst/>
                <a:uLnTx/>
                <a:uFillTx/>
                <a:latin typeface="Readex Pro Light"/>
                <a:ea typeface="+mn-ea"/>
                <a:cs typeface="Readex Pro" pitchFamily="2" charset="-78"/>
              </a:rPr>
              <a:t>ftijd</a:t>
            </a:r>
            <a:r>
              <a:rPr kumimoji="0" lang="fr-BE" sz="1400" b="0" i="0" u="none" strike="noStrike" kern="1200" cap="none" spc="0" normalizeH="0" baseline="0" noProof="0" dirty="0">
                <a:ln>
                  <a:noFill/>
                </a:ln>
                <a:solidFill>
                  <a:srgbClr val="2E2E2E"/>
                </a:solidFill>
                <a:effectLst/>
                <a:uLnTx/>
                <a:uFillTx/>
                <a:latin typeface="Readex Pro Light"/>
                <a:ea typeface="+mn-ea"/>
                <a:cs typeface="Readex Pro" pitchFamily="2" charset="-78"/>
              </a:rPr>
              <a:t> : 8+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400" b="0" i="0" u="none" strike="noStrike" kern="1200" cap="none" spc="0" normalizeH="0" baseline="0" noProof="0" dirty="0">
                <a:ln>
                  <a:noFill/>
                </a:ln>
                <a:solidFill>
                  <a:srgbClr val="2E2E2E"/>
                </a:solidFill>
                <a:effectLst/>
                <a:uLnTx/>
                <a:uFillTx/>
                <a:latin typeface="Readex Pro Light"/>
                <a:ea typeface="+mn-ea"/>
                <a:cs typeface="Readex Pro" pitchFamily="2" charset="-78"/>
              </a:rPr>
              <a:t>🧑🏼‍🤝‍🧑🏾 Aantal </a:t>
            </a:r>
            <a:r>
              <a:rPr kumimoji="0" lang="fr-B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E2E2E"/>
                </a:solidFill>
                <a:effectLst/>
                <a:uLnTx/>
                <a:uFillTx/>
                <a:latin typeface="Readex Pro Light"/>
                <a:ea typeface="+mn-ea"/>
                <a:cs typeface="Readex Pro" pitchFamily="2" charset="-78"/>
              </a:rPr>
              <a:t>spelers</a:t>
            </a:r>
            <a:r>
              <a:rPr kumimoji="0" lang="fr-BE" sz="1400" b="0" i="0" u="none" strike="noStrike" kern="1200" cap="none" spc="0" normalizeH="0" baseline="0" noProof="0" dirty="0">
                <a:ln>
                  <a:noFill/>
                </a:ln>
                <a:solidFill>
                  <a:srgbClr val="2E2E2E"/>
                </a:solidFill>
                <a:effectLst/>
                <a:uLnTx/>
                <a:uFillTx/>
                <a:latin typeface="Readex Pro Light"/>
                <a:ea typeface="+mn-ea"/>
                <a:cs typeface="Readex Pro" pitchFamily="2" charset="-78"/>
              </a:rPr>
              <a:t> : 2-4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400" b="0" i="0" u="none" strike="noStrike" kern="1200" cap="none" spc="0" normalizeH="0" baseline="0" noProof="0" dirty="0">
                <a:ln>
                  <a:noFill/>
                </a:ln>
                <a:solidFill>
                  <a:srgbClr val="2E2E2E"/>
                </a:solidFill>
                <a:effectLst/>
                <a:uLnTx/>
                <a:uFillTx/>
                <a:latin typeface="Readex Pro Light"/>
                <a:ea typeface="+mn-ea"/>
                <a:cs typeface="Readex Pro" pitchFamily="2" charset="-78"/>
              </a:rPr>
              <a:t>⏳ </a:t>
            </a:r>
            <a:r>
              <a:rPr lang="fr-BE" sz="1400" dirty="0">
                <a:solidFill>
                  <a:srgbClr val="2E2E2E"/>
                </a:solidFill>
                <a:latin typeface="Readex Pro Light"/>
                <a:cs typeface="Readex Pro" pitchFamily="2" charset="-78"/>
              </a:rPr>
              <a:t>S</a:t>
            </a:r>
            <a:r>
              <a:rPr kumimoji="0" lang="fr-B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E2E2E"/>
                </a:solidFill>
                <a:effectLst/>
                <a:uLnTx/>
                <a:uFillTx/>
                <a:latin typeface="Readex Pro Light"/>
                <a:ea typeface="+mn-ea"/>
                <a:cs typeface="Readex Pro" pitchFamily="2" charset="-78"/>
              </a:rPr>
              <a:t>pelduur</a:t>
            </a:r>
            <a:r>
              <a:rPr kumimoji="0" lang="fr-BE" sz="1400" b="0" i="0" u="none" strike="noStrike" kern="1200" cap="none" spc="0" normalizeH="0" baseline="0" noProof="0" dirty="0">
                <a:ln>
                  <a:noFill/>
                </a:ln>
                <a:solidFill>
                  <a:srgbClr val="2E2E2E"/>
                </a:solidFill>
                <a:effectLst/>
                <a:uLnTx/>
                <a:uFillTx/>
                <a:latin typeface="Readex Pro Light"/>
                <a:ea typeface="+mn-ea"/>
                <a:cs typeface="Readex Pro" pitchFamily="2" charset="-78"/>
              </a:rPr>
              <a:t> 30-60’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eadex Pro Light"/>
                <a:ea typeface="+mn-ea"/>
                <a:cs typeface="Poppins Medium" panose="00000600000000000000" pitchFamily="2" charset="0"/>
              </a:rPr>
              <a:t>💶</a:t>
            </a:r>
            <a:r>
              <a:rPr kumimoji="0" lang="fr-BE" sz="1400" b="0" i="0" u="none" strike="noStrike" kern="1200" cap="none" spc="0" normalizeH="0" baseline="0" noProof="0" dirty="0">
                <a:ln>
                  <a:noFill/>
                </a:ln>
                <a:solidFill>
                  <a:srgbClr val="2E2E2E"/>
                </a:solidFill>
                <a:effectLst/>
                <a:uLnTx/>
                <a:uFillTx/>
                <a:latin typeface="Readex Pro Light"/>
                <a:ea typeface="+mn-ea"/>
                <a:cs typeface="Readex Pro" pitchFamily="2" charset="-78"/>
              </a:rPr>
              <a:t> </a:t>
            </a:r>
            <a:r>
              <a:rPr lang="fr-BE" sz="1400" dirty="0">
                <a:solidFill>
                  <a:srgbClr val="2E2E2E"/>
                </a:solidFill>
                <a:latin typeface="Readex Pro Light"/>
                <a:cs typeface="Readex Pro" pitchFamily="2" charset="-78"/>
              </a:rPr>
              <a:t>A</a:t>
            </a:r>
            <a:r>
              <a:rPr kumimoji="0" lang="fr-B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E2E2E"/>
                </a:solidFill>
                <a:effectLst/>
                <a:uLnTx/>
                <a:uFillTx/>
                <a:latin typeface="Readex Pro Light"/>
                <a:ea typeface="+mn-ea"/>
                <a:cs typeface="Readex Pro" pitchFamily="2" charset="-78"/>
              </a:rPr>
              <a:t>dviesprijs</a:t>
            </a:r>
            <a:r>
              <a:rPr kumimoji="0" lang="fr-BE" sz="1400" b="0" i="0" u="none" strike="noStrike" kern="1200" cap="none" spc="0" normalizeH="0" baseline="0" noProof="0" dirty="0">
                <a:ln>
                  <a:noFill/>
                </a:ln>
                <a:solidFill>
                  <a:srgbClr val="2E2E2E"/>
                </a:solidFill>
                <a:effectLst/>
                <a:uLnTx/>
                <a:uFillTx/>
                <a:latin typeface="Readex Pro Light"/>
                <a:ea typeface="+mn-ea"/>
                <a:cs typeface="Readex Pro" pitchFamily="2" charset="-78"/>
              </a:rPr>
              <a:t> € 40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600" b="0" i="0" u="none" strike="noStrike" kern="1200" cap="none" spc="0" normalizeH="0" baseline="0" noProof="0" dirty="0">
              <a:ln>
                <a:noFill/>
              </a:ln>
              <a:solidFill>
                <a:srgbClr val="2E2E2E"/>
              </a:solidFill>
              <a:effectLst/>
              <a:uLnTx/>
              <a:uFillTx/>
              <a:latin typeface="Readex Pro Light"/>
              <a:ea typeface="+mn-ea"/>
              <a:cs typeface="Readex Pro" pitchFamily="2" charset="-7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600" b="0" i="0" u="none" strike="noStrike" kern="1200" cap="none" spc="0" normalizeH="0" baseline="0" noProof="0" dirty="0">
              <a:ln>
                <a:noFill/>
              </a:ln>
              <a:solidFill>
                <a:srgbClr val="2E2E2E"/>
              </a:solidFill>
              <a:effectLst/>
              <a:uLnTx/>
              <a:uFillTx/>
              <a:latin typeface="Readex Pro Light"/>
              <a:ea typeface="+mn-ea"/>
              <a:cs typeface="Readex Pro" pitchFamily="2" charset="-78"/>
            </a:endParaRPr>
          </a:p>
        </p:txBody>
      </p:sp>
      <p:pic>
        <p:nvPicPr>
          <p:cNvPr id="6" name="Image 5" descr="Une image contenant texte, Empaquetage et étiquetage, dessin humoristique, boîte&#10;&#10;Le contenu généré par l’IA peut être incorrect.">
            <a:extLst>
              <a:ext uri="{FF2B5EF4-FFF2-40B4-BE49-F238E27FC236}">
                <a16:creationId xmlns:a16="http://schemas.microsoft.com/office/drawing/2014/main" id="{7F1AABCC-BCEA-BFE1-3B30-0878FE6E26C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2794" r="78381" b="406"/>
          <a:stretch/>
        </p:blipFill>
        <p:spPr>
          <a:xfrm>
            <a:off x="0" y="6327648"/>
            <a:ext cx="1976865" cy="41474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BA44E3E-0B22-F0C5-3399-4E7F8EF0B05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302" r="17909"/>
          <a:stretch>
            <a:fillRect/>
          </a:stretch>
        </p:blipFill>
        <p:spPr>
          <a:xfrm>
            <a:off x="0" y="463862"/>
            <a:ext cx="4264819" cy="638548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6D24E49-38F7-0053-7B3A-A84D6B7ADE81}"/>
              </a:ext>
            </a:extLst>
          </p:cNvPr>
          <p:cNvSpPr txBox="1"/>
          <p:nvPr/>
        </p:nvSpPr>
        <p:spPr>
          <a:xfrm>
            <a:off x="1976865" y="5854071"/>
            <a:ext cx="337139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000" b="0" i="0" u="sng" strike="noStrike" kern="1200" cap="none" spc="0" normalizeH="0" baseline="0" noProof="0" dirty="0">
                <a:ln>
                  <a:noFill/>
                </a:ln>
                <a:solidFill>
                  <a:srgbClr val="2E2E2E"/>
                </a:solidFill>
                <a:effectLst/>
                <a:uLnTx/>
                <a:uFillTx/>
                <a:latin typeface="Readex Pro" pitchFamily="2" charset="-78"/>
                <a:ea typeface="+mn-ea"/>
                <a:cs typeface="Readex Pro" pitchFamily="2" charset="-78"/>
              </a:rPr>
              <a:t>RELEASE : 30/07/2026</a:t>
            </a:r>
          </a:p>
        </p:txBody>
      </p:sp>
      <p:pic>
        <p:nvPicPr>
          <p:cNvPr id="3" name="Picture 2" descr="Lego Logo PNG Transparent &amp; SVG Vector - Freebie Supply">
            <a:extLst>
              <a:ext uri="{FF2B5EF4-FFF2-40B4-BE49-F238E27FC236}">
                <a16:creationId xmlns:a16="http://schemas.microsoft.com/office/drawing/2014/main" id="{9380602A-8B19-2382-9EDA-69FA044B5D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6255"/>
            <a:ext cx="1003590" cy="752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6CDD64A-4DB5-9F04-8AE6-7D58CB4362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57900" y="398988"/>
            <a:ext cx="1223171" cy="43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771158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ASMODEE">
      <a:dk1>
        <a:sysClr val="windowText" lastClr="000000"/>
      </a:dk1>
      <a:lt1>
        <a:sysClr val="window" lastClr="FFFFFF"/>
      </a:lt1>
      <a:dk2>
        <a:srgbClr val="00B0FF"/>
      </a:dk2>
      <a:lt2>
        <a:srgbClr val="FF0000"/>
      </a:lt2>
      <a:accent1>
        <a:srgbClr val="FFBC00"/>
      </a:accent1>
      <a:accent2>
        <a:srgbClr val="FF6000"/>
      </a:accent2>
      <a:accent3>
        <a:srgbClr val="15B37E"/>
      </a:accent3>
      <a:accent4>
        <a:srgbClr val="D018C1"/>
      </a:accent4>
      <a:accent5>
        <a:srgbClr val="F2F2F2"/>
      </a:accent5>
      <a:accent6>
        <a:srgbClr val="1D1D1B"/>
      </a:accent6>
      <a:hlink>
        <a:srgbClr val="FFFFFF"/>
      </a:hlink>
      <a:folHlink>
        <a:srgbClr val="000000"/>
      </a:folHlink>
    </a:clrScheme>
    <a:fontScheme name="ASMODEE">
      <a:majorFont>
        <a:latin typeface="Readex Pro"/>
        <a:ea typeface=""/>
        <a:cs typeface=""/>
      </a:majorFont>
      <a:minorFont>
        <a:latin typeface="Readex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2">
          <a:schemeClr val="dk1"/>
        </a:lnRef>
        <a:fillRef idx="0">
          <a:schemeClr val="dk1"/>
        </a:fillRef>
        <a:effectRef idx="1">
          <a:schemeClr val="dk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smodee template May 2025.pptx" id="{0E00EAEA-B91C-45E8-A518-EEBD8D8D06F4}" vid="{87CDFF96-CEB2-47A1-9249-10C380D7EDC3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131</Words>
  <Application>Microsoft Office PowerPoint</Application>
  <PresentationFormat>Grand écran</PresentationFormat>
  <Paragraphs>9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Aptos</vt:lpstr>
      <vt:lpstr>Arial</vt:lpstr>
      <vt:lpstr>Readex Pro</vt:lpstr>
      <vt:lpstr>Readex Pro Light</vt:lpstr>
      <vt:lpstr>1_Thème Office</vt:lpstr>
      <vt:lpstr>LEGO® NINJAGO®: Destiny’s Bounty Adventures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Elodie Migeal</dc:creator>
  <cp:lastModifiedBy>Elodie Migeal</cp:lastModifiedBy>
  <cp:revision>2</cp:revision>
  <dcterms:created xsi:type="dcterms:W3CDTF">2026-07-15T10:29:30Z</dcterms:created>
  <dcterms:modified xsi:type="dcterms:W3CDTF">2026-07-15T16:29:46Z</dcterms:modified>
</cp:coreProperties>
</file>