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4"/>
    <p:sldMasterId id="2147483681" r:id="rId5"/>
  </p:sldMasterIdLst>
  <p:notesMasterIdLst>
    <p:notesMasterId r:id="rId8"/>
  </p:notesMasterIdLst>
  <p:sldIdLst>
    <p:sldId id="2147472518" r:id="rId6"/>
    <p:sldId id="2147472637" r:id="rId7"/>
  </p:sldIdLst>
  <p:sldSz cx="12192000" cy="6858000"/>
  <p:notesSz cx="6858000" cy="9144000"/>
  <p:embeddedFontLst>
    <p:embeddedFont>
      <p:font typeface="Cavolini" panose="03000502040302020204" pitchFamily="66" charset="0"/>
      <p:regular r:id="rId9"/>
      <p:bold r:id="rId10"/>
      <p:italic r:id="rId11"/>
      <p:boldItalic r:id="rId12"/>
    </p:embeddedFont>
    <p:embeddedFont>
      <p:font typeface="Inter" panose="020B0604020202020204" charset="0"/>
      <p:regular r:id="rId13"/>
      <p:bold r:id="rId14"/>
    </p:embeddedFont>
    <p:embeddedFont>
      <p:font typeface="Super Boys" panose="020B0604020202020204" charset="0"/>
      <p:regular r:id="rId15"/>
    </p:embeddedFont>
    <p:embeddedFont>
      <p:font typeface="Super Boys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E4"/>
    <a:srgbClr val="FFE947"/>
    <a:srgbClr val="82C89E"/>
    <a:srgbClr val="65DAFF"/>
    <a:srgbClr val="DB93C4"/>
    <a:srgbClr val="EACE00"/>
    <a:srgbClr val="DEEE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020B92-121C-4122-84D3-220C73B5988A}" v="9" dt="2026-07-29T08:37:06.5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3.fntdata"/><Relationship Id="rId5" Type="http://schemas.openxmlformats.org/officeDocument/2006/relationships/slideMaster" Target="slideMasters/slideMaster2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Sinia" userId="6be8d46c-a0ba-46f6-9aae-36f5a889576b" providerId="ADAL" clId="{28A2BAD0-34BD-41D5-BD39-07C58AF7F738}"/>
    <pc:docChg chg="modSld">
      <pc:chgData name="Nicolas Sinia" userId="6be8d46c-a0ba-46f6-9aae-36f5a889576b" providerId="ADAL" clId="{28A2BAD0-34BD-41D5-BD39-07C58AF7F738}" dt="2026-07-29T08:37:06.575" v="8"/>
      <pc:docMkLst>
        <pc:docMk/>
      </pc:docMkLst>
      <pc:sldChg chg="modSp">
        <pc:chgData name="Nicolas Sinia" userId="6be8d46c-a0ba-46f6-9aae-36f5a889576b" providerId="ADAL" clId="{28A2BAD0-34BD-41D5-BD39-07C58AF7F738}" dt="2026-07-29T08:37:06.575" v="8"/>
        <pc:sldMkLst>
          <pc:docMk/>
          <pc:sldMk cId="3456615335" sldId="2147472637"/>
        </pc:sldMkLst>
        <pc:spChg chg="mod">
          <ac:chgData name="Nicolas Sinia" userId="6be8d46c-a0ba-46f6-9aae-36f5a889576b" providerId="ADAL" clId="{28A2BAD0-34BD-41D5-BD39-07C58AF7F738}" dt="2026-07-29T08:35:14.138" v="0"/>
          <ac:spMkLst>
            <pc:docMk/>
            <pc:sldMk cId="3456615335" sldId="2147472637"/>
            <ac:spMk id="4" creationId="{936B5D4E-E0B7-90A9-17B2-0A0DBE3205E5}"/>
          </ac:spMkLst>
        </pc:spChg>
        <pc:spChg chg="mod">
          <ac:chgData name="Nicolas Sinia" userId="6be8d46c-a0ba-46f6-9aae-36f5a889576b" providerId="ADAL" clId="{28A2BAD0-34BD-41D5-BD39-07C58AF7F738}" dt="2026-07-29T08:37:06.575" v="8"/>
          <ac:spMkLst>
            <pc:docMk/>
            <pc:sldMk cId="3456615335" sldId="2147472637"/>
            <ac:spMk id="9" creationId="{08DF6F4A-4331-AD50-37D3-6C9473D7F331}"/>
          </ac:spMkLst>
        </pc:spChg>
        <pc:spChg chg="mod">
          <ac:chgData name="Nicolas Sinia" userId="6be8d46c-a0ba-46f6-9aae-36f5a889576b" providerId="ADAL" clId="{28A2BAD0-34BD-41D5-BD39-07C58AF7F738}" dt="2026-07-29T08:36:20.795" v="4"/>
          <ac:spMkLst>
            <pc:docMk/>
            <pc:sldMk cId="3456615335" sldId="2147472637"/>
            <ac:spMk id="19" creationId="{A5B93311-6672-31E5-E9BA-C7910C196EE0}"/>
          </ac:spMkLst>
        </pc:spChg>
        <pc:spChg chg="mod">
          <ac:chgData name="Nicolas Sinia" userId="6be8d46c-a0ba-46f6-9aae-36f5a889576b" providerId="ADAL" clId="{28A2BAD0-34BD-41D5-BD39-07C58AF7F738}" dt="2026-07-29T08:35:40.072" v="1"/>
          <ac:spMkLst>
            <pc:docMk/>
            <pc:sldMk cId="3456615335" sldId="2147472637"/>
            <ac:spMk id="21" creationId="{C432FFB3-FA51-7C86-7ABC-40AC9CEF001F}"/>
          </ac:spMkLst>
        </pc:spChg>
        <pc:spChg chg="mod">
          <ac:chgData name="Nicolas Sinia" userId="6be8d46c-a0ba-46f6-9aae-36f5a889576b" providerId="ADAL" clId="{28A2BAD0-34BD-41D5-BD39-07C58AF7F738}" dt="2026-07-29T08:36:50.049" v="6"/>
          <ac:spMkLst>
            <pc:docMk/>
            <pc:sldMk cId="3456615335" sldId="2147472637"/>
            <ac:spMk id="23" creationId="{1A14038C-7E95-BB04-EDC7-57359D002057}"/>
          </ac:spMkLst>
        </pc:spChg>
        <pc:spChg chg="mod">
          <ac:chgData name="Nicolas Sinia" userId="6be8d46c-a0ba-46f6-9aae-36f5a889576b" providerId="ADAL" clId="{28A2BAD0-34BD-41D5-BD39-07C58AF7F738}" dt="2026-07-29T08:35:55.580" v="2"/>
          <ac:spMkLst>
            <pc:docMk/>
            <pc:sldMk cId="3456615335" sldId="2147472637"/>
            <ac:spMk id="28" creationId="{8AD96C3F-EDDE-0162-5187-A6C5531FD84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E705C-4BF1-4458-9250-259CF67C3BE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1A0A92-3DBB-47F0-A790-FFF4DB066A1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40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45A91-E3B6-3CAA-3352-4F1853275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B452396-7B9A-89A9-6F49-49B1B57F4D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F5C112E-3DD5-84B8-7C44-1E0B56362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C7D8F78-4E01-DE30-7399-9D3626F39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7E3248-779D-4B0B-9C55-EABD2467C257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640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5.png"/><Relationship Id="rId5" Type="http://schemas.microsoft.com/office/2007/relationships/hdphoto" Target="../media/hdphoto1.wdp"/><Relationship Id="rId4" Type="http://schemas.openxmlformats.org/officeDocument/2006/relationships/image" Target="../media/image5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5.png"/><Relationship Id="rId5" Type="http://schemas.microsoft.com/office/2007/relationships/hdphoto" Target="../media/hdphoto1.wdp"/><Relationship Id="rId4" Type="http://schemas.openxmlformats.org/officeDocument/2006/relationships/image" Target="../media/image5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hyperlink" Target="https://jumboplay-my.sharepoint.com/personal/catalina_robledo_jumboplay_com/Documents/Documentos/Content%20team/Corporate/Brand%20Guide%20lite/Assets/Fonts" TargetMode="Externa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26" Type="http://schemas.openxmlformats.org/officeDocument/2006/relationships/image" Target="../media/image46.pn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5" Type="http://schemas.openxmlformats.org/officeDocument/2006/relationships/image" Target="../media/image45.png"/><Relationship Id="rId33" Type="http://schemas.openxmlformats.org/officeDocument/2006/relationships/image" Target="../media/image53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29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24" Type="http://schemas.openxmlformats.org/officeDocument/2006/relationships/image" Target="../media/image44.png"/><Relationship Id="rId32" Type="http://schemas.openxmlformats.org/officeDocument/2006/relationships/image" Target="../media/image52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28" Type="http://schemas.openxmlformats.org/officeDocument/2006/relationships/image" Target="../media/image48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31" Type="http://schemas.openxmlformats.org/officeDocument/2006/relationships/image" Target="../media/image51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Relationship Id="rId27" Type="http://schemas.openxmlformats.org/officeDocument/2006/relationships/image" Target="../media/image47.png"/><Relationship Id="rId30" Type="http://schemas.openxmlformats.org/officeDocument/2006/relationships/image" Target="../media/image50.png"/><Relationship Id="rId8" Type="http://schemas.openxmlformats.org/officeDocument/2006/relationships/image" Target="../media/image2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5.png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5.png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CA98CF-926A-2789-080D-47586A791C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0E376ADD-C176-D8D3-5314-CC877B70EF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88265"/>
            <a:ext cx="5295900" cy="1325563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E20612"/>
                </a:solidFill>
                <a:latin typeface="Arista 2.0" panose="02000506000000020004" pitchFamily="2" charset="0"/>
              </a:defRPr>
            </a:lvl1pPr>
          </a:lstStyle>
          <a:p>
            <a:r>
              <a:rPr lang="en-US" noProof="0"/>
              <a:t>TITLE</a:t>
            </a:r>
            <a:br>
              <a:rPr lang="en-US" noProof="0"/>
            </a:br>
            <a:r>
              <a:rPr lang="en-US" noProof="0"/>
              <a:t>PRESENTATION</a:t>
            </a:r>
          </a:p>
        </p:txBody>
      </p:sp>
      <p:sp>
        <p:nvSpPr>
          <p:cNvPr id="4" name="Marcador de texto 14">
            <a:extLst>
              <a:ext uri="{FF2B5EF4-FFF2-40B4-BE49-F238E27FC236}">
                <a16:creationId xmlns:a16="http://schemas.microsoft.com/office/drawing/2014/main" id="{A23F817F-BFFA-6871-BD7F-4CCF545457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3019784"/>
            <a:ext cx="3724275" cy="531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sta 2.0" panose="02000506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 sz="2800" noProof="0">
                <a:solidFill>
                  <a:schemeClr val="tx1"/>
                </a:solidFill>
              </a:rPr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68521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606D0E8-1190-3C49-388E-4DC43433B27B}"/>
              </a:ext>
            </a:extLst>
          </p:cNvPr>
          <p:cNvSpPr/>
          <p:nvPr userDrawn="1"/>
        </p:nvSpPr>
        <p:spPr>
          <a:xfrm rot="10800000">
            <a:off x="0" y="-2"/>
            <a:ext cx="12192000" cy="6858000"/>
          </a:xfrm>
          <a:prstGeom prst="rect">
            <a:avLst/>
          </a:prstGeom>
          <a:gradFill>
            <a:gsLst>
              <a:gs pos="74000">
                <a:srgbClr val="7ECFB0"/>
              </a:gs>
              <a:gs pos="59000">
                <a:srgbClr val="BDDB98"/>
              </a:gs>
              <a:gs pos="45000">
                <a:srgbClr val="DDE18C"/>
              </a:gs>
              <a:gs pos="31000">
                <a:srgbClr val="FCE77F"/>
              </a:gs>
              <a:gs pos="15500">
                <a:srgbClr val="B79389"/>
              </a:gs>
              <a:gs pos="0">
                <a:srgbClr val="723F92"/>
              </a:gs>
              <a:gs pos="87000">
                <a:srgbClr val="3FC3C9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8417A15-5D3E-CA6D-57D4-A883CF68F9F7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D337A72D-80B8-E161-A943-54460454B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96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3CBCE566-51BB-74E6-AB4F-D3FDB8A055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19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0E2018F6-89FE-6E0B-8466-720DEE23EC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: una sola esquina redondeada 4">
            <a:extLst>
              <a:ext uri="{FF2B5EF4-FFF2-40B4-BE49-F238E27FC236}">
                <a16:creationId xmlns:a16="http://schemas.microsoft.com/office/drawing/2014/main" id="{BA577044-BE48-C1F0-8A72-DACD6EAA3462}"/>
              </a:ext>
            </a:extLst>
          </p:cNvPr>
          <p:cNvSpPr/>
          <p:nvPr userDrawn="1"/>
        </p:nvSpPr>
        <p:spPr>
          <a:xfrm>
            <a:off x="647701" y="790575"/>
            <a:ext cx="11010900" cy="6067425"/>
          </a:xfrm>
          <a:prstGeom prst="round1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9" name="Imagen 8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ADA154CE-2D03-807C-112A-CAF0F7325A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33587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1440001B-FED3-5F8A-FA60-C3BA5A263F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956" y="105318"/>
            <a:ext cx="868661" cy="67255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95AFAEF-C838-4468-5A2D-93F06D1764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1" y="194218"/>
            <a:ext cx="2776641" cy="13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70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45B5608A-3C90-4547-5FE7-B2BFE77BC4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  <p:sp>
        <p:nvSpPr>
          <p:cNvPr id="5" name="Rectángulo: una sola esquina redondeada 4">
            <a:extLst>
              <a:ext uri="{FF2B5EF4-FFF2-40B4-BE49-F238E27FC236}">
                <a16:creationId xmlns:a16="http://schemas.microsoft.com/office/drawing/2014/main" id="{BA577044-BE48-C1F0-8A72-DACD6EAA3462}"/>
              </a:ext>
            </a:extLst>
          </p:cNvPr>
          <p:cNvSpPr/>
          <p:nvPr userDrawn="1"/>
        </p:nvSpPr>
        <p:spPr>
          <a:xfrm>
            <a:off x="647701" y="790575"/>
            <a:ext cx="11010900" cy="6067425"/>
          </a:xfrm>
          <a:prstGeom prst="round1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9" name="Imagen 8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ADA154CE-2D03-807C-112A-CAF0F7325A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33587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1440001B-FED3-5F8A-FA60-C3BA5A263F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956" y="105318"/>
            <a:ext cx="868661" cy="67255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95AFAEF-C838-4468-5A2D-93F06D1764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1" y="194218"/>
            <a:ext cx="2776641" cy="13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224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43029EC-5C97-EA5B-7C77-4A80E4C92ACA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3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65F2CB9-5465-F9B2-2ED0-7DD1B1003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79257AE-45B3-1D4A-8622-A906A747C0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8334" y="2832720"/>
            <a:ext cx="4495800" cy="1325563"/>
          </a:xfrm>
          <a:prstGeom prst="rect">
            <a:avLst/>
          </a:prstGeom>
        </p:spPr>
        <p:txBody>
          <a:bodyPr/>
          <a:lstStyle>
            <a:lvl1pPr>
              <a:defRPr lang="es-ES" sz="4800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s-ES"/>
              <a:t>SECTION</a:t>
            </a:r>
            <a:br>
              <a:rPr lang="es-ES"/>
            </a:br>
            <a:r>
              <a:rPr lang="es-ES"/>
              <a:t>TITLE</a:t>
            </a:r>
          </a:p>
        </p:txBody>
      </p:sp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767E3029-ADD0-E7CE-70DA-63AAF1FA4A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18661" y="2435253"/>
            <a:ext cx="1221826" cy="17541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800" b="1">
                <a:solidFill>
                  <a:srgbClr val="E30612"/>
                </a:solidFill>
                <a:latin typeface="+mn-lt"/>
              </a:defRPr>
            </a:lvl1pPr>
          </a:lstStyle>
          <a:p>
            <a:pPr lvl="0"/>
            <a:r>
              <a:rPr lang="es-E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57560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257F108-5AF1-A7DA-7F73-1F25A260DCCA}"/>
              </a:ext>
            </a:extLst>
          </p:cNvPr>
          <p:cNvSpPr/>
          <p:nvPr userDrawn="1"/>
        </p:nvSpPr>
        <p:spPr>
          <a:xfrm>
            <a:off x="-237138" y="450867"/>
            <a:ext cx="3842327" cy="547255"/>
          </a:xfrm>
          <a:prstGeom prst="roundRect">
            <a:avLst/>
          </a:prstGeom>
          <a:gradFill>
            <a:gsLst>
              <a:gs pos="0">
                <a:srgbClr val="394697"/>
              </a:gs>
              <a:gs pos="35000">
                <a:srgbClr val="7E2B5F"/>
              </a:gs>
              <a:gs pos="100000">
                <a:srgbClr val="E1050F"/>
              </a:gs>
            </a:gsLst>
            <a:lin ang="21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30E00D6-7481-D2E6-7FD3-FE26253617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250" y="539608"/>
            <a:ext cx="3432451" cy="432262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Arista 2.0" panose="02000506000000020004" pitchFamily="2" charset="0"/>
              </a:defRPr>
            </a:lvl1pPr>
          </a:lstStyle>
          <a:p>
            <a:r>
              <a:rPr lang="es-ES"/>
              <a:t>TITLE</a:t>
            </a:r>
          </a:p>
        </p:txBody>
      </p:sp>
      <p:pic>
        <p:nvPicPr>
          <p:cNvPr id="20" name="Imagen 19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4E11B27A-F54F-34DA-6B78-2F46EA6FE3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759" y="294469"/>
            <a:ext cx="874918" cy="67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46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6BF78AEA-F95A-2816-F00F-6ECDE74E11B1}"/>
              </a:ext>
            </a:extLst>
          </p:cNvPr>
          <p:cNvSpPr txBox="1">
            <a:spLocks/>
          </p:cNvSpPr>
          <p:nvPr userDrawn="1"/>
        </p:nvSpPr>
        <p:spPr>
          <a:xfrm>
            <a:off x="837280" y="580244"/>
            <a:ext cx="7225202" cy="5232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err="1">
                <a:solidFill>
                  <a:srgbClr val="E40613"/>
                </a:solidFill>
              </a:rPr>
              <a:t>Titles</a:t>
            </a:r>
            <a:r>
              <a:rPr lang="es-ES">
                <a:solidFill>
                  <a:srgbClr val="E40613"/>
                </a:solidFill>
              </a:rPr>
              <a:t>: Arista 2.0. 48 pt. Capital </a:t>
            </a:r>
            <a:r>
              <a:rPr lang="es-ES" err="1">
                <a:solidFill>
                  <a:srgbClr val="E40613"/>
                </a:solidFill>
              </a:rPr>
              <a:t>letters</a:t>
            </a:r>
            <a:r>
              <a:rPr lang="es-ES">
                <a:solidFill>
                  <a:srgbClr val="E40613"/>
                </a:solidFill>
              </a:rPr>
              <a:t>.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5D0028D-20BC-775F-C50D-58312C7B97B4}"/>
              </a:ext>
            </a:extLst>
          </p:cNvPr>
          <p:cNvSpPr txBox="1">
            <a:spLocks/>
          </p:cNvSpPr>
          <p:nvPr userDrawn="1"/>
        </p:nvSpPr>
        <p:spPr>
          <a:xfrm>
            <a:off x="837278" y="1911468"/>
            <a:ext cx="5872294" cy="4191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err="1">
                <a:latin typeface="+mn-lt"/>
              </a:rPr>
              <a:t>Subtitle</a:t>
            </a:r>
            <a:r>
              <a:rPr lang="es-ES" sz="2400">
                <a:latin typeface="+mn-lt"/>
              </a:rPr>
              <a:t>: Inter. 28 pt.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5CB8B56-0DEF-A837-BEBC-B13EDCEF3690}"/>
              </a:ext>
            </a:extLst>
          </p:cNvPr>
          <p:cNvSpPr txBox="1">
            <a:spLocks/>
          </p:cNvSpPr>
          <p:nvPr userDrawn="1"/>
        </p:nvSpPr>
        <p:spPr>
          <a:xfrm>
            <a:off x="837278" y="2350337"/>
            <a:ext cx="7482982" cy="4259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err="1"/>
              <a:t>Slide</a:t>
            </a:r>
            <a:r>
              <a:rPr lang="es-ES" sz="2800" b="1"/>
              <a:t> </a:t>
            </a:r>
            <a:r>
              <a:rPr lang="es-ES" sz="2800" b="1" err="1"/>
              <a:t>title</a:t>
            </a:r>
            <a:r>
              <a:rPr lang="es-ES" sz="2800" b="1"/>
              <a:t>: Arista. 28 pt. Capital </a:t>
            </a:r>
            <a:r>
              <a:rPr lang="es-ES" sz="2800" b="1" err="1"/>
              <a:t>letters</a:t>
            </a:r>
            <a:r>
              <a:rPr lang="es-ES" sz="2800" b="1"/>
              <a:t>. 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A50F941-6402-87E4-536A-D03C1B3C6F02}"/>
              </a:ext>
            </a:extLst>
          </p:cNvPr>
          <p:cNvSpPr txBox="1">
            <a:spLocks/>
          </p:cNvSpPr>
          <p:nvPr userDrawn="1"/>
        </p:nvSpPr>
        <p:spPr>
          <a:xfrm>
            <a:off x="837278" y="3470795"/>
            <a:ext cx="2054141" cy="5232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err="1">
                <a:solidFill>
                  <a:srgbClr val="E40613"/>
                </a:solidFill>
              </a:rPr>
              <a:t>Colors</a:t>
            </a:r>
            <a:endParaRPr lang="es-ES">
              <a:solidFill>
                <a:srgbClr val="E40613"/>
              </a:solidFill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A562FF3A-28C4-5F9D-470C-BB92A2163F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5491" y="4321613"/>
            <a:ext cx="762493" cy="76249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ED0B35A-689F-36AA-1F26-095B6ACF87B8}"/>
              </a:ext>
            </a:extLst>
          </p:cNvPr>
          <p:cNvSpPr txBox="1">
            <a:spLocks/>
          </p:cNvSpPr>
          <p:nvPr userDrawn="1"/>
        </p:nvSpPr>
        <p:spPr>
          <a:xfrm>
            <a:off x="1714695" y="4321613"/>
            <a:ext cx="31615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Main</a:t>
            </a:r>
            <a:r>
              <a:rPr lang="es-ES" sz="2400"/>
              <a:t>. Red. </a:t>
            </a:r>
          </a:p>
          <a:p>
            <a:r>
              <a:rPr lang="es-ES" sz="2400"/>
              <a:t>#e1050f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62A4E62-F3C4-2A8C-7855-6759701C1C2A}"/>
              </a:ext>
            </a:extLst>
          </p:cNvPr>
          <p:cNvSpPr txBox="1">
            <a:spLocks/>
          </p:cNvSpPr>
          <p:nvPr userDrawn="1"/>
        </p:nvSpPr>
        <p:spPr>
          <a:xfrm>
            <a:off x="837278" y="2878753"/>
            <a:ext cx="5937942" cy="2720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400" err="1">
                <a:latin typeface="+mn-lt"/>
              </a:rPr>
              <a:t>Slide</a:t>
            </a:r>
            <a:r>
              <a:rPr lang="es-ES" sz="1400">
                <a:latin typeface="+mn-lt"/>
              </a:rPr>
              <a:t> </a:t>
            </a:r>
            <a:r>
              <a:rPr lang="es-ES" sz="1400" err="1">
                <a:latin typeface="+mn-lt"/>
              </a:rPr>
              <a:t>text</a:t>
            </a:r>
            <a:r>
              <a:rPr lang="es-ES" sz="1400">
                <a:latin typeface="+mn-lt"/>
              </a:rPr>
              <a:t>: Arista. 14 pt.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846B33F-645A-8473-8634-5A34B7BCF53A}"/>
              </a:ext>
            </a:extLst>
          </p:cNvPr>
          <p:cNvSpPr txBox="1">
            <a:spLocks/>
          </p:cNvSpPr>
          <p:nvPr userDrawn="1"/>
        </p:nvSpPr>
        <p:spPr>
          <a:xfrm>
            <a:off x="6672542" y="4104498"/>
            <a:ext cx="36871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Background</a:t>
            </a:r>
            <a:r>
              <a:rPr lang="es-ES" sz="2400"/>
              <a:t>. </a:t>
            </a:r>
            <a:r>
              <a:rPr lang="es-ES" sz="2400" err="1"/>
              <a:t>Soft</a:t>
            </a:r>
            <a:r>
              <a:rPr lang="es-ES" sz="2400"/>
              <a:t> grey. </a:t>
            </a:r>
          </a:p>
          <a:p>
            <a:r>
              <a:rPr lang="es-ES" sz="2400"/>
              <a:t>#f7f7f7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5D641AE-8744-17F6-9093-1F2B3D1A88E3}"/>
              </a:ext>
            </a:extLst>
          </p:cNvPr>
          <p:cNvSpPr txBox="1">
            <a:spLocks/>
          </p:cNvSpPr>
          <p:nvPr userDrawn="1"/>
        </p:nvSpPr>
        <p:spPr>
          <a:xfrm>
            <a:off x="6672542" y="5309553"/>
            <a:ext cx="36871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Highlights</a:t>
            </a:r>
            <a:r>
              <a:rPr lang="es-ES" sz="2400"/>
              <a:t>. </a:t>
            </a:r>
            <a:r>
              <a:rPr lang="es-ES" sz="2400" err="1"/>
              <a:t>Soft</a:t>
            </a:r>
            <a:r>
              <a:rPr lang="es-ES" sz="2400"/>
              <a:t> red. #f59b7d</a:t>
            </a: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612A375E-D5AA-0937-CC35-D8B389EA60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89996" y="4129020"/>
            <a:ext cx="769439" cy="769439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63F4B79D-577B-CF5E-881F-ECBB409522A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86322" y="5333610"/>
            <a:ext cx="762493" cy="762493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409F75D-7AE6-F435-A200-040D67843FCB}"/>
              </a:ext>
            </a:extLst>
          </p:cNvPr>
          <p:cNvSpPr txBox="1">
            <a:spLocks/>
          </p:cNvSpPr>
          <p:nvPr userDrawn="1"/>
        </p:nvSpPr>
        <p:spPr>
          <a:xfrm>
            <a:off x="9338373" y="1044154"/>
            <a:ext cx="16603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err="1"/>
              <a:t>Install</a:t>
            </a:r>
            <a:r>
              <a:rPr lang="es-ES" sz="2400"/>
              <a:t> </a:t>
            </a:r>
          </a:p>
          <a:p>
            <a:r>
              <a:rPr lang="es-ES" sz="2400" err="1"/>
              <a:t>fonts</a:t>
            </a:r>
            <a:r>
              <a:rPr lang="es-ES" sz="2400"/>
              <a:t> </a:t>
            </a:r>
            <a:r>
              <a:rPr lang="es-ES" sz="2400" err="1"/>
              <a:t>here</a:t>
            </a:r>
            <a:r>
              <a:rPr lang="es-ES" sz="2400"/>
              <a:t>.</a:t>
            </a:r>
          </a:p>
        </p:txBody>
      </p:sp>
      <p:pic>
        <p:nvPicPr>
          <p:cNvPr id="15" name="Imagen 14">
            <a:hlinkClick r:id="rId5"/>
            <a:extLst>
              <a:ext uri="{FF2B5EF4-FFF2-40B4-BE49-F238E27FC236}">
                <a16:creationId xmlns:a16="http://schemas.microsoft.com/office/drawing/2014/main" id="{A22F30FC-006F-8E9C-5E74-708F74DEA28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42603" y="698119"/>
            <a:ext cx="1884973" cy="192417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0D306BE-EB83-CC35-054C-894F15B77C60}"/>
              </a:ext>
            </a:extLst>
          </p:cNvPr>
          <p:cNvSpPr txBox="1">
            <a:spLocks/>
          </p:cNvSpPr>
          <p:nvPr userDrawn="1"/>
        </p:nvSpPr>
        <p:spPr>
          <a:xfrm>
            <a:off x="1718113" y="5309553"/>
            <a:ext cx="42248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Highlight</a:t>
            </a:r>
            <a:r>
              <a:rPr lang="es-ES" sz="2400"/>
              <a:t>. </a:t>
            </a:r>
            <a:r>
              <a:rPr lang="es-ES" sz="2400" err="1"/>
              <a:t>Gradient</a:t>
            </a:r>
            <a:r>
              <a:rPr lang="es-ES" sz="2400"/>
              <a:t>. #394697 </a:t>
            </a:r>
            <a:r>
              <a:rPr lang="es-ES" sz="2400" err="1"/>
              <a:t>to</a:t>
            </a:r>
            <a:r>
              <a:rPr lang="es-ES" sz="2400"/>
              <a:t> #e1050f.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CA2C66-3E26-524A-1FE4-FD137348EDA8}"/>
              </a:ext>
            </a:extLst>
          </p:cNvPr>
          <p:cNvSpPr/>
          <p:nvPr userDrawn="1"/>
        </p:nvSpPr>
        <p:spPr>
          <a:xfrm>
            <a:off x="835491" y="5328561"/>
            <a:ext cx="762493" cy="762493"/>
          </a:xfrm>
          <a:prstGeom prst="ellipse">
            <a:avLst/>
          </a:prstGeom>
          <a:gradFill>
            <a:gsLst>
              <a:gs pos="0">
                <a:srgbClr val="394697"/>
              </a:gs>
              <a:gs pos="35000">
                <a:srgbClr val="7E2B5F"/>
              </a:gs>
              <a:gs pos="100000">
                <a:srgbClr val="E1050F"/>
              </a:gs>
            </a:gsLst>
            <a:lin ang="21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83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984A156-2AA1-943C-7826-924670A385A8}"/>
              </a:ext>
            </a:extLst>
          </p:cNvPr>
          <p:cNvSpPr txBox="1"/>
          <p:nvPr userDrawn="1"/>
        </p:nvSpPr>
        <p:spPr>
          <a:xfrm>
            <a:off x="436227" y="427839"/>
            <a:ext cx="3556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err="1">
                <a:solidFill>
                  <a:srgbClr val="E40613"/>
                </a:solidFill>
                <a:latin typeface="+mj-lt"/>
              </a:rPr>
              <a:t>Assets</a:t>
            </a:r>
            <a:endParaRPr lang="es-ES" sz="2800">
              <a:solidFill>
                <a:srgbClr val="E40613"/>
              </a:solidFill>
              <a:latin typeface="+mj-lt"/>
            </a:endParaRPr>
          </a:p>
        </p:txBody>
      </p:sp>
      <p:pic>
        <p:nvPicPr>
          <p:cNvPr id="4" name="Imagen 3" descr="Logotipo, Icono&#10;&#10;Descripción generada automáticamente">
            <a:extLst>
              <a:ext uri="{FF2B5EF4-FFF2-40B4-BE49-F238E27FC236}">
                <a16:creationId xmlns:a16="http://schemas.microsoft.com/office/drawing/2014/main" id="{102BF64B-6C09-729D-F973-448E27C157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606" y="1564851"/>
            <a:ext cx="1434400" cy="1225097"/>
          </a:xfrm>
          <a:prstGeom prst="rect">
            <a:avLst/>
          </a:prstGeom>
        </p:spPr>
      </p:pic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62E27007-34AF-EF69-0A89-2CC273A17A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95" y="1575354"/>
            <a:ext cx="1434400" cy="1225097"/>
          </a:xfrm>
          <a:prstGeom prst="rect">
            <a:avLst/>
          </a:prstGeom>
        </p:spPr>
      </p:pic>
      <p:pic>
        <p:nvPicPr>
          <p:cNvPr id="6" name="Imagen 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03DAF591-F301-ACAA-8DDD-BE52DB4F33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486" y="3309043"/>
            <a:ext cx="1434693" cy="1171575"/>
          </a:xfrm>
          <a:prstGeom prst="rect">
            <a:avLst/>
          </a:prstGeom>
        </p:spPr>
      </p:pic>
      <p:pic>
        <p:nvPicPr>
          <p:cNvPr id="7" name="Imagen 6" descr="Forma, Círculo, Cuadrado&#10;&#10;Descripción generada automáticamente">
            <a:extLst>
              <a:ext uri="{FF2B5EF4-FFF2-40B4-BE49-F238E27FC236}">
                <a16:creationId xmlns:a16="http://schemas.microsoft.com/office/drawing/2014/main" id="{33803784-C5DC-A940-8065-3A28FE3EE3C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938" y="3331094"/>
            <a:ext cx="1434693" cy="1171575"/>
          </a:xfrm>
          <a:prstGeom prst="rect">
            <a:avLst/>
          </a:prstGeom>
        </p:spPr>
      </p:pic>
      <p:pic>
        <p:nvPicPr>
          <p:cNvPr id="8" name="Imagen 7" descr="Forma, Círculo, Cuadrado&#10;&#10;Descripción generada automáticamente">
            <a:extLst>
              <a:ext uri="{FF2B5EF4-FFF2-40B4-BE49-F238E27FC236}">
                <a16:creationId xmlns:a16="http://schemas.microsoft.com/office/drawing/2014/main" id="{057F07A2-E1E1-B75B-BA8A-185E26C51E4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486" y="1525589"/>
            <a:ext cx="1434693" cy="1171575"/>
          </a:xfrm>
          <a:prstGeom prst="rect">
            <a:avLst/>
          </a:prstGeom>
        </p:spPr>
      </p:pic>
      <p:pic>
        <p:nvPicPr>
          <p:cNvPr id="9" name="Imagen 8" descr="Forma, Círculo, Cuadrado&#10;&#10;Descripción generada automáticamente">
            <a:extLst>
              <a:ext uri="{FF2B5EF4-FFF2-40B4-BE49-F238E27FC236}">
                <a16:creationId xmlns:a16="http://schemas.microsoft.com/office/drawing/2014/main" id="{55B35C82-CD23-745A-8E7E-696277F4CDA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938" y="1525590"/>
            <a:ext cx="1434693" cy="1171575"/>
          </a:xfrm>
          <a:prstGeom prst="rect">
            <a:avLst/>
          </a:prstGeom>
        </p:spPr>
      </p:pic>
      <p:pic>
        <p:nvPicPr>
          <p:cNvPr id="10" name="Imagen 9" descr="Forma, Círculo&#10;&#10;Descripción generada automáticamente">
            <a:extLst>
              <a:ext uri="{FF2B5EF4-FFF2-40B4-BE49-F238E27FC236}">
                <a16:creationId xmlns:a16="http://schemas.microsoft.com/office/drawing/2014/main" id="{B0022F42-AFB3-72AD-A809-3CF955A1B2C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938" y="5092496"/>
            <a:ext cx="1438998" cy="1438998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876D9EA8-C0BC-783A-EF4C-84EE4FF51C5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646" y="3418497"/>
            <a:ext cx="1582312" cy="1225097"/>
          </a:xfrm>
          <a:prstGeom prst="rect">
            <a:avLst/>
          </a:prstGeom>
        </p:spPr>
      </p:pic>
      <p:pic>
        <p:nvPicPr>
          <p:cNvPr id="12" name="Imagen 11" descr="Imagen que contiene Icono&#10;&#10;Descripción generada automáticamente">
            <a:extLst>
              <a:ext uri="{FF2B5EF4-FFF2-40B4-BE49-F238E27FC236}">
                <a16:creationId xmlns:a16="http://schemas.microsoft.com/office/drawing/2014/main" id="{4597DCB9-E3FC-DC41-DA3C-EDDFCC14586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30" y="3429000"/>
            <a:ext cx="1543312" cy="1194901"/>
          </a:xfrm>
          <a:prstGeom prst="rect">
            <a:avLst/>
          </a:prstGeom>
        </p:spPr>
      </p:pic>
      <p:pic>
        <p:nvPicPr>
          <p:cNvPr id="13" name="Imagen 12" descr="Imagen que contiene Texto&#10;&#10;Descripción generada automáticamente">
            <a:extLst>
              <a:ext uri="{FF2B5EF4-FFF2-40B4-BE49-F238E27FC236}">
                <a16:creationId xmlns:a16="http://schemas.microsoft.com/office/drawing/2014/main" id="{D9DC2587-30C9-3B02-F95A-6017097140F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899" y="5187664"/>
            <a:ext cx="1645567" cy="1343830"/>
          </a:xfrm>
          <a:prstGeom prst="rect">
            <a:avLst/>
          </a:prstGeom>
        </p:spPr>
      </p:pic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1346B4C5-FDC2-C5FC-817B-D4FAF3C3A35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27" y="5198167"/>
            <a:ext cx="1645568" cy="1343831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412A166-2223-D61A-5262-63E3CA261F93}"/>
              </a:ext>
            </a:extLst>
          </p:cNvPr>
          <p:cNvCxnSpPr/>
          <p:nvPr userDrawn="1"/>
        </p:nvCxnSpPr>
        <p:spPr>
          <a:xfrm>
            <a:off x="7048500" y="1807563"/>
            <a:ext cx="0" cy="44692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Imagen 15" descr="Icono&#10;&#10;Descripción generada automáticamente">
            <a:extLst>
              <a:ext uri="{FF2B5EF4-FFF2-40B4-BE49-F238E27FC236}">
                <a16:creationId xmlns:a16="http://schemas.microsoft.com/office/drawing/2014/main" id="{78357579-08DC-78AC-4E49-FE016A35DFB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85" y="1654049"/>
            <a:ext cx="1434400" cy="1225097"/>
          </a:xfrm>
          <a:prstGeom prst="rect">
            <a:avLst/>
          </a:prstGeom>
        </p:spPr>
      </p:pic>
      <p:pic>
        <p:nvPicPr>
          <p:cNvPr id="17" name="Imagen 16" descr="Icono&#10;&#10;Descripción generada automáticamente">
            <a:extLst>
              <a:ext uri="{FF2B5EF4-FFF2-40B4-BE49-F238E27FC236}">
                <a16:creationId xmlns:a16="http://schemas.microsoft.com/office/drawing/2014/main" id="{38C6E07E-64EC-2898-7D5A-7B8F8D7A076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85" y="3375320"/>
            <a:ext cx="1599078" cy="1238078"/>
          </a:xfrm>
          <a:prstGeom prst="rect">
            <a:avLst/>
          </a:prstGeom>
        </p:spPr>
      </p:pic>
      <p:pic>
        <p:nvPicPr>
          <p:cNvPr id="18" name="Imagen 17" descr="Forma, Rectángulo&#10;&#10;Descripción generada automáticamente">
            <a:extLst>
              <a:ext uri="{FF2B5EF4-FFF2-40B4-BE49-F238E27FC236}">
                <a16:creationId xmlns:a16="http://schemas.microsoft.com/office/drawing/2014/main" id="{07F4449F-1C7F-F5C4-5FDC-9EF775C27FB4}"/>
              </a:ext>
            </a:extLst>
          </p:cNvPr>
          <p:cNvPicPr preferRelativeResize="0">
            <a:picLocks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485" y="5592618"/>
            <a:ext cx="2836305" cy="534612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91622057-B59D-26E1-9DF6-DAFA032FEC19}"/>
              </a:ext>
            </a:extLst>
          </p:cNvPr>
          <p:cNvSpPr/>
          <p:nvPr userDrawn="1"/>
        </p:nvSpPr>
        <p:spPr>
          <a:xfrm>
            <a:off x="4415702" y="427839"/>
            <a:ext cx="1740665" cy="1641513"/>
          </a:xfrm>
          <a:prstGeom prst="ellipse">
            <a:avLst/>
          </a:prstGeom>
          <a:gradFill>
            <a:gsLst>
              <a:gs pos="0">
                <a:srgbClr val="00FFE2">
                  <a:lumMod val="100000"/>
                </a:srgbClr>
              </a:gs>
              <a:gs pos="100000">
                <a:srgbClr val="DE4EEB"/>
              </a:gs>
            </a:gsLst>
            <a:lin ang="5400000" scaled="1"/>
          </a:gradFill>
          <a:ln w="57150">
            <a:solidFill>
              <a:srgbClr val="FF63C3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90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ACDB8B5B-5582-1A36-7168-8B350D2BA2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243" y="4183333"/>
            <a:ext cx="659363" cy="659363"/>
          </a:xfrm>
          <a:prstGeom prst="rect">
            <a:avLst/>
          </a:prstGeom>
        </p:spPr>
      </p:pic>
      <p:pic>
        <p:nvPicPr>
          <p:cNvPr id="4" name="Imagen 3" descr="Logotipo, Icono&#10;&#10;Descripción generada automáticamente">
            <a:extLst>
              <a:ext uri="{FF2B5EF4-FFF2-40B4-BE49-F238E27FC236}">
                <a16:creationId xmlns:a16="http://schemas.microsoft.com/office/drawing/2014/main" id="{306A9C6B-9C72-129E-D865-3C00B34630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231" y="1614303"/>
            <a:ext cx="659363" cy="659363"/>
          </a:xfrm>
          <a:prstGeom prst="rect">
            <a:avLst/>
          </a:prstGeom>
        </p:spPr>
      </p:pic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AB663422-CAD1-02BE-9DDC-05D57B190E5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22" y="1614303"/>
            <a:ext cx="659363" cy="65936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D8A1148-37A3-181E-787B-CE30848F2CBF}"/>
              </a:ext>
            </a:extLst>
          </p:cNvPr>
          <p:cNvSpPr txBox="1"/>
          <p:nvPr userDrawn="1"/>
        </p:nvSpPr>
        <p:spPr>
          <a:xfrm>
            <a:off x="436227" y="427839"/>
            <a:ext cx="3556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err="1">
                <a:solidFill>
                  <a:srgbClr val="E40613"/>
                </a:solidFill>
                <a:latin typeface="+mj-lt"/>
              </a:rPr>
              <a:t>Icons</a:t>
            </a:r>
            <a:endParaRPr lang="es-ES" sz="2800">
              <a:solidFill>
                <a:srgbClr val="E40613"/>
              </a:solidFill>
              <a:latin typeface="+mj-lt"/>
            </a:endParaRPr>
          </a:p>
        </p:txBody>
      </p:sp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520AD005-BBBE-1082-B2D9-EB168D83F2F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522" y="1614301"/>
            <a:ext cx="659363" cy="659363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05D05BDF-4D3C-BCE5-233D-134928F0F59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482" y="4247090"/>
            <a:ext cx="659363" cy="659363"/>
          </a:xfrm>
          <a:prstGeom prst="rect">
            <a:avLst/>
          </a:prstGeom>
        </p:spPr>
      </p:pic>
      <p:pic>
        <p:nvPicPr>
          <p:cNvPr id="9" name="Imagen 8" descr="Icono&#10;&#10;Descripción generada automáticamente">
            <a:extLst>
              <a:ext uri="{FF2B5EF4-FFF2-40B4-BE49-F238E27FC236}">
                <a16:creationId xmlns:a16="http://schemas.microsoft.com/office/drawing/2014/main" id="{FABEC2AD-A8BE-B91A-D867-18C403F989E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525" y="4253310"/>
            <a:ext cx="659363" cy="659363"/>
          </a:xfrm>
          <a:prstGeom prst="rect">
            <a:avLst/>
          </a:prstGeom>
        </p:spPr>
      </p:pic>
      <p:pic>
        <p:nvPicPr>
          <p:cNvPr id="10" name="Imagen 9" descr="Forma, Flecha&#10;&#10;Descripción generada automáticamente">
            <a:extLst>
              <a:ext uri="{FF2B5EF4-FFF2-40B4-BE49-F238E27FC236}">
                <a16:creationId xmlns:a16="http://schemas.microsoft.com/office/drawing/2014/main" id="{EF647425-F6F1-184D-0F52-2C470ED9B9D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231" y="2898818"/>
            <a:ext cx="659363" cy="659363"/>
          </a:xfrm>
          <a:prstGeom prst="rect">
            <a:avLst/>
          </a:prstGeom>
        </p:spPr>
      </p:pic>
      <p:pic>
        <p:nvPicPr>
          <p:cNvPr id="11" name="Imagen 10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2ABF7C84-7202-333A-2219-C7FD8221CE4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306" y="2905036"/>
            <a:ext cx="659363" cy="659363"/>
          </a:xfrm>
          <a:prstGeom prst="rect">
            <a:avLst/>
          </a:prstGeom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DDDEED15-4AED-C9C3-A474-68E318B6A5E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17" y="2886375"/>
            <a:ext cx="659363" cy="659363"/>
          </a:xfrm>
          <a:prstGeom prst="rect">
            <a:avLst/>
          </a:prstGeom>
        </p:spPr>
      </p:pic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5405A68E-FACF-93D6-9DB4-A2E34B0309C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352" y="4192655"/>
            <a:ext cx="659363" cy="659363"/>
          </a:xfrm>
          <a:prstGeom prst="rect">
            <a:avLst/>
          </a:prstGeom>
        </p:spPr>
      </p:pic>
      <p:pic>
        <p:nvPicPr>
          <p:cNvPr id="14" name="Imagen 13" descr="Forma&#10;&#10;Descripción generada automáticamente">
            <a:extLst>
              <a:ext uri="{FF2B5EF4-FFF2-40B4-BE49-F238E27FC236}">
                <a16:creationId xmlns:a16="http://schemas.microsoft.com/office/drawing/2014/main" id="{27BBACE2-9B71-9F37-B5C9-6DD49F7292C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1" y="1615862"/>
            <a:ext cx="659363" cy="659363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3994DA7F-50CF-2C33-FCCE-3C2E4C73A0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17" y="1614303"/>
            <a:ext cx="659363" cy="659363"/>
          </a:xfrm>
          <a:prstGeom prst="rect">
            <a:avLst/>
          </a:prstGeom>
        </p:spPr>
      </p:pic>
      <p:pic>
        <p:nvPicPr>
          <p:cNvPr id="16" name="Imagen 15" descr="Icono&#10;&#10;Descripción generada automáticamente">
            <a:extLst>
              <a:ext uri="{FF2B5EF4-FFF2-40B4-BE49-F238E27FC236}">
                <a16:creationId xmlns:a16="http://schemas.microsoft.com/office/drawing/2014/main" id="{5BC20CA1-2845-250F-B19F-56243EF13B0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0" y="1622080"/>
            <a:ext cx="659363" cy="659363"/>
          </a:xfrm>
          <a:prstGeom prst="rect">
            <a:avLst/>
          </a:prstGeom>
        </p:spPr>
      </p:pic>
      <p:pic>
        <p:nvPicPr>
          <p:cNvPr id="17" name="Imagen 16" descr="Icono&#10;&#10;Descripción generada automáticamente">
            <a:extLst>
              <a:ext uri="{FF2B5EF4-FFF2-40B4-BE49-F238E27FC236}">
                <a16:creationId xmlns:a16="http://schemas.microsoft.com/office/drawing/2014/main" id="{9257817C-55B9-7EDB-50A4-91B6A3C480F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528" y="1614303"/>
            <a:ext cx="659363" cy="659363"/>
          </a:xfrm>
          <a:prstGeom prst="rect">
            <a:avLst/>
          </a:prstGeom>
        </p:spPr>
      </p:pic>
      <p:pic>
        <p:nvPicPr>
          <p:cNvPr id="18" name="Imagen 17" descr="Icono&#10;&#10;Descripción generada automáticamente">
            <a:extLst>
              <a:ext uri="{FF2B5EF4-FFF2-40B4-BE49-F238E27FC236}">
                <a16:creationId xmlns:a16="http://schemas.microsoft.com/office/drawing/2014/main" id="{6BED9760-9825-8350-3C32-0BB26E544249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16" y="4284418"/>
            <a:ext cx="659363" cy="659363"/>
          </a:xfrm>
          <a:prstGeom prst="rect">
            <a:avLst/>
          </a:prstGeom>
        </p:spPr>
      </p:pic>
      <p:pic>
        <p:nvPicPr>
          <p:cNvPr id="19" name="Imagen 18" descr="Icono&#10;&#10;Descripción generada automáticamente">
            <a:extLst>
              <a:ext uri="{FF2B5EF4-FFF2-40B4-BE49-F238E27FC236}">
                <a16:creationId xmlns:a16="http://schemas.microsoft.com/office/drawing/2014/main" id="{BD6A869B-3413-C405-BE61-F30CE47455F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2" y="4290635"/>
            <a:ext cx="659363" cy="659363"/>
          </a:xfrm>
          <a:prstGeom prst="rect">
            <a:avLst/>
          </a:prstGeom>
        </p:spPr>
      </p:pic>
      <p:pic>
        <p:nvPicPr>
          <p:cNvPr id="20" name="Imagen 19" descr="Forma, Icono&#10;&#10;Descripción generada automáticamente">
            <a:extLst>
              <a:ext uri="{FF2B5EF4-FFF2-40B4-BE49-F238E27FC236}">
                <a16:creationId xmlns:a16="http://schemas.microsoft.com/office/drawing/2014/main" id="{AEB42F62-5869-049D-C04B-333B262C41CC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30" y="1614302"/>
            <a:ext cx="659363" cy="659363"/>
          </a:xfrm>
          <a:prstGeom prst="rect">
            <a:avLst/>
          </a:prstGeom>
        </p:spPr>
      </p:pic>
      <p:pic>
        <p:nvPicPr>
          <p:cNvPr id="21" name="Imagen 20" descr="Icono&#10;&#10;Descripción generada automáticamente">
            <a:extLst>
              <a:ext uri="{FF2B5EF4-FFF2-40B4-BE49-F238E27FC236}">
                <a16:creationId xmlns:a16="http://schemas.microsoft.com/office/drawing/2014/main" id="{D1F7BE10-9348-5DCF-D0A2-B1B221676F58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1" y="2884821"/>
            <a:ext cx="659363" cy="659363"/>
          </a:xfrm>
          <a:prstGeom prst="rect">
            <a:avLst/>
          </a:prstGeom>
        </p:spPr>
      </p:pic>
      <p:pic>
        <p:nvPicPr>
          <p:cNvPr id="22" name="Imagen 21" descr="Icono&#10;&#10;Descripción generada automáticamente">
            <a:extLst>
              <a:ext uri="{FF2B5EF4-FFF2-40B4-BE49-F238E27FC236}">
                <a16:creationId xmlns:a16="http://schemas.microsoft.com/office/drawing/2014/main" id="{3B922F37-0462-0227-F4F1-8C6EC93097A8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0" y="5321119"/>
            <a:ext cx="659363" cy="659363"/>
          </a:xfrm>
          <a:prstGeom prst="rect">
            <a:avLst/>
          </a:prstGeom>
        </p:spPr>
      </p:pic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E089FB4A-5562-ED75-2D87-4EBB28FB9E51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05" y="2878602"/>
            <a:ext cx="659363" cy="659363"/>
          </a:xfrm>
          <a:prstGeom prst="rect">
            <a:avLst/>
          </a:prstGeom>
        </p:spPr>
      </p:pic>
      <p:pic>
        <p:nvPicPr>
          <p:cNvPr id="24" name="Imagen 23" descr="Icono&#10;&#10;Descripción generada automáticamente">
            <a:extLst>
              <a:ext uri="{FF2B5EF4-FFF2-40B4-BE49-F238E27FC236}">
                <a16:creationId xmlns:a16="http://schemas.microsoft.com/office/drawing/2014/main" id="{18667ADC-C68D-E2E1-1D92-DC0902D408F9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132" y="2886375"/>
            <a:ext cx="659363" cy="659363"/>
          </a:xfrm>
          <a:prstGeom prst="rect">
            <a:avLst/>
          </a:prstGeom>
        </p:spPr>
      </p:pic>
      <p:pic>
        <p:nvPicPr>
          <p:cNvPr id="25" name="Imagen 24" descr="Icono&#10;&#10;Descripción generada automáticamente">
            <a:extLst>
              <a:ext uri="{FF2B5EF4-FFF2-40B4-BE49-F238E27FC236}">
                <a16:creationId xmlns:a16="http://schemas.microsoft.com/office/drawing/2014/main" id="{4970CCCD-6164-489A-D7B5-8ADD5FD840DB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29" y="2898818"/>
            <a:ext cx="659363" cy="659363"/>
          </a:xfrm>
          <a:prstGeom prst="rect">
            <a:avLst/>
          </a:prstGeom>
        </p:spPr>
      </p:pic>
      <p:pic>
        <p:nvPicPr>
          <p:cNvPr id="26" name="Imagen 25" descr="Icono&#10;&#10;Descripción generada automáticamente">
            <a:extLst>
              <a:ext uri="{FF2B5EF4-FFF2-40B4-BE49-F238E27FC236}">
                <a16:creationId xmlns:a16="http://schemas.microsoft.com/office/drawing/2014/main" id="{26F037DB-88A1-C733-78F2-E9A11B4B999A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0" y="2878603"/>
            <a:ext cx="659363" cy="659363"/>
          </a:xfrm>
          <a:prstGeom prst="rect">
            <a:avLst/>
          </a:prstGeom>
        </p:spPr>
      </p:pic>
      <p:pic>
        <p:nvPicPr>
          <p:cNvPr id="27" name="Imagen 26" descr="Icono&#10;&#10;Descripción generada automáticamente">
            <a:extLst>
              <a:ext uri="{FF2B5EF4-FFF2-40B4-BE49-F238E27FC236}">
                <a16:creationId xmlns:a16="http://schemas.microsoft.com/office/drawing/2014/main" id="{CE66434E-8E17-99AE-205E-4821F9F5008B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28" y="4247089"/>
            <a:ext cx="659363" cy="659363"/>
          </a:xfrm>
          <a:prstGeom prst="rect">
            <a:avLst/>
          </a:prstGeom>
        </p:spPr>
      </p:pic>
      <p:pic>
        <p:nvPicPr>
          <p:cNvPr id="28" name="Imagen 27" descr="Icono&#10;&#10;Descripción generada automáticamente">
            <a:extLst>
              <a:ext uri="{FF2B5EF4-FFF2-40B4-BE49-F238E27FC236}">
                <a16:creationId xmlns:a16="http://schemas.microsoft.com/office/drawing/2014/main" id="{FF5C8BDC-A57F-069F-4111-79FBAEE7CC41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0" y="4247089"/>
            <a:ext cx="659363" cy="659363"/>
          </a:xfrm>
          <a:prstGeom prst="rect">
            <a:avLst/>
          </a:prstGeom>
        </p:spPr>
      </p:pic>
      <p:pic>
        <p:nvPicPr>
          <p:cNvPr id="29" name="Imagen 28" descr="Icono&#10;&#10;Descripción generada automáticamente">
            <a:extLst>
              <a:ext uri="{FF2B5EF4-FFF2-40B4-BE49-F238E27FC236}">
                <a16:creationId xmlns:a16="http://schemas.microsoft.com/office/drawing/2014/main" id="{EAC496AF-759B-8558-6604-D05C0CFA835A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351" y="5327338"/>
            <a:ext cx="659363" cy="659363"/>
          </a:xfrm>
          <a:prstGeom prst="rect">
            <a:avLst/>
          </a:prstGeom>
        </p:spPr>
      </p:pic>
      <p:pic>
        <p:nvPicPr>
          <p:cNvPr id="30" name="Imagen 29" descr="Icono&#10;&#10;Descripción generada automáticamente">
            <a:extLst>
              <a:ext uri="{FF2B5EF4-FFF2-40B4-BE49-F238E27FC236}">
                <a16:creationId xmlns:a16="http://schemas.microsoft.com/office/drawing/2014/main" id="{01118604-5C01-256B-413E-4632505E8BEA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96" y="5321118"/>
            <a:ext cx="659363" cy="659363"/>
          </a:xfrm>
          <a:prstGeom prst="rect">
            <a:avLst/>
          </a:prstGeom>
        </p:spPr>
      </p:pic>
      <p:pic>
        <p:nvPicPr>
          <p:cNvPr id="31" name="Imagen 30" descr="Icono&#10;&#10;Descripción generada automáticamente">
            <a:extLst>
              <a:ext uri="{FF2B5EF4-FFF2-40B4-BE49-F238E27FC236}">
                <a16:creationId xmlns:a16="http://schemas.microsoft.com/office/drawing/2014/main" id="{465CC4B8-355C-9C40-C70C-934DF690921A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522" y="5321117"/>
            <a:ext cx="659363" cy="659363"/>
          </a:xfrm>
          <a:prstGeom prst="rect">
            <a:avLst/>
          </a:prstGeom>
        </p:spPr>
      </p:pic>
      <p:pic>
        <p:nvPicPr>
          <p:cNvPr id="32" name="Imagen 31" descr="Icono&#10;&#10;Descripción generada automáticamente">
            <a:extLst>
              <a:ext uri="{FF2B5EF4-FFF2-40B4-BE49-F238E27FC236}">
                <a16:creationId xmlns:a16="http://schemas.microsoft.com/office/drawing/2014/main" id="{0E0DDFD7-E6FA-33B0-85B4-33CA51C35367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045" y="5321119"/>
            <a:ext cx="659363" cy="659363"/>
          </a:xfrm>
          <a:prstGeom prst="rect">
            <a:avLst/>
          </a:prstGeom>
        </p:spPr>
      </p:pic>
      <p:pic>
        <p:nvPicPr>
          <p:cNvPr id="33" name="Imagen 32" descr="Icono&#10;&#10;Descripción generada automáticamente">
            <a:extLst>
              <a:ext uri="{FF2B5EF4-FFF2-40B4-BE49-F238E27FC236}">
                <a16:creationId xmlns:a16="http://schemas.microsoft.com/office/drawing/2014/main" id="{D3FBB2D0-96C6-A142-99AD-3890648A531A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27" y="5321117"/>
            <a:ext cx="659363" cy="659363"/>
          </a:xfrm>
          <a:prstGeom prst="rect">
            <a:avLst/>
          </a:prstGeom>
        </p:spPr>
      </p:pic>
      <p:pic>
        <p:nvPicPr>
          <p:cNvPr id="34" name="Imagen 33" descr="Icono&#10;&#10;Descripción generada automáticamente">
            <a:extLst>
              <a:ext uri="{FF2B5EF4-FFF2-40B4-BE49-F238E27FC236}">
                <a16:creationId xmlns:a16="http://schemas.microsoft.com/office/drawing/2014/main" id="{A244F0D4-CDEA-97DC-9746-A744769286C3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35" y="5321115"/>
            <a:ext cx="659364" cy="659364"/>
          </a:xfrm>
          <a:prstGeom prst="rect">
            <a:avLst/>
          </a:prstGeom>
        </p:spPr>
      </p:pic>
      <p:pic>
        <p:nvPicPr>
          <p:cNvPr id="35" name="Imagen 34" descr="Icono&#10;&#10;Descripción generada automáticamente">
            <a:extLst>
              <a:ext uri="{FF2B5EF4-FFF2-40B4-BE49-F238E27FC236}">
                <a16:creationId xmlns:a16="http://schemas.microsoft.com/office/drawing/2014/main" id="{24C6B316-1766-AFA3-B695-CDD492A85A6A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0" y="5321115"/>
            <a:ext cx="659364" cy="659364"/>
          </a:xfrm>
          <a:prstGeom prst="rect">
            <a:avLst/>
          </a:prstGeom>
        </p:spPr>
      </p:pic>
      <p:sp>
        <p:nvSpPr>
          <p:cNvPr id="36" name="Marcador de texto 2">
            <a:extLst>
              <a:ext uri="{FF2B5EF4-FFF2-40B4-BE49-F238E27FC236}">
                <a16:creationId xmlns:a16="http://schemas.microsoft.com/office/drawing/2014/main" id="{9650C6FB-F75C-7ACE-4E52-EADF09C55305}"/>
              </a:ext>
            </a:extLst>
          </p:cNvPr>
          <p:cNvSpPr txBox="1">
            <a:spLocks/>
          </p:cNvSpPr>
          <p:nvPr userDrawn="1"/>
        </p:nvSpPr>
        <p:spPr>
          <a:xfrm>
            <a:off x="436226" y="1062415"/>
            <a:ext cx="3319027" cy="3033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/>
              <a:t>Red </a:t>
            </a:r>
            <a:r>
              <a:rPr lang="es-ES" sz="1400" err="1"/>
              <a:t>icons</a:t>
            </a:r>
            <a:r>
              <a:rPr lang="es-ES" sz="1400"/>
              <a:t> </a:t>
            </a:r>
            <a:r>
              <a:rPr lang="es-ES" sz="1400" err="1"/>
              <a:t>for</a:t>
            </a:r>
            <a:r>
              <a:rPr lang="es-ES" sz="1400"/>
              <a:t> </a:t>
            </a:r>
            <a:r>
              <a:rPr lang="es-ES" sz="1400" err="1"/>
              <a:t>white</a:t>
            </a:r>
            <a:r>
              <a:rPr lang="es-ES" sz="1400"/>
              <a:t> </a:t>
            </a:r>
            <a:r>
              <a:rPr lang="es-ES" sz="1400" err="1"/>
              <a:t>backgrounds</a:t>
            </a:r>
            <a:endParaRPr lang="es-ES" sz="1400"/>
          </a:p>
        </p:txBody>
      </p:sp>
      <p:sp>
        <p:nvSpPr>
          <p:cNvPr id="37" name="Marcador de texto 2">
            <a:extLst>
              <a:ext uri="{FF2B5EF4-FFF2-40B4-BE49-F238E27FC236}">
                <a16:creationId xmlns:a16="http://schemas.microsoft.com/office/drawing/2014/main" id="{33B31F22-A7A4-7869-0C28-0D981C2A6BA7}"/>
              </a:ext>
            </a:extLst>
          </p:cNvPr>
          <p:cNvSpPr txBox="1">
            <a:spLocks/>
          </p:cNvSpPr>
          <p:nvPr userDrawn="1"/>
        </p:nvSpPr>
        <p:spPr>
          <a:xfrm>
            <a:off x="6559922" y="1056246"/>
            <a:ext cx="3436334" cy="3033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/>
              <a:t>White </a:t>
            </a:r>
            <a:r>
              <a:rPr lang="es-ES" sz="1400" err="1"/>
              <a:t>icons</a:t>
            </a:r>
            <a:r>
              <a:rPr lang="es-ES" sz="1400"/>
              <a:t> </a:t>
            </a:r>
            <a:r>
              <a:rPr lang="es-ES" sz="1400" err="1"/>
              <a:t>for</a:t>
            </a:r>
            <a:r>
              <a:rPr lang="es-ES" sz="1400"/>
              <a:t> color </a:t>
            </a:r>
            <a:r>
              <a:rPr lang="es-ES" sz="1400" err="1"/>
              <a:t>background</a:t>
            </a:r>
            <a:endParaRPr lang="es-ES" sz="1400"/>
          </a:p>
        </p:txBody>
      </p:sp>
    </p:spTree>
    <p:extLst>
      <p:ext uri="{BB962C8B-B14F-4D97-AF65-F5344CB8AC3E}">
        <p14:creationId xmlns:p14="http://schemas.microsoft.com/office/powerpoint/2010/main" val="2418275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00ABFA9-DB22-7E16-51D5-C903A609A88A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3FA3CAFE-C28D-105B-F8CD-5F6035073D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4FDBBAF-BC1F-66DD-7266-0CAD62C38D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60" y="1279988"/>
            <a:ext cx="8545714" cy="429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889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C973C03-BAF2-C61D-F4EA-E07049AC186D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72F9FFCE-E976-5940-2717-AA68C022D8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1440001B-FED3-5F8A-FA60-C3BA5A263F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076" y="305028"/>
            <a:ext cx="868661" cy="672557"/>
          </a:xfrm>
          <a:prstGeom prst="rect">
            <a:avLst/>
          </a:prstGeom>
        </p:spPr>
      </p:pic>
      <p:sp>
        <p:nvSpPr>
          <p:cNvPr id="5" name="Rectángulo: una sola esquina redondeada 4">
            <a:extLst>
              <a:ext uri="{FF2B5EF4-FFF2-40B4-BE49-F238E27FC236}">
                <a16:creationId xmlns:a16="http://schemas.microsoft.com/office/drawing/2014/main" id="{BA577044-BE48-C1F0-8A72-DACD6EAA3462}"/>
              </a:ext>
            </a:extLst>
          </p:cNvPr>
          <p:cNvSpPr/>
          <p:nvPr userDrawn="1"/>
        </p:nvSpPr>
        <p:spPr>
          <a:xfrm>
            <a:off x="647700" y="790575"/>
            <a:ext cx="11134725" cy="6067425"/>
          </a:xfrm>
          <a:prstGeom prst="round1Rect">
            <a:avLst>
              <a:gd name="adj" fmla="val 270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5AFAEF-C838-4468-5A2D-93F06D1764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8" y="57179"/>
            <a:ext cx="2776641" cy="13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66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38937365-E681-81A1-030F-E748544FA4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1440001B-FED3-5F8A-FA60-C3BA5A263F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076" y="305028"/>
            <a:ext cx="868661" cy="672557"/>
          </a:xfrm>
          <a:prstGeom prst="rect">
            <a:avLst/>
          </a:prstGeom>
        </p:spPr>
      </p:pic>
      <p:sp>
        <p:nvSpPr>
          <p:cNvPr id="5" name="Rectángulo: una sola esquina redondeada 4">
            <a:extLst>
              <a:ext uri="{FF2B5EF4-FFF2-40B4-BE49-F238E27FC236}">
                <a16:creationId xmlns:a16="http://schemas.microsoft.com/office/drawing/2014/main" id="{BA577044-BE48-C1F0-8A72-DACD6EAA3462}"/>
              </a:ext>
            </a:extLst>
          </p:cNvPr>
          <p:cNvSpPr/>
          <p:nvPr userDrawn="1"/>
        </p:nvSpPr>
        <p:spPr>
          <a:xfrm>
            <a:off x="647700" y="790575"/>
            <a:ext cx="11134725" cy="6067425"/>
          </a:xfrm>
          <a:prstGeom prst="round1Rect">
            <a:avLst>
              <a:gd name="adj" fmla="val 270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5AFAEF-C838-4468-5A2D-93F06D1764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8" y="57179"/>
            <a:ext cx="2776641" cy="13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45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254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9" r:id="rId4"/>
    <p:sldLayoutId id="2147483670" r:id="rId5"/>
    <p:sldLayoutId id="2147483671" r:id="rId6"/>
    <p:sldLayoutId id="2147483672" r:id="rId7"/>
    <p:sldLayoutId id="2147483676" r:id="rId8"/>
    <p:sldLayoutId id="2147483680" r:id="rId9"/>
    <p:sldLayoutId id="2147483678" r:id="rId10"/>
    <p:sldLayoutId id="2147483679" r:id="rId11"/>
    <p:sldLayoutId id="2147483683" r:id="rId12"/>
    <p:sldLayoutId id="214748368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7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55F6B-FE27-3FAD-175E-5B5F38155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750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1852D-02DA-3285-1A13-A7F3F9FC3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oso de peluche de colores&#10;&#10;El contenido generado por IA puede ser incorrecto.">
            <a:extLst>
              <a:ext uri="{FF2B5EF4-FFF2-40B4-BE49-F238E27FC236}">
                <a16:creationId xmlns:a16="http://schemas.microsoft.com/office/drawing/2014/main" id="{2453B675-8213-C61C-E7E0-0727F7E02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" t="12918" r="4145" b="13887"/>
          <a:stretch>
            <a:fillRect/>
          </a:stretch>
        </p:blipFill>
        <p:spPr>
          <a:xfrm>
            <a:off x="3608825" y="1076675"/>
            <a:ext cx="6275351" cy="494336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36B5D4E-E0B7-90A9-17B2-0A0DBE3205E5}"/>
              </a:ext>
            </a:extLst>
          </p:cNvPr>
          <p:cNvSpPr txBox="1"/>
          <p:nvPr/>
        </p:nvSpPr>
        <p:spPr>
          <a:xfrm>
            <a:off x="5168900" y="122798"/>
            <a:ext cx="570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s-ES" sz="3600" dirty="0">
                <a:solidFill>
                  <a:prstClr val="white"/>
                </a:solidFill>
                <a:latin typeface="Super boys" panose="02000600000000000000" pitchFamily="2" charset="0"/>
                <a:cs typeface="Aharoni" panose="02010803020104030203" pitchFamily="2" charset="-79"/>
              </a:rPr>
              <a:t>SPEELBAARHEID</a:t>
            </a:r>
          </a:p>
        </p:txBody>
      </p:sp>
      <p:sp>
        <p:nvSpPr>
          <p:cNvPr id="9" name="ZoneTexte 38">
            <a:extLst>
              <a:ext uri="{FF2B5EF4-FFF2-40B4-BE49-F238E27FC236}">
                <a16:creationId xmlns:a16="http://schemas.microsoft.com/office/drawing/2014/main" id="{08DF6F4A-4331-AD50-37D3-6C9473D7F331}"/>
              </a:ext>
            </a:extLst>
          </p:cNvPr>
          <p:cNvSpPr txBox="1"/>
          <p:nvPr/>
        </p:nvSpPr>
        <p:spPr>
          <a:xfrm>
            <a:off x="9860788" y="4485945"/>
            <a:ext cx="192528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723F9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fr-FR" dirty="0"/>
              <a:t>VOEDING</a:t>
            </a:r>
          </a:p>
          <a:p>
            <a:r>
              <a:rPr lang="nl-BE" sz="1600" b="0" dirty="0">
                <a:cs typeface="Cavolini" panose="03000502040302020204" pitchFamily="66" charset="0"/>
              </a:rPr>
              <a:t>Contact bij de bek</a:t>
            </a:r>
          </a:p>
          <a:p>
            <a:r>
              <a:rPr lang="nl-BE" sz="1600" b="0" dirty="0">
                <a:cs typeface="Cavolini" panose="03000502040302020204" pitchFamily="66" charset="0"/>
              </a:rPr>
              <a:t> om te eten en vrolijk kwispelen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7342A203-2334-6944-AA78-0697E17E3FAD}"/>
              </a:ext>
            </a:extLst>
          </p:cNvPr>
          <p:cNvCxnSpPr>
            <a:cxnSpLocks/>
          </p:cNvCxnSpPr>
          <p:nvPr/>
        </p:nvCxnSpPr>
        <p:spPr>
          <a:xfrm flipH="1">
            <a:off x="9052290" y="5247190"/>
            <a:ext cx="867132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CEEE24C6-54BD-D24B-D0F7-1FFFD3E59815}"/>
              </a:ext>
            </a:extLst>
          </p:cNvPr>
          <p:cNvCxnSpPr>
            <a:cxnSpLocks/>
          </p:cNvCxnSpPr>
          <p:nvPr/>
        </p:nvCxnSpPr>
        <p:spPr>
          <a:xfrm>
            <a:off x="4297680" y="4211982"/>
            <a:ext cx="1903095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ZoneTexte 38">
            <a:extLst>
              <a:ext uri="{FF2B5EF4-FFF2-40B4-BE49-F238E27FC236}">
                <a16:creationId xmlns:a16="http://schemas.microsoft.com/office/drawing/2014/main" id="{A5B93311-6672-31E5-E9BA-C7910C196EE0}"/>
              </a:ext>
            </a:extLst>
          </p:cNvPr>
          <p:cNvSpPr txBox="1"/>
          <p:nvPr/>
        </p:nvSpPr>
        <p:spPr>
          <a:xfrm>
            <a:off x="1547993" y="3841711"/>
            <a:ext cx="34036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723F9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algn="r"/>
            <a:r>
              <a:rPr lang="fr-FR" dirty="0"/>
              <a:t>KITTLING</a:t>
            </a:r>
          </a:p>
          <a:p>
            <a:pPr algn="r"/>
            <a:r>
              <a:rPr lang="nl-BE" sz="1600" b="0" dirty="0">
                <a:cs typeface="Cavolini" panose="03000502040302020204" pitchFamily="66" charset="0"/>
              </a:rPr>
              <a:t>Een knuffel aan de zijkant om te lachen en je op de grond te rollen</a:t>
            </a:r>
          </a:p>
        </p:txBody>
      </p:sp>
      <p:pic>
        <p:nvPicPr>
          <p:cNvPr id="20" name="Imagen 19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E4B6C2FD-CE1F-94F5-2C72-57CD4E50A9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045" y="1222480"/>
            <a:ext cx="1530527" cy="1530527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C432FFB3-FA51-7C86-7ABC-40AC9CEF001F}"/>
              </a:ext>
            </a:extLst>
          </p:cNvPr>
          <p:cNvSpPr txBox="1"/>
          <p:nvPr/>
        </p:nvSpPr>
        <p:spPr>
          <a:xfrm>
            <a:off x="9759802" y="1477144"/>
            <a:ext cx="1970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AFE4"/>
                </a:solidFill>
                <a:latin typeface="Super Boys" panose="02000600000000000000" pitchFamily="2" charset="0"/>
                <a:ea typeface="Inter" panose="02000503000000020004" pitchFamily="2" charset="0"/>
              </a:rPr>
              <a:t>ROLLENDE STAART!</a:t>
            </a:r>
          </a:p>
        </p:txBody>
      </p:sp>
      <p:sp>
        <p:nvSpPr>
          <p:cNvPr id="23" name="ZoneTexte 38">
            <a:extLst>
              <a:ext uri="{FF2B5EF4-FFF2-40B4-BE49-F238E27FC236}">
                <a16:creationId xmlns:a16="http://schemas.microsoft.com/office/drawing/2014/main" id="{1A14038C-7E95-BB04-EDC7-57359D002057}"/>
              </a:ext>
            </a:extLst>
          </p:cNvPr>
          <p:cNvSpPr txBox="1"/>
          <p:nvPr/>
        </p:nvSpPr>
        <p:spPr>
          <a:xfrm>
            <a:off x="1922038" y="5426644"/>
            <a:ext cx="44551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723F9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algn="r"/>
            <a:r>
              <a:rPr lang="fr-FR" dirty="0"/>
              <a:t>BEWEGINGSSENSOR</a:t>
            </a:r>
          </a:p>
          <a:p>
            <a:pPr algn="r"/>
            <a:r>
              <a:rPr lang="nl-BE" sz="1600" b="0" dirty="0">
                <a:cs typeface="Cavolini" panose="03000502040302020204" pitchFamily="66" charset="0"/>
              </a:rPr>
              <a:t>Pak hem vast, kantel hem van liggend naar staand en kijk hoe hij reageert met geluidjes, gelach en een kwispelende staart!</a:t>
            </a:r>
          </a:p>
        </p:txBody>
      </p:sp>
      <p:pic>
        <p:nvPicPr>
          <p:cNvPr id="27" name="Imagen 26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4278B7BA-DECD-665A-A804-47CD3D06A9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176" y="2581231"/>
            <a:ext cx="1854200" cy="1854200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8AD96C3F-EDDE-0162-5187-A6C5531FD846}"/>
              </a:ext>
            </a:extLst>
          </p:cNvPr>
          <p:cNvSpPr txBox="1"/>
          <p:nvPr/>
        </p:nvSpPr>
        <p:spPr>
          <a:xfrm>
            <a:off x="10143352" y="2849017"/>
            <a:ext cx="18542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noProof="0" dirty="0">
                <a:solidFill>
                  <a:srgbClr val="7030A0"/>
                </a:solidFill>
                <a:latin typeface="Inter" panose="02000503000000020004" pitchFamily="2" charset="0"/>
                <a:ea typeface="Inter" panose="02000503000000020004" pitchFamily="2" charset="0"/>
              </a:rPr>
              <a:t>45+</a:t>
            </a:r>
            <a:endParaRPr lang="en-US" sz="2400" dirty="0">
              <a:solidFill>
                <a:srgbClr val="7030A0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algn="ctr"/>
            <a:r>
              <a:rPr lang="en-US" sz="2000" dirty="0" err="1">
                <a:solidFill>
                  <a:srgbClr val="7030A0"/>
                </a:solidFill>
                <a:latin typeface="Inter" panose="02000503000000020004" pitchFamily="2" charset="0"/>
                <a:ea typeface="Inter" panose="02000503000000020004" pitchFamily="2" charset="0"/>
              </a:rPr>
              <a:t>Geluiden</a:t>
            </a:r>
            <a:r>
              <a:rPr lang="en-US" sz="2000" dirty="0">
                <a:solidFill>
                  <a:srgbClr val="7030A0"/>
                </a:solidFill>
                <a:latin typeface="Inter" panose="02000503000000020004" pitchFamily="2" charset="0"/>
                <a:ea typeface="Inter" panose="02000503000000020004" pitchFamily="2" charset="0"/>
              </a:rPr>
              <a:t> &amp; </a:t>
            </a:r>
            <a:r>
              <a:rPr lang="en-US" sz="2000" dirty="0" err="1">
                <a:solidFill>
                  <a:srgbClr val="7030A0"/>
                </a:solidFill>
                <a:latin typeface="Inter" panose="02000503000000020004" pitchFamily="2" charset="0"/>
                <a:ea typeface="Inter" panose="02000503000000020004" pitchFamily="2" charset="0"/>
              </a:rPr>
              <a:t>reacties</a:t>
            </a:r>
            <a:endParaRPr lang="en-US" sz="2000" dirty="0">
              <a:solidFill>
                <a:srgbClr val="7030A0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cxnSp>
        <p:nvCxnSpPr>
          <p:cNvPr id="16" name="Conector: angular 15">
            <a:extLst>
              <a:ext uri="{FF2B5EF4-FFF2-40B4-BE49-F238E27FC236}">
                <a16:creationId xmlns:a16="http://schemas.microsoft.com/office/drawing/2014/main" id="{78621DC9-4C02-50B4-4A01-E49BABA84369}"/>
              </a:ext>
            </a:extLst>
          </p:cNvPr>
          <p:cNvCxnSpPr>
            <a:cxnSpLocks/>
          </p:cNvCxnSpPr>
          <p:nvPr/>
        </p:nvCxnSpPr>
        <p:spPr>
          <a:xfrm flipV="1">
            <a:off x="5009523" y="5863358"/>
            <a:ext cx="1736978" cy="245990"/>
          </a:xfrm>
          <a:prstGeom prst="bentConnector2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 descr="Imagen que contiene interior, relleno, oso, animal&#10;&#10;El contenido generado por IA puede ser incorrecto.">
            <a:extLst>
              <a:ext uri="{FF2B5EF4-FFF2-40B4-BE49-F238E27FC236}">
                <a16:creationId xmlns:a16="http://schemas.microsoft.com/office/drawing/2014/main" id="{B536FE98-4DC4-15BC-2542-D3764CF4BB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82" t="71805" r="570" b="454"/>
          <a:stretch>
            <a:fillRect/>
          </a:stretch>
        </p:blipFill>
        <p:spPr>
          <a:xfrm>
            <a:off x="8648396" y="5427024"/>
            <a:ext cx="1498984" cy="1380109"/>
          </a:xfrm>
          <a:prstGeom prst="ellipse">
            <a:avLst/>
          </a:prstGeom>
        </p:spPr>
      </p:pic>
      <p:pic>
        <p:nvPicPr>
          <p:cNvPr id="11" name="Imagen 10" descr="Un plato con una manzana en la cabeza&#10;&#10;El contenido generado por IA puede ser incorrecto.">
            <a:extLst>
              <a:ext uri="{FF2B5EF4-FFF2-40B4-BE49-F238E27FC236}">
                <a16:creationId xmlns:a16="http://schemas.microsoft.com/office/drawing/2014/main" id="{B7DE1A7A-9E88-E729-C7D8-0ADE91D2E8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453" y="5469489"/>
            <a:ext cx="1545492" cy="1571037"/>
          </a:xfrm>
          <a:prstGeom prst="rect">
            <a:avLst/>
          </a:prstGeom>
        </p:spPr>
      </p:pic>
      <p:pic>
        <p:nvPicPr>
          <p:cNvPr id="14" name="Imagen 13" descr="Imagen que contiene plato, taza, interior, tabla&#10;&#10;El contenido generado por IA puede ser incorrecto.">
            <a:extLst>
              <a:ext uri="{FF2B5EF4-FFF2-40B4-BE49-F238E27FC236}">
                <a16:creationId xmlns:a16="http://schemas.microsoft.com/office/drawing/2014/main" id="{5592B938-EF59-FB63-458F-81FD97A01E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27" y="1783913"/>
            <a:ext cx="2155498" cy="2736981"/>
          </a:xfrm>
          <a:prstGeom prst="rect">
            <a:avLst/>
          </a:prstGeom>
        </p:spPr>
      </p:pic>
      <p:pic>
        <p:nvPicPr>
          <p:cNvPr id="18" name="Imagen 17" descr="Una caricatura de una mujer&#10;&#10;El contenido generado por IA puede ser incorrecto.">
            <a:extLst>
              <a:ext uri="{FF2B5EF4-FFF2-40B4-BE49-F238E27FC236}">
                <a16:creationId xmlns:a16="http://schemas.microsoft.com/office/drawing/2014/main" id="{C997B225-383B-EC0F-ACF7-DA1A0E40B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16" y="4477800"/>
            <a:ext cx="1732792" cy="1810424"/>
          </a:xfrm>
          <a:prstGeom prst="rect">
            <a:avLst/>
          </a:prstGeom>
        </p:spPr>
      </p:pic>
      <p:pic>
        <p:nvPicPr>
          <p:cNvPr id="24" name="Imagen 23" descr="Imagen que contiene pequeño, oso de peluche, relleno, oso&#10;&#10;El contenido generado por IA puede ser incorrecto.">
            <a:extLst>
              <a:ext uri="{FF2B5EF4-FFF2-40B4-BE49-F238E27FC236}">
                <a16:creationId xmlns:a16="http://schemas.microsoft.com/office/drawing/2014/main" id="{9F580651-A78E-A241-37DC-DE8D503FEF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795" y="730178"/>
            <a:ext cx="2526024" cy="2317692"/>
          </a:xfrm>
          <a:prstGeom prst="rect">
            <a:avLst/>
          </a:prstGeom>
        </p:spPr>
      </p:pic>
      <p:pic>
        <p:nvPicPr>
          <p:cNvPr id="8" name="Imagen 7" descr="Dibujo con letras blancas&#10;&#10;El contenido generado por IA puede ser incorrecto.">
            <a:extLst>
              <a:ext uri="{FF2B5EF4-FFF2-40B4-BE49-F238E27FC236}">
                <a16:creationId xmlns:a16="http://schemas.microsoft.com/office/drawing/2014/main" id="{DABC0890-D637-9838-73BB-AE8753F0A0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27" y="1413197"/>
            <a:ext cx="2485482" cy="87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61533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9717430-a124-410e-ab52-0db2fe788d2a" xsi:nil="true"/>
    <lcf76f155ced4ddcb4097134ff3c332f xmlns="d65f3d67-abef-4138-9f6c-320773f5dbb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359ABAFC3CCC488308ECF83BB343DD" ma:contentTypeVersion="16" ma:contentTypeDescription="Een nieuw document maken." ma:contentTypeScope="" ma:versionID="7c3b601671123645edaf1f182118d1e4">
  <xsd:schema xmlns:xsd="http://www.w3.org/2001/XMLSchema" xmlns:xs="http://www.w3.org/2001/XMLSchema" xmlns:p="http://schemas.microsoft.com/office/2006/metadata/properties" xmlns:ns2="d65f3d67-abef-4138-9f6c-320773f5dbbd" xmlns:ns3="79717430-a124-410e-ab52-0db2fe788d2a" targetNamespace="http://schemas.microsoft.com/office/2006/metadata/properties" ma:root="true" ma:fieldsID="d26a30d5a083af1e163f46a645986889" ns2:_="" ns3:_="">
    <xsd:import namespace="d65f3d67-abef-4138-9f6c-320773f5dbbd"/>
    <xsd:import namespace="79717430-a124-410e-ab52-0db2fe788d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5f3d67-abef-4138-9f6c-320773f5db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ddb6ff23-a6b9-433e-8168-a7cf1f2dd0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717430-a124-410e-ab52-0db2fe788d2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cb2a18e-ef74-42c6-bfad-58541c756be5}" ma:internalName="TaxCatchAll" ma:showField="CatchAllData" ma:web="79717430-a124-410e-ab52-0db2fe788d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77190C-01F9-431C-94FC-DE8884E33D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8408C8-C1FA-480A-930B-471673C6E87D}">
  <ds:schemaRefs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79717430-a124-410e-ab52-0db2fe788d2a"/>
    <ds:schemaRef ds:uri="f42176db-9fd3-41a4-9358-5a327c3c6fc6"/>
    <ds:schemaRef ds:uri="http://schemas.microsoft.com/office/2006/metadata/properties"/>
    <ds:schemaRef ds:uri="http://purl.org/dc/terms/"/>
    <ds:schemaRef ds:uri="http://purl.org/dc/elements/1.1/"/>
    <ds:schemaRef ds:uri="d65f3d67-abef-4138-9f6c-320773f5dbbd"/>
  </ds:schemaRefs>
</ds:datastoreItem>
</file>

<file path=customXml/itemProps3.xml><?xml version="1.0" encoding="utf-8"?>
<ds:datastoreItem xmlns:ds="http://schemas.openxmlformats.org/officeDocument/2006/customXml" ds:itemID="{CCDCD9EA-F7EF-4C3A-BACE-F0A0185796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5f3d67-abef-4138-9f6c-320773f5dbbd"/>
    <ds:schemaRef ds:uri="79717430-a124-410e-ab52-0db2fe788d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63</Words>
  <Application>Microsoft Office PowerPoint</Application>
  <PresentationFormat>Grand écran</PresentationFormat>
  <Paragraphs>12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12" baseType="lpstr">
      <vt:lpstr>Super Boys</vt:lpstr>
      <vt:lpstr>Arista 2.0</vt:lpstr>
      <vt:lpstr>Calibri</vt:lpstr>
      <vt:lpstr>Super Boys</vt:lpstr>
      <vt:lpstr>Cavolini</vt:lpstr>
      <vt:lpstr>Aptos</vt:lpstr>
      <vt:lpstr>Inter</vt:lpstr>
      <vt:lpstr>Arial</vt:lpstr>
      <vt:lpstr>1_office theme</vt:lpstr>
      <vt:lpstr>Diseño personalizado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FUNTASY FAMILY</dc:title>
  <dc:creator>Laia Campà</dc:creator>
  <cp:lastModifiedBy>Nicolas Sinia</cp:lastModifiedBy>
  <cp:revision>4</cp:revision>
  <dcterms:created xsi:type="dcterms:W3CDTF">2025-02-13T12:16:52Z</dcterms:created>
  <dcterms:modified xsi:type="dcterms:W3CDTF">2026-07-29T08:37:13Z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0x010100C5359ABAFC3CCC488308ECF83BB343DD</vt:lpwstr>
  </property>
  <property fmtid="{D5CDD505-2E9C-101B-9397-08002B2CF9AE}" pid="3" name="MediaServiceImageTags">
    <vt:lpwstr/>
  </property>
</Properties>
</file>