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5"/>
  </p:notesMasterIdLst>
  <p:sldIdLst>
    <p:sldId id="565" r:id="rId3"/>
    <p:sldId id="71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0D62C-2187-464C-A9C4-AEC7E958A295}" type="datetimeFigureOut">
              <a:rPr lang="en-GB" smtClean="0"/>
              <a:t>27-07-2026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6E2FF-BA40-4F23-B7F1-7B153FE2DD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53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5EE65-64B1-0542-2975-E05C796F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79C41F-4E13-641D-9DDB-42C02F4D01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8D2F55-5477-8A95-EF98-FF2C9D12EB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55365-E4F7-B16A-F528-F99C1FF0F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2D44-B14C-4AE1-8B87-1AA8329E09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46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7.png"/><Relationship Id="rId4" Type="http://schemas.openxmlformats.org/officeDocument/2006/relationships/image" Target="../media/image3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1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1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7.png"/><Relationship Id="rId4" Type="http://schemas.openxmlformats.org/officeDocument/2006/relationships/image" Target="../media/image35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by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8876" t="402" r="-178" b="13708"/>
          <a:stretch/>
        </p:blipFill>
        <p:spPr>
          <a:xfrm>
            <a:off x="14865" y="1"/>
            <a:ext cx="6810986" cy="68453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1" name="Rectangle 10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376443" y="143668"/>
            <a:ext cx="631415" cy="5577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23959" y="366313"/>
            <a:ext cx="963849" cy="768474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200000">
            <a:off x="27916" y="-145724"/>
            <a:ext cx="1684793" cy="14595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4001" y="647543"/>
            <a:ext cx="960829" cy="766066"/>
          </a:xfrm>
          <a:prstGeom prst="rect">
            <a:avLst/>
          </a:prstGeom>
        </p:spPr>
      </p:pic>
      <p:pic>
        <p:nvPicPr>
          <p:cNvPr id="25" name="Picture 24" descr="VTech Bab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7444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16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TB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22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SP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681004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5" y="114897"/>
            <a:ext cx="1271305" cy="127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9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SP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5" y="114897"/>
            <a:ext cx="1271305" cy="127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55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SP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5" y="114897"/>
            <a:ext cx="1271305" cy="127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45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2 3 imite moi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67193"/>
            <a:ext cx="5722515" cy="6086521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1" name="Rectangle 10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3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9" name="Straight Connector 18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31" y="134924"/>
            <a:ext cx="1636032" cy="14557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3524" y="755717"/>
            <a:ext cx="713661" cy="6614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7141" y="467521"/>
            <a:ext cx="715666" cy="6632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2526" y="116559"/>
            <a:ext cx="636368" cy="5582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60" y="234057"/>
            <a:ext cx="1476930" cy="954132"/>
          </a:xfrm>
          <a:prstGeom prst="rect">
            <a:avLst/>
          </a:prstGeom>
          <a:effectLst>
            <a:glow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47487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2 3 imite moi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31" y="134924"/>
            <a:ext cx="1636032" cy="14557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4" y="755717"/>
            <a:ext cx="713661" cy="6614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141" y="467521"/>
            <a:ext cx="715666" cy="6632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2526" y="116559"/>
            <a:ext cx="636368" cy="5582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60" y="234057"/>
            <a:ext cx="1476930" cy="954132"/>
          </a:xfrm>
          <a:prstGeom prst="rect">
            <a:avLst/>
          </a:prstGeom>
          <a:effectLst>
            <a:glow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99818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l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6043"/>
            <a:ext cx="5633545" cy="5750911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0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6" name="Straight Connector 15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226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les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31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idi fill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6043"/>
            <a:ext cx="5633545" cy="5750911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0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6" name="Straight Connector 15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  <p:pic>
        <p:nvPicPr>
          <p:cNvPr id="14" name="Picture 31" descr="VTech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310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822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by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376443" y="143668"/>
            <a:ext cx="631415" cy="5577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23959" y="366313"/>
            <a:ext cx="963849" cy="7684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200000">
            <a:off x="27916" y="-145724"/>
            <a:ext cx="1684793" cy="14595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4001" y="647543"/>
            <a:ext cx="960829" cy="766066"/>
          </a:xfrm>
          <a:prstGeom prst="rect">
            <a:avLst/>
          </a:prstGeom>
        </p:spPr>
      </p:pic>
      <p:pic>
        <p:nvPicPr>
          <p:cNvPr id="25" name="Picture 24" descr="VTech Bab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3786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idi Filles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  <p:pic>
        <p:nvPicPr>
          <p:cNvPr id="14" name="Picture 31" descr="VTech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310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6460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cenc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94"/>
            <a:ext cx="12201352" cy="6860394"/>
            <a:chOff x="0" y="-2394"/>
            <a:chExt cx="12201352" cy="68603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1156"/>
            <a:stretch/>
          </p:blipFill>
          <p:spPr>
            <a:xfrm>
              <a:off x="0" y="1133176"/>
              <a:ext cx="5384800" cy="570212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352" y="-2394"/>
              <a:ext cx="12192000" cy="6860394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Rectangle 13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41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cenc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9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94"/>
            <a:ext cx="12201352" cy="6860394"/>
            <a:chOff x="0" y="-2394"/>
            <a:chExt cx="12201352" cy="68603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1156"/>
            <a:stretch/>
          </p:blipFill>
          <p:spPr>
            <a:xfrm>
              <a:off x="0" y="1133176"/>
              <a:ext cx="5384800" cy="570212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352" y="-2394"/>
              <a:ext cx="12192000" cy="6860394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Rectangle 13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  <p:pic>
        <p:nvPicPr>
          <p:cNvPr id="15" name="Picture 31" descr="VTech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26130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  <p:pic>
        <p:nvPicPr>
          <p:cNvPr id="15" name="Picture 31" descr="VTech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1633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Tech ar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916" b="1610"/>
          <a:stretch/>
        </p:blipFill>
        <p:spPr>
          <a:xfrm>
            <a:off x="0" y="798125"/>
            <a:ext cx="5733320" cy="6068934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0" name="Rectangle 9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2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8" name="Straight Connector 17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816" y="150775"/>
            <a:ext cx="1651662" cy="1483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167" y="753233"/>
            <a:ext cx="714505" cy="6354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250" y="140811"/>
            <a:ext cx="631796" cy="5641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8933" y="473794"/>
            <a:ext cx="733494" cy="652377"/>
          </a:xfrm>
          <a:prstGeom prst="rect">
            <a:avLst/>
          </a:prstGeom>
        </p:spPr>
      </p:pic>
      <p:pic>
        <p:nvPicPr>
          <p:cNvPr id="26" name="Picture 31" descr="VTech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3837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tech art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16" y="150775"/>
            <a:ext cx="1651662" cy="1483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167" y="753233"/>
            <a:ext cx="714505" cy="6354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250" y="140811"/>
            <a:ext cx="631796" cy="5641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8933" y="473794"/>
            <a:ext cx="733494" cy="652377"/>
          </a:xfrm>
          <a:prstGeom prst="rect">
            <a:avLst/>
          </a:prstGeom>
        </p:spPr>
      </p:pic>
      <p:pic>
        <p:nvPicPr>
          <p:cNvPr id="26" name="Picture 31" descr="VTech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4654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&amp;G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8516" b="8851"/>
          <a:stretch/>
        </p:blipFill>
        <p:spPr>
          <a:xfrm>
            <a:off x="0" y="559452"/>
            <a:ext cx="5457371" cy="6004494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3" name="Rectangle 12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5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1" name="Straight Connector 20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55" y="159470"/>
            <a:ext cx="1650726" cy="14745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322" y="716924"/>
            <a:ext cx="792193" cy="70810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3486" y="140810"/>
            <a:ext cx="599793" cy="6073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0119" y="412426"/>
            <a:ext cx="809159" cy="7232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" y="113542"/>
            <a:ext cx="1817134" cy="130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992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&amp;G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55" y="159470"/>
            <a:ext cx="1650726" cy="14745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322" y="716924"/>
            <a:ext cx="792193" cy="70810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3486" y="140810"/>
            <a:ext cx="599793" cy="6073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0119" y="412426"/>
            <a:ext cx="809159" cy="7232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" y="113542"/>
            <a:ext cx="1817134" cy="130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49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 Board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3955"/>
          <a:stretch/>
        </p:blipFill>
        <p:spPr>
          <a:xfrm>
            <a:off x="0" y="716924"/>
            <a:ext cx="5783752" cy="602187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7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85" y="159470"/>
            <a:ext cx="1763929" cy="15052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3486" y="164715"/>
            <a:ext cx="653311" cy="5687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7666" y="716924"/>
            <a:ext cx="799353" cy="7406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1832" y="412426"/>
            <a:ext cx="799353" cy="7406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3" y="-22821"/>
            <a:ext cx="1598845" cy="159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9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y green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573" b="11708"/>
          <a:stretch/>
        </p:blipFill>
        <p:spPr>
          <a:xfrm>
            <a:off x="0" y="577260"/>
            <a:ext cx="6418412" cy="626169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799" y="131291"/>
            <a:ext cx="1649650" cy="14824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5045" y="142779"/>
            <a:ext cx="576669" cy="53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0" y="481322"/>
            <a:ext cx="685828" cy="606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6790" y="712922"/>
            <a:ext cx="759995" cy="6724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7" name="Straight Connector 16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VTech Bab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44270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 Board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85" y="159470"/>
            <a:ext cx="1763929" cy="15052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486" y="164715"/>
            <a:ext cx="653311" cy="5687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7666" y="716924"/>
            <a:ext cx="799353" cy="7406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1832" y="412426"/>
            <a:ext cx="799353" cy="7406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3" y="-22821"/>
            <a:ext cx="1598845" cy="159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08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rbl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2394"/>
            <a:ext cx="12192001" cy="6860395"/>
            <a:chOff x="0" y="-2394"/>
            <a:chExt cx="12192001" cy="686039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79519"/>
              <a:ext cx="5801710" cy="587848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" y="-2394"/>
              <a:ext cx="12192000" cy="6860394"/>
            </a:xfrm>
            <a:prstGeom prst="rect">
              <a:avLst/>
            </a:pr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2" name="Rectangle 11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3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4" name="Straight Connector 13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94" y="122567"/>
            <a:ext cx="1672423" cy="14808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2039" y="750282"/>
            <a:ext cx="726156" cy="6531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7520" y="484958"/>
            <a:ext cx="726156" cy="6531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2046" y="138876"/>
            <a:ext cx="738252" cy="687813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89" t="10526" r="2189" b="10526"/>
          <a:stretch>
            <a:fillRect/>
          </a:stretch>
        </p:blipFill>
        <p:spPr bwMode="auto">
          <a:xfrm>
            <a:off x="364568" y="345348"/>
            <a:ext cx="1609303" cy="73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459781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rbl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94" y="122567"/>
            <a:ext cx="1672423" cy="14808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039" y="750282"/>
            <a:ext cx="726156" cy="6531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520" y="484958"/>
            <a:ext cx="726156" cy="6531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046" y="138876"/>
            <a:ext cx="738252" cy="687813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89" t="10526" r="2189" b="10526"/>
          <a:stretch>
            <a:fillRect/>
          </a:stretch>
        </p:blipFill>
        <p:spPr bwMode="auto">
          <a:xfrm>
            <a:off x="364568" y="345348"/>
            <a:ext cx="1609303" cy="73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790976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41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A2D4A-308A-5C3C-40A7-6174CFB5B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A099F9-6C23-16AE-675E-914315973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0F56A-BC07-BCCF-4D01-115D6CE9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28ADD-03B3-4DD0-9429-9DEC2652E4E9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2D424-525D-7CE8-7937-943A4CD49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FE009-B724-F3E1-109E-4A99A0D23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5CF3-3D92-49BE-A482-223D729B6BC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19953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5EDBF-9512-963C-7D3D-EEF8C1E33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4297A-037D-7F82-09D8-D97F79792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BDAA8-DF82-F2F1-F176-328C69AEE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28ADD-03B3-4DD0-9429-9DEC2652E4E9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B804E-CECD-5F72-EB1F-77B9D312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9EB41-D675-B51F-6B45-67DFB1DCF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25CF3-3D92-49BE-A482-223D729B6BC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81393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by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8876" t="402" r="-178" b="13708"/>
          <a:stretch/>
        </p:blipFill>
        <p:spPr>
          <a:xfrm>
            <a:off x="14865" y="1"/>
            <a:ext cx="6810986" cy="68453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1" name="Rectangle 10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376443" y="143668"/>
            <a:ext cx="631415" cy="5577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23959" y="366313"/>
            <a:ext cx="963849" cy="768474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5245" y="534403"/>
            <a:ext cx="960829" cy="766066"/>
          </a:xfrm>
          <a:prstGeom prst="rect">
            <a:avLst/>
          </a:prstGeom>
        </p:spPr>
      </p:pic>
      <p:pic>
        <p:nvPicPr>
          <p:cNvPr id="25" name="Picture 24" descr="VTech Bab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3EB477-5B4D-98B1-1E5E-9D722001C8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833092" y="212145"/>
            <a:ext cx="631415" cy="55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275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by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376443" y="143668"/>
            <a:ext cx="631415" cy="5577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23959" y="366313"/>
            <a:ext cx="963849" cy="7684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9218" y="542449"/>
            <a:ext cx="960829" cy="766066"/>
          </a:xfrm>
          <a:prstGeom prst="rect">
            <a:avLst/>
          </a:prstGeom>
        </p:spPr>
      </p:pic>
      <p:pic>
        <p:nvPicPr>
          <p:cNvPr id="25" name="Picture 24" descr="VTech Bab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A14FD-9545-A9C5-D12D-E9B1DE00A6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842305" y="192572"/>
            <a:ext cx="631415" cy="55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548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y green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573" b="11708"/>
          <a:stretch/>
        </p:blipFill>
        <p:spPr>
          <a:xfrm>
            <a:off x="0" y="577260"/>
            <a:ext cx="6418412" cy="626169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799" y="131291"/>
            <a:ext cx="1649650" cy="14824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5045" y="142779"/>
            <a:ext cx="576669" cy="53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0" y="481322"/>
            <a:ext cx="685828" cy="606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6790" y="712922"/>
            <a:ext cx="759995" cy="6724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7" name="Straight Connector 16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VTech Bab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90017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ygreen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799" y="131291"/>
            <a:ext cx="1649650" cy="14824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045" y="142779"/>
            <a:ext cx="576669" cy="53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481322"/>
            <a:ext cx="685828" cy="606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6790" y="712922"/>
            <a:ext cx="759995" cy="672480"/>
          </a:xfrm>
          <a:prstGeom prst="rect">
            <a:avLst/>
          </a:prstGeom>
        </p:spPr>
      </p:pic>
      <p:pic>
        <p:nvPicPr>
          <p:cNvPr id="30" name="Picture 29" descr="VTech Bab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1074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ygreen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799" y="131291"/>
            <a:ext cx="1649650" cy="14824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045" y="142779"/>
            <a:ext cx="576669" cy="53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481322"/>
            <a:ext cx="685828" cy="606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6790" y="712922"/>
            <a:ext cx="759995" cy="672480"/>
          </a:xfrm>
          <a:prstGeom prst="rect">
            <a:avLst/>
          </a:prstGeom>
        </p:spPr>
      </p:pic>
      <p:pic>
        <p:nvPicPr>
          <p:cNvPr id="30" name="Picture 29" descr="VTech Bab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80035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A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681004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9434" y="643015"/>
            <a:ext cx="724890" cy="65977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B345ED-A44A-04D4-3A30-851E4A0218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879" y="215280"/>
            <a:ext cx="639971" cy="56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913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A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214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A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865" y="224206"/>
            <a:ext cx="2521070" cy="103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0566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681004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4120" y="608868"/>
            <a:ext cx="724890" cy="65977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408FB5-F6C7-608F-349D-04A0C56C23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16565" y="215280"/>
            <a:ext cx="639971" cy="566721"/>
          </a:xfrm>
          <a:prstGeom prst="rect">
            <a:avLst/>
          </a:prstGeom>
        </p:spPr>
      </p:pic>
      <p:pic>
        <p:nvPicPr>
          <p:cNvPr id="3" name="Picture 2" descr="Toet Toet Auto's logo - De Zondag">
            <a:extLst>
              <a:ext uri="{FF2B5EF4-FFF2-40B4-BE49-F238E27FC236}">
                <a16:creationId xmlns:a16="http://schemas.microsoft.com/office/drawing/2014/main" id="{0393E907-395F-47C8-A760-F7E221B532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6" y="61906"/>
            <a:ext cx="1700083" cy="109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8350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14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081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TB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766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SP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681004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5" y="114897"/>
            <a:ext cx="1271305" cy="127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269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SP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5" y="114897"/>
            <a:ext cx="1271305" cy="127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503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SP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5" y="114897"/>
            <a:ext cx="1271305" cy="127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94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A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681004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340" y="224206"/>
            <a:ext cx="2521070" cy="103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822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2 3 imite moi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67193"/>
            <a:ext cx="5722515" cy="6086521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1" name="Rectangle 10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3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9" name="Straight Connector 18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31" y="134924"/>
            <a:ext cx="1636032" cy="14557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3524" y="755717"/>
            <a:ext cx="713661" cy="6614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7141" y="467521"/>
            <a:ext cx="715666" cy="6632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2526" y="116559"/>
            <a:ext cx="636368" cy="5582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60" y="234057"/>
            <a:ext cx="1476930" cy="954132"/>
          </a:xfrm>
          <a:prstGeom prst="rect">
            <a:avLst/>
          </a:prstGeom>
          <a:effectLst>
            <a:glow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419219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2 3 imite moi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31" y="134924"/>
            <a:ext cx="1636032" cy="14557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4" y="755717"/>
            <a:ext cx="713661" cy="6614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141" y="467521"/>
            <a:ext cx="715666" cy="6632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2526" y="116559"/>
            <a:ext cx="636368" cy="5582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60" y="234057"/>
            <a:ext cx="1476930" cy="954132"/>
          </a:xfrm>
          <a:prstGeom prst="rect">
            <a:avLst/>
          </a:prstGeom>
          <a:effectLst>
            <a:glow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41555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l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6043"/>
            <a:ext cx="5633545" cy="5750911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0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6" name="Straight Connector 15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797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les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35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idi fill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6043"/>
            <a:ext cx="5633545" cy="5750911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0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6" name="Straight Connector 15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  <p:pic>
        <p:nvPicPr>
          <p:cNvPr id="14" name="Picture 31" descr="VTech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310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8589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idi Filles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  <p:pic>
        <p:nvPicPr>
          <p:cNvPr id="14" name="Picture 31" descr="VTech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310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99797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cenc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94"/>
            <a:ext cx="12201352" cy="6860394"/>
            <a:chOff x="0" y="-2394"/>
            <a:chExt cx="12201352" cy="68603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1156"/>
            <a:stretch/>
          </p:blipFill>
          <p:spPr>
            <a:xfrm>
              <a:off x="0" y="1133176"/>
              <a:ext cx="5384800" cy="570212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352" y="-2394"/>
              <a:ext cx="12192000" cy="6860394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Rectangle 13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366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cenc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78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724" y="-2448"/>
            <a:ext cx="12201352" cy="6860394"/>
            <a:chOff x="0" y="-2394"/>
            <a:chExt cx="12201352" cy="68603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1156"/>
            <a:stretch/>
          </p:blipFill>
          <p:spPr>
            <a:xfrm>
              <a:off x="0" y="1133176"/>
              <a:ext cx="5384800" cy="570212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352" y="-2394"/>
              <a:ext cx="12192000" cy="6860394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Rectangle 13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493" y="599525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  <p:pic>
        <p:nvPicPr>
          <p:cNvPr id="15" name="Picture 31" descr="VTech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628" y="54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43363C-78F3-965F-475B-BE514848FCD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847379" y="283821"/>
            <a:ext cx="614719" cy="55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803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910" y="634368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  <p:pic>
        <p:nvPicPr>
          <p:cNvPr id="15" name="Picture 31" descr="VTech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FF824D-6145-C14E-F6EE-34FB9726E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47378" y="245521"/>
            <a:ext cx="614719" cy="55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44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A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340" y="224206"/>
            <a:ext cx="2521070" cy="103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01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Tech ar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916" b="1610"/>
          <a:stretch/>
        </p:blipFill>
        <p:spPr>
          <a:xfrm>
            <a:off x="0" y="798125"/>
            <a:ext cx="5733320" cy="6068934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0" name="Rectangle 9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2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8" name="Straight Connector 17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816" y="150775"/>
            <a:ext cx="1651662" cy="1483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167" y="753233"/>
            <a:ext cx="714505" cy="6354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250" y="140811"/>
            <a:ext cx="631796" cy="5641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8933" y="473794"/>
            <a:ext cx="733494" cy="652377"/>
          </a:xfrm>
          <a:prstGeom prst="rect">
            <a:avLst/>
          </a:prstGeom>
        </p:spPr>
      </p:pic>
      <p:pic>
        <p:nvPicPr>
          <p:cNvPr id="26" name="Picture 31" descr="VTech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94536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tech art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16" y="150775"/>
            <a:ext cx="1651662" cy="1483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167" y="753233"/>
            <a:ext cx="714505" cy="6354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250" y="140811"/>
            <a:ext cx="631796" cy="5641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8933" y="473794"/>
            <a:ext cx="733494" cy="652377"/>
          </a:xfrm>
          <a:prstGeom prst="rect">
            <a:avLst/>
          </a:prstGeom>
        </p:spPr>
      </p:pic>
      <p:pic>
        <p:nvPicPr>
          <p:cNvPr id="26" name="Picture 31" descr="VTech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84235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&amp;G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8516" b="8851"/>
          <a:stretch/>
        </p:blipFill>
        <p:spPr>
          <a:xfrm>
            <a:off x="0" y="559452"/>
            <a:ext cx="5457371" cy="6004494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3" name="Rectangle 12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5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1" name="Straight Connector 20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55" y="159470"/>
            <a:ext cx="1650726" cy="14745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322" y="716924"/>
            <a:ext cx="792193" cy="70810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3486" y="140810"/>
            <a:ext cx="599793" cy="6073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0119" y="412426"/>
            <a:ext cx="809159" cy="7232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" y="113542"/>
            <a:ext cx="1817134" cy="130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471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&amp;G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55" y="159470"/>
            <a:ext cx="1650726" cy="14745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322" y="716924"/>
            <a:ext cx="792193" cy="70810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3486" y="140810"/>
            <a:ext cx="599793" cy="6073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0119" y="412426"/>
            <a:ext cx="809159" cy="7232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" y="113542"/>
            <a:ext cx="1817134" cy="130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515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 Board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3955"/>
          <a:stretch/>
        </p:blipFill>
        <p:spPr>
          <a:xfrm>
            <a:off x="0" y="716924"/>
            <a:ext cx="5783752" cy="602187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7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85" y="159470"/>
            <a:ext cx="1763929" cy="15052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3486" y="164715"/>
            <a:ext cx="653311" cy="5687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7666" y="716924"/>
            <a:ext cx="799353" cy="7406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1832" y="412426"/>
            <a:ext cx="799353" cy="7406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3" y="-22821"/>
            <a:ext cx="1598845" cy="159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289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 Board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85" y="159470"/>
            <a:ext cx="1763929" cy="15052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486" y="164715"/>
            <a:ext cx="653311" cy="5687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7666" y="716924"/>
            <a:ext cx="799353" cy="7406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1832" y="412426"/>
            <a:ext cx="799353" cy="7406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3" y="-22821"/>
            <a:ext cx="1598845" cy="159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243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rbl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2394"/>
            <a:ext cx="12192001" cy="6860395"/>
            <a:chOff x="0" y="-2394"/>
            <a:chExt cx="12192001" cy="686039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79519"/>
              <a:ext cx="5801710" cy="587848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" y="-2394"/>
              <a:ext cx="12192000" cy="6860394"/>
            </a:xfrm>
            <a:prstGeom prst="rect">
              <a:avLst/>
            </a:pr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2" name="Rectangle 11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3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4" name="Straight Connector 13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94" y="122567"/>
            <a:ext cx="1672423" cy="14808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2039" y="750282"/>
            <a:ext cx="726156" cy="6531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7520" y="484958"/>
            <a:ext cx="726156" cy="6531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2046" y="138876"/>
            <a:ext cx="738252" cy="687813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89" t="10526" r="2189" b="10526"/>
          <a:stretch>
            <a:fillRect/>
          </a:stretch>
        </p:blipFill>
        <p:spPr bwMode="auto">
          <a:xfrm>
            <a:off x="364568" y="345348"/>
            <a:ext cx="1609303" cy="73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778697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rbl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94" y="122567"/>
            <a:ext cx="1672423" cy="14808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039" y="750282"/>
            <a:ext cx="726156" cy="6531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520" y="484958"/>
            <a:ext cx="726156" cy="6531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046" y="138876"/>
            <a:ext cx="738252" cy="687813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89" t="10526" r="2189" b="10526"/>
          <a:stretch>
            <a:fillRect/>
          </a:stretch>
        </p:blipFill>
        <p:spPr bwMode="auto">
          <a:xfrm>
            <a:off x="364568" y="345348"/>
            <a:ext cx="1609303" cy="73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412304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73918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891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A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865" y="224206"/>
            <a:ext cx="2521070" cy="103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384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T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 rot="10800000">
            <a:off x="8961121" y="170995"/>
            <a:ext cx="2217201" cy="3048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ounded Rectangle 10"/>
          <p:cNvSpPr/>
          <p:nvPr userDrawn="1"/>
        </p:nvSpPr>
        <p:spPr>
          <a:xfrm rot="10800000">
            <a:off x="10290974" y="191861"/>
            <a:ext cx="867245" cy="2630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921196" y="155559"/>
            <a:ext cx="14500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HK" sz="1600" b="1" spc="-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/ UK / AU</a:t>
            </a:r>
            <a:endParaRPr lang="en-US" sz="1600" b="1" spc="-13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 userDrawn="1"/>
        </p:nvSpPr>
        <p:spPr>
          <a:xfrm rot="10800000">
            <a:off x="7075169" y="170995"/>
            <a:ext cx="1790528" cy="3048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Rounded Rectangle 13"/>
          <p:cNvSpPr/>
          <p:nvPr userDrawn="1"/>
        </p:nvSpPr>
        <p:spPr>
          <a:xfrm rot="10800000">
            <a:off x="7978351" y="191861"/>
            <a:ext cx="867245" cy="2630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6837173" y="155559"/>
            <a:ext cx="14500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HK" sz="1600" b="1" spc="-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/ CA</a:t>
            </a:r>
            <a:endParaRPr lang="en-US" sz="1600" b="1" spc="-13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972E552-78C1-5F4F-ABC4-5AB44C9934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99"/>
          <a:stretch/>
        </p:blipFill>
        <p:spPr>
          <a:xfrm>
            <a:off x="11282188" y="0"/>
            <a:ext cx="744713" cy="625432"/>
          </a:xfrm>
          <a:prstGeom prst="rect">
            <a:avLst/>
          </a:prstGeom>
        </p:spPr>
      </p:pic>
      <p:sp>
        <p:nvSpPr>
          <p:cNvPr id="18" name="Rounded Rectangle 17"/>
          <p:cNvSpPr/>
          <p:nvPr userDrawn="1"/>
        </p:nvSpPr>
        <p:spPr>
          <a:xfrm>
            <a:off x="243588" y="716421"/>
            <a:ext cx="3858513" cy="346428"/>
          </a:xfrm>
          <a:prstGeom prst="roundRect">
            <a:avLst>
              <a:gd name="adj" fmla="val 50000"/>
            </a:avLst>
          </a:prstGeom>
          <a:solidFill>
            <a:srgbClr val="343E9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105833" y="576195"/>
            <a:ext cx="802081" cy="626877"/>
          </a:xfrm>
          <a:prstGeom prst="roundRect">
            <a:avLst>
              <a:gd name="adj" fmla="val 50000"/>
            </a:avLst>
          </a:prstGeom>
          <a:solidFill>
            <a:srgbClr val="FABE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19617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760CE0-F09C-8442-B144-511CF409F9FB}"/>
              </a:ext>
            </a:extLst>
          </p:cNvPr>
          <p:cNvSpPr/>
          <p:nvPr/>
        </p:nvSpPr>
        <p:spPr>
          <a:xfrm>
            <a:off x="-1" y="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1" dirty="0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72E552-78C1-5F4F-ABC4-5AB44C9934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9718" y="6062663"/>
            <a:ext cx="752561" cy="625432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 rot="16200000">
            <a:off x="6035040" y="701040"/>
            <a:ext cx="121920" cy="12192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>
                  <a:lumMod val="75000"/>
                </a:schemeClr>
              </a:gs>
              <a:gs pos="50000">
                <a:schemeClr val="tx2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1686011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07921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1ADE6-61E1-45CC-83BE-40C8E9FFD754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7FA-D182-4006-B450-941471E732A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808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681004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53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2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38" Type="http://schemas.openxmlformats.org/officeDocument/2006/relationships/slideLayout" Target="../slideLayouts/slideLayout73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slideLayout" Target="../slideLayouts/slideLayout72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782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58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  <p:sldLayoutId id="2147483732" r:id="rId36"/>
    <p:sldLayoutId id="2147483733" r:id="rId37"/>
    <p:sldLayoutId id="2147483734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6" Type="http://schemas.microsoft.com/office/2007/relationships/hdphoto" Target="../media/hdphoto1.wdp"/><Relationship Id="rId5" Type="http://schemas.openxmlformats.org/officeDocument/2006/relationships/image" Target="../media/image64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CBC67-6DCE-00FB-192D-A14CE1B8E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oy cash register and other toys&#10;&#10;AI-generated content may be incorrect.">
            <a:extLst>
              <a:ext uri="{FF2B5EF4-FFF2-40B4-BE49-F238E27FC236}">
                <a16:creationId xmlns:a16="http://schemas.microsoft.com/office/drawing/2014/main" id="{D8937B9A-4D4A-19C2-4FF9-744CA51FE7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689" y="848997"/>
            <a:ext cx="7366681" cy="54734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D61D1A-97E7-F9F7-7DF1-0530F08346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5102" b="3177"/>
          <a:stretch>
            <a:fillRect/>
          </a:stretch>
        </p:blipFill>
        <p:spPr>
          <a:xfrm>
            <a:off x="-1" y="2452"/>
            <a:ext cx="12192000" cy="10599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3A206E-2C0B-B96B-98E5-42EDBDBE09F7}"/>
              </a:ext>
            </a:extLst>
          </p:cNvPr>
          <p:cNvSpPr txBox="1"/>
          <p:nvPr/>
        </p:nvSpPr>
        <p:spPr>
          <a:xfrm>
            <a:off x="274165" y="1285399"/>
            <a:ext cx="1682031" cy="3181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67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Réf : 80-591505</a:t>
            </a:r>
            <a:endParaRPr kumimoji="0" lang="fr-FR" sz="1467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" pitchFamily="50" charset="0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F5110D7-F726-C857-17CE-FB14F2D52D89}"/>
              </a:ext>
            </a:extLst>
          </p:cNvPr>
          <p:cNvSpPr/>
          <p:nvPr/>
        </p:nvSpPr>
        <p:spPr>
          <a:xfrm rot="10800000">
            <a:off x="386738" y="6195132"/>
            <a:ext cx="585509" cy="466772"/>
          </a:xfrm>
          <a:custGeom>
            <a:avLst/>
            <a:gdLst>
              <a:gd name="connsiteX0" fmla="*/ 70699 w 1053367"/>
              <a:gd name="connsiteY0" fmla="*/ 237808 h 945281"/>
              <a:gd name="connsiteX1" fmla="*/ 558379 w 1053367"/>
              <a:gd name="connsiteY1" fmla="*/ 64 h 945281"/>
              <a:gd name="connsiteX2" fmla="*/ 954619 w 1053367"/>
              <a:gd name="connsiteY2" fmla="*/ 219520 h 945281"/>
              <a:gd name="connsiteX3" fmla="*/ 1033867 w 1053367"/>
              <a:gd name="connsiteY3" fmla="*/ 701104 h 945281"/>
              <a:gd name="connsiteX4" fmla="*/ 662011 w 1053367"/>
              <a:gd name="connsiteY4" fmla="*/ 944944 h 945281"/>
              <a:gd name="connsiteX5" fmla="*/ 113371 w 1053367"/>
              <a:gd name="connsiteY5" fmla="*/ 743776 h 945281"/>
              <a:gd name="connsiteX6" fmla="*/ 9739 w 1053367"/>
              <a:gd name="connsiteY6" fmla="*/ 335344 h 945281"/>
              <a:gd name="connsiteX7" fmla="*/ 70699 w 1053367"/>
              <a:gd name="connsiteY7" fmla="*/ 237808 h 945281"/>
              <a:gd name="connsiteX0" fmla="*/ 194161 w 1048813"/>
              <a:gd name="connsiteY0" fmla="*/ 53156 h 961797"/>
              <a:gd name="connsiteX1" fmla="*/ 553825 w 1048813"/>
              <a:gd name="connsiteY1" fmla="*/ 16580 h 961797"/>
              <a:gd name="connsiteX2" fmla="*/ 950065 w 1048813"/>
              <a:gd name="connsiteY2" fmla="*/ 236036 h 961797"/>
              <a:gd name="connsiteX3" fmla="*/ 1029313 w 1048813"/>
              <a:gd name="connsiteY3" fmla="*/ 717620 h 961797"/>
              <a:gd name="connsiteX4" fmla="*/ 657457 w 1048813"/>
              <a:gd name="connsiteY4" fmla="*/ 961460 h 961797"/>
              <a:gd name="connsiteX5" fmla="*/ 108817 w 1048813"/>
              <a:gd name="connsiteY5" fmla="*/ 760292 h 961797"/>
              <a:gd name="connsiteX6" fmla="*/ 5185 w 1048813"/>
              <a:gd name="connsiteY6" fmla="*/ 351860 h 961797"/>
              <a:gd name="connsiteX7" fmla="*/ 194161 w 1048813"/>
              <a:gd name="connsiteY7" fmla="*/ 53156 h 961797"/>
              <a:gd name="connsiteX0" fmla="*/ 194161 w 1053979"/>
              <a:gd name="connsiteY0" fmla="*/ 53156 h 963170"/>
              <a:gd name="connsiteX1" fmla="*/ 553825 w 1053979"/>
              <a:gd name="connsiteY1" fmla="*/ 16580 h 963170"/>
              <a:gd name="connsiteX2" fmla="*/ 950065 w 1053979"/>
              <a:gd name="connsiteY2" fmla="*/ 236036 h 963170"/>
              <a:gd name="connsiteX3" fmla="*/ 1035409 w 1053979"/>
              <a:gd name="connsiteY3" fmla="*/ 656660 h 963170"/>
              <a:gd name="connsiteX4" fmla="*/ 657457 w 1053979"/>
              <a:gd name="connsiteY4" fmla="*/ 961460 h 963170"/>
              <a:gd name="connsiteX5" fmla="*/ 108817 w 1053979"/>
              <a:gd name="connsiteY5" fmla="*/ 760292 h 963170"/>
              <a:gd name="connsiteX6" fmla="*/ 5185 w 1053979"/>
              <a:gd name="connsiteY6" fmla="*/ 351860 h 963170"/>
              <a:gd name="connsiteX7" fmla="*/ 194161 w 1053979"/>
              <a:gd name="connsiteY7" fmla="*/ 53156 h 963170"/>
              <a:gd name="connsiteX0" fmla="*/ 194161 w 1055725"/>
              <a:gd name="connsiteY0" fmla="*/ 53156 h 945153"/>
              <a:gd name="connsiteX1" fmla="*/ 553825 w 1055725"/>
              <a:gd name="connsiteY1" fmla="*/ 16580 h 945153"/>
              <a:gd name="connsiteX2" fmla="*/ 950065 w 1055725"/>
              <a:gd name="connsiteY2" fmla="*/ 236036 h 945153"/>
              <a:gd name="connsiteX3" fmla="*/ 1035409 w 1055725"/>
              <a:gd name="connsiteY3" fmla="*/ 656660 h 945153"/>
              <a:gd name="connsiteX4" fmla="*/ 633073 w 1055725"/>
              <a:gd name="connsiteY4" fmla="*/ 943172 h 945153"/>
              <a:gd name="connsiteX5" fmla="*/ 108817 w 1055725"/>
              <a:gd name="connsiteY5" fmla="*/ 760292 h 945153"/>
              <a:gd name="connsiteX6" fmla="*/ 5185 w 1055725"/>
              <a:gd name="connsiteY6" fmla="*/ 351860 h 945153"/>
              <a:gd name="connsiteX7" fmla="*/ 194161 w 1055725"/>
              <a:gd name="connsiteY7" fmla="*/ 53156 h 945153"/>
              <a:gd name="connsiteX0" fmla="*/ 194161 w 1055725"/>
              <a:gd name="connsiteY0" fmla="*/ 53156 h 944382"/>
              <a:gd name="connsiteX1" fmla="*/ 553825 w 1055725"/>
              <a:gd name="connsiteY1" fmla="*/ 16580 h 944382"/>
              <a:gd name="connsiteX2" fmla="*/ 950065 w 1055725"/>
              <a:gd name="connsiteY2" fmla="*/ 236036 h 944382"/>
              <a:gd name="connsiteX3" fmla="*/ 1035409 w 1055725"/>
              <a:gd name="connsiteY3" fmla="*/ 656660 h 944382"/>
              <a:gd name="connsiteX4" fmla="*/ 633073 w 1055725"/>
              <a:gd name="connsiteY4" fmla="*/ 943172 h 944382"/>
              <a:gd name="connsiteX5" fmla="*/ 108817 w 1055725"/>
              <a:gd name="connsiteY5" fmla="*/ 742004 h 944382"/>
              <a:gd name="connsiteX6" fmla="*/ 5185 w 1055725"/>
              <a:gd name="connsiteY6" fmla="*/ 351860 h 944382"/>
              <a:gd name="connsiteX7" fmla="*/ 194161 w 1055725"/>
              <a:gd name="connsiteY7" fmla="*/ 53156 h 944382"/>
              <a:gd name="connsiteX0" fmla="*/ 193512 w 1055076"/>
              <a:gd name="connsiteY0" fmla="*/ 53156 h 944382"/>
              <a:gd name="connsiteX1" fmla="*/ 553176 w 1055076"/>
              <a:gd name="connsiteY1" fmla="*/ 16580 h 944382"/>
              <a:gd name="connsiteX2" fmla="*/ 949416 w 1055076"/>
              <a:gd name="connsiteY2" fmla="*/ 236036 h 944382"/>
              <a:gd name="connsiteX3" fmla="*/ 1034760 w 1055076"/>
              <a:gd name="connsiteY3" fmla="*/ 656660 h 944382"/>
              <a:gd name="connsiteX4" fmla="*/ 632424 w 1055076"/>
              <a:gd name="connsiteY4" fmla="*/ 943172 h 944382"/>
              <a:gd name="connsiteX5" fmla="*/ 108168 w 1055076"/>
              <a:gd name="connsiteY5" fmla="*/ 742004 h 944382"/>
              <a:gd name="connsiteX6" fmla="*/ 4536 w 1055076"/>
              <a:gd name="connsiteY6" fmla="*/ 351860 h 944382"/>
              <a:gd name="connsiteX7" fmla="*/ 193512 w 1055076"/>
              <a:gd name="connsiteY7" fmla="*/ 53156 h 944382"/>
              <a:gd name="connsiteX0" fmla="*/ 190642 w 1052206"/>
              <a:gd name="connsiteY0" fmla="*/ 53156 h 945153"/>
              <a:gd name="connsiteX1" fmla="*/ 550306 w 1052206"/>
              <a:gd name="connsiteY1" fmla="*/ 16580 h 945153"/>
              <a:gd name="connsiteX2" fmla="*/ 946546 w 1052206"/>
              <a:gd name="connsiteY2" fmla="*/ 236036 h 945153"/>
              <a:gd name="connsiteX3" fmla="*/ 1031890 w 1052206"/>
              <a:gd name="connsiteY3" fmla="*/ 656660 h 945153"/>
              <a:gd name="connsiteX4" fmla="*/ 629554 w 1052206"/>
              <a:gd name="connsiteY4" fmla="*/ 943172 h 945153"/>
              <a:gd name="connsiteX5" fmla="*/ 129682 w 1052206"/>
              <a:gd name="connsiteY5" fmla="*/ 760292 h 945153"/>
              <a:gd name="connsiteX6" fmla="*/ 1666 w 1052206"/>
              <a:gd name="connsiteY6" fmla="*/ 351860 h 945153"/>
              <a:gd name="connsiteX7" fmla="*/ 190642 w 1052206"/>
              <a:gd name="connsiteY7" fmla="*/ 53156 h 945153"/>
              <a:gd name="connsiteX0" fmla="*/ 190642 w 1052206"/>
              <a:gd name="connsiteY0" fmla="*/ 53156 h 948214"/>
              <a:gd name="connsiteX1" fmla="*/ 550306 w 1052206"/>
              <a:gd name="connsiteY1" fmla="*/ 16580 h 948214"/>
              <a:gd name="connsiteX2" fmla="*/ 946546 w 1052206"/>
              <a:gd name="connsiteY2" fmla="*/ 236036 h 948214"/>
              <a:gd name="connsiteX3" fmla="*/ 1031890 w 1052206"/>
              <a:gd name="connsiteY3" fmla="*/ 656660 h 948214"/>
              <a:gd name="connsiteX4" fmla="*/ 629554 w 1052206"/>
              <a:gd name="connsiteY4" fmla="*/ 943172 h 948214"/>
              <a:gd name="connsiteX5" fmla="*/ 129682 w 1052206"/>
              <a:gd name="connsiteY5" fmla="*/ 760292 h 948214"/>
              <a:gd name="connsiteX6" fmla="*/ 1666 w 1052206"/>
              <a:gd name="connsiteY6" fmla="*/ 351860 h 948214"/>
              <a:gd name="connsiteX7" fmla="*/ 190642 w 1052206"/>
              <a:gd name="connsiteY7" fmla="*/ 53156 h 948214"/>
              <a:gd name="connsiteX0" fmla="*/ 191844 w 1053408"/>
              <a:gd name="connsiteY0" fmla="*/ 53156 h 948214"/>
              <a:gd name="connsiteX1" fmla="*/ 551508 w 1053408"/>
              <a:gd name="connsiteY1" fmla="*/ 16580 h 948214"/>
              <a:gd name="connsiteX2" fmla="*/ 947748 w 1053408"/>
              <a:gd name="connsiteY2" fmla="*/ 236036 h 948214"/>
              <a:gd name="connsiteX3" fmla="*/ 1033092 w 1053408"/>
              <a:gd name="connsiteY3" fmla="*/ 656660 h 948214"/>
              <a:gd name="connsiteX4" fmla="*/ 630756 w 1053408"/>
              <a:gd name="connsiteY4" fmla="*/ 943172 h 948214"/>
              <a:gd name="connsiteX5" fmla="*/ 130884 w 1053408"/>
              <a:gd name="connsiteY5" fmla="*/ 760292 h 948214"/>
              <a:gd name="connsiteX6" fmla="*/ 2868 w 1053408"/>
              <a:gd name="connsiteY6" fmla="*/ 351860 h 948214"/>
              <a:gd name="connsiteX7" fmla="*/ 191844 w 1053408"/>
              <a:gd name="connsiteY7" fmla="*/ 53156 h 948214"/>
              <a:gd name="connsiteX0" fmla="*/ 194097 w 1055661"/>
              <a:gd name="connsiteY0" fmla="*/ 53156 h 948214"/>
              <a:gd name="connsiteX1" fmla="*/ 553761 w 1055661"/>
              <a:gd name="connsiteY1" fmla="*/ 16580 h 948214"/>
              <a:gd name="connsiteX2" fmla="*/ 950001 w 1055661"/>
              <a:gd name="connsiteY2" fmla="*/ 236036 h 948214"/>
              <a:gd name="connsiteX3" fmla="*/ 1035345 w 1055661"/>
              <a:gd name="connsiteY3" fmla="*/ 656660 h 948214"/>
              <a:gd name="connsiteX4" fmla="*/ 633009 w 1055661"/>
              <a:gd name="connsiteY4" fmla="*/ 943172 h 948214"/>
              <a:gd name="connsiteX5" fmla="*/ 133137 w 1055661"/>
              <a:gd name="connsiteY5" fmla="*/ 760292 h 948214"/>
              <a:gd name="connsiteX6" fmla="*/ 5121 w 1055661"/>
              <a:gd name="connsiteY6" fmla="*/ 351860 h 948214"/>
              <a:gd name="connsiteX7" fmla="*/ 194097 w 1055661"/>
              <a:gd name="connsiteY7" fmla="*/ 53156 h 948214"/>
              <a:gd name="connsiteX0" fmla="*/ 189852 w 1051416"/>
              <a:gd name="connsiteY0" fmla="*/ 53156 h 948214"/>
              <a:gd name="connsiteX1" fmla="*/ 549516 w 1051416"/>
              <a:gd name="connsiteY1" fmla="*/ 16580 h 948214"/>
              <a:gd name="connsiteX2" fmla="*/ 945756 w 1051416"/>
              <a:gd name="connsiteY2" fmla="*/ 236036 h 948214"/>
              <a:gd name="connsiteX3" fmla="*/ 1031100 w 1051416"/>
              <a:gd name="connsiteY3" fmla="*/ 656660 h 948214"/>
              <a:gd name="connsiteX4" fmla="*/ 628764 w 1051416"/>
              <a:gd name="connsiteY4" fmla="*/ 943172 h 948214"/>
              <a:gd name="connsiteX5" fmla="*/ 128892 w 1051416"/>
              <a:gd name="connsiteY5" fmla="*/ 760292 h 948214"/>
              <a:gd name="connsiteX6" fmla="*/ 876 w 1051416"/>
              <a:gd name="connsiteY6" fmla="*/ 351860 h 948214"/>
              <a:gd name="connsiteX7" fmla="*/ 189852 w 1051416"/>
              <a:gd name="connsiteY7" fmla="*/ 53156 h 948214"/>
              <a:gd name="connsiteX0" fmla="*/ 189644 w 1051208"/>
              <a:gd name="connsiteY0" fmla="*/ 53156 h 948214"/>
              <a:gd name="connsiteX1" fmla="*/ 549308 w 1051208"/>
              <a:gd name="connsiteY1" fmla="*/ 16580 h 948214"/>
              <a:gd name="connsiteX2" fmla="*/ 945548 w 1051208"/>
              <a:gd name="connsiteY2" fmla="*/ 236036 h 948214"/>
              <a:gd name="connsiteX3" fmla="*/ 1030892 w 1051208"/>
              <a:gd name="connsiteY3" fmla="*/ 656660 h 948214"/>
              <a:gd name="connsiteX4" fmla="*/ 628556 w 1051208"/>
              <a:gd name="connsiteY4" fmla="*/ 943172 h 948214"/>
              <a:gd name="connsiteX5" fmla="*/ 128684 w 1051208"/>
              <a:gd name="connsiteY5" fmla="*/ 760292 h 948214"/>
              <a:gd name="connsiteX6" fmla="*/ 668 w 1051208"/>
              <a:gd name="connsiteY6" fmla="*/ 351860 h 948214"/>
              <a:gd name="connsiteX7" fmla="*/ 189644 w 1051208"/>
              <a:gd name="connsiteY7" fmla="*/ 53156 h 948214"/>
              <a:gd name="connsiteX0" fmla="*/ 189644 w 1051208"/>
              <a:gd name="connsiteY0" fmla="*/ 53156 h 946706"/>
              <a:gd name="connsiteX1" fmla="*/ 549308 w 1051208"/>
              <a:gd name="connsiteY1" fmla="*/ 16580 h 946706"/>
              <a:gd name="connsiteX2" fmla="*/ 945548 w 1051208"/>
              <a:gd name="connsiteY2" fmla="*/ 236036 h 946706"/>
              <a:gd name="connsiteX3" fmla="*/ 1030892 w 1051208"/>
              <a:gd name="connsiteY3" fmla="*/ 656660 h 946706"/>
              <a:gd name="connsiteX4" fmla="*/ 628556 w 1051208"/>
              <a:gd name="connsiteY4" fmla="*/ 943172 h 946706"/>
              <a:gd name="connsiteX5" fmla="*/ 128684 w 1051208"/>
              <a:gd name="connsiteY5" fmla="*/ 760292 h 946706"/>
              <a:gd name="connsiteX6" fmla="*/ 668 w 1051208"/>
              <a:gd name="connsiteY6" fmla="*/ 351860 h 946706"/>
              <a:gd name="connsiteX7" fmla="*/ 189644 w 1051208"/>
              <a:gd name="connsiteY7" fmla="*/ 53156 h 946706"/>
              <a:gd name="connsiteX0" fmla="*/ 189644 w 1045994"/>
              <a:gd name="connsiteY0" fmla="*/ 53156 h 946706"/>
              <a:gd name="connsiteX1" fmla="*/ 549308 w 1045994"/>
              <a:gd name="connsiteY1" fmla="*/ 16580 h 946706"/>
              <a:gd name="connsiteX2" fmla="*/ 945548 w 1045994"/>
              <a:gd name="connsiteY2" fmla="*/ 236036 h 946706"/>
              <a:gd name="connsiteX3" fmla="*/ 1030892 w 1045994"/>
              <a:gd name="connsiteY3" fmla="*/ 656660 h 946706"/>
              <a:gd name="connsiteX4" fmla="*/ 628556 w 1045994"/>
              <a:gd name="connsiteY4" fmla="*/ 943172 h 946706"/>
              <a:gd name="connsiteX5" fmla="*/ 128684 w 1045994"/>
              <a:gd name="connsiteY5" fmla="*/ 760292 h 946706"/>
              <a:gd name="connsiteX6" fmla="*/ 668 w 1045994"/>
              <a:gd name="connsiteY6" fmla="*/ 351860 h 946706"/>
              <a:gd name="connsiteX7" fmla="*/ 189644 w 1045994"/>
              <a:gd name="connsiteY7" fmla="*/ 53156 h 946706"/>
              <a:gd name="connsiteX0" fmla="*/ 189644 w 1043419"/>
              <a:gd name="connsiteY0" fmla="*/ 53156 h 946706"/>
              <a:gd name="connsiteX1" fmla="*/ 549308 w 1043419"/>
              <a:gd name="connsiteY1" fmla="*/ 16580 h 946706"/>
              <a:gd name="connsiteX2" fmla="*/ 945548 w 1043419"/>
              <a:gd name="connsiteY2" fmla="*/ 236036 h 946706"/>
              <a:gd name="connsiteX3" fmla="*/ 1030892 w 1043419"/>
              <a:gd name="connsiteY3" fmla="*/ 656660 h 946706"/>
              <a:gd name="connsiteX4" fmla="*/ 628556 w 1043419"/>
              <a:gd name="connsiteY4" fmla="*/ 943172 h 946706"/>
              <a:gd name="connsiteX5" fmla="*/ 128684 w 1043419"/>
              <a:gd name="connsiteY5" fmla="*/ 760292 h 946706"/>
              <a:gd name="connsiteX6" fmla="*/ 668 w 1043419"/>
              <a:gd name="connsiteY6" fmla="*/ 351860 h 946706"/>
              <a:gd name="connsiteX7" fmla="*/ 189644 w 1043419"/>
              <a:gd name="connsiteY7" fmla="*/ 53156 h 946706"/>
              <a:gd name="connsiteX0" fmla="*/ 189644 w 1043144"/>
              <a:gd name="connsiteY0" fmla="*/ 40617 h 934167"/>
              <a:gd name="connsiteX1" fmla="*/ 561500 w 1043144"/>
              <a:gd name="connsiteY1" fmla="*/ 22329 h 934167"/>
              <a:gd name="connsiteX2" fmla="*/ 945548 w 1043144"/>
              <a:gd name="connsiteY2" fmla="*/ 223497 h 934167"/>
              <a:gd name="connsiteX3" fmla="*/ 1030892 w 1043144"/>
              <a:gd name="connsiteY3" fmla="*/ 644121 h 934167"/>
              <a:gd name="connsiteX4" fmla="*/ 628556 w 1043144"/>
              <a:gd name="connsiteY4" fmla="*/ 930633 h 934167"/>
              <a:gd name="connsiteX5" fmla="*/ 128684 w 1043144"/>
              <a:gd name="connsiteY5" fmla="*/ 747753 h 934167"/>
              <a:gd name="connsiteX6" fmla="*/ 668 w 1043144"/>
              <a:gd name="connsiteY6" fmla="*/ 339321 h 934167"/>
              <a:gd name="connsiteX7" fmla="*/ 189644 w 1043144"/>
              <a:gd name="connsiteY7" fmla="*/ 40617 h 934167"/>
              <a:gd name="connsiteX0" fmla="*/ 189644 w 1042621"/>
              <a:gd name="connsiteY0" fmla="*/ 48728 h 942278"/>
              <a:gd name="connsiteX1" fmla="*/ 585884 w 1042621"/>
              <a:gd name="connsiteY1" fmla="*/ 18248 h 942278"/>
              <a:gd name="connsiteX2" fmla="*/ 945548 w 1042621"/>
              <a:gd name="connsiteY2" fmla="*/ 231608 h 942278"/>
              <a:gd name="connsiteX3" fmla="*/ 1030892 w 1042621"/>
              <a:gd name="connsiteY3" fmla="*/ 652232 h 942278"/>
              <a:gd name="connsiteX4" fmla="*/ 628556 w 1042621"/>
              <a:gd name="connsiteY4" fmla="*/ 938744 h 942278"/>
              <a:gd name="connsiteX5" fmla="*/ 128684 w 1042621"/>
              <a:gd name="connsiteY5" fmla="*/ 755864 h 942278"/>
              <a:gd name="connsiteX6" fmla="*/ 668 w 1042621"/>
              <a:gd name="connsiteY6" fmla="*/ 347432 h 942278"/>
              <a:gd name="connsiteX7" fmla="*/ 189644 w 1042621"/>
              <a:gd name="connsiteY7" fmla="*/ 48728 h 942278"/>
              <a:gd name="connsiteX0" fmla="*/ 189644 w 1042621"/>
              <a:gd name="connsiteY0" fmla="*/ 56733 h 950283"/>
              <a:gd name="connsiteX1" fmla="*/ 585884 w 1042621"/>
              <a:gd name="connsiteY1" fmla="*/ 26253 h 950283"/>
              <a:gd name="connsiteX2" fmla="*/ 945548 w 1042621"/>
              <a:gd name="connsiteY2" fmla="*/ 239613 h 950283"/>
              <a:gd name="connsiteX3" fmla="*/ 1030892 w 1042621"/>
              <a:gd name="connsiteY3" fmla="*/ 660237 h 950283"/>
              <a:gd name="connsiteX4" fmla="*/ 628556 w 1042621"/>
              <a:gd name="connsiteY4" fmla="*/ 946749 h 950283"/>
              <a:gd name="connsiteX5" fmla="*/ 128684 w 1042621"/>
              <a:gd name="connsiteY5" fmla="*/ 763869 h 950283"/>
              <a:gd name="connsiteX6" fmla="*/ 668 w 1042621"/>
              <a:gd name="connsiteY6" fmla="*/ 355437 h 950283"/>
              <a:gd name="connsiteX7" fmla="*/ 189644 w 1042621"/>
              <a:gd name="connsiteY7" fmla="*/ 56733 h 950283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347 w 1054324"/>
              <a:gd name="connsiteY0" fmla="*/ 57547 h 951097"/>
              <a:gd name="connsiteX1" fmla="*/ 597587 w 1054324"/>
              <a:gd name="connsiteY1" fmla="*/ 27067 h 951097"/>
              <a:gd name="connsiteX2" fmla="*/ 957251 w 1054324"/>
              <a:gd name="connsiteY2" fmla="*/ 240427 h 951097"/>
              <a:gd name="connsiteX3" fmla="*/ 1042595 w 1054324"/>
              <a:gd name="connsiteY3" fmla="*/ 661051 h 951097"/>
              <a:gd name="connsiteX4" fmla="*/ 640259 w 1054324"/>
              <a:gd name="connsiteY4" fmla="*/ 947563 h 951097"/>
              <a:gd name="connsiteX5" fmla="*/ 140387 w 1054324"/>
              <a:gd name="connsiteY5" fmla="*/ 764683 h 951097"/>
              <a:gd name="connsiteX6" fmla="*/ 179 w 1054324"/>
              <a:gd name="connsiteY6" fmla="*/ 374539 h 951097"/>
              <a:gd name="connsiteX7" fmla="*/ 201347 w 1054324"/>
              <a:gd name="connsiteY7" fmla="*/ 57547 h 951097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9187"/>
              <a:gd name="connsiteY0" fmla="*/ 57547 h 950044"/>
              <a:gd name="connsiteX1" fmla="*/ 597587 w 1059187"/>
              <a:gd name="connsiteY1" fmla="*/ 27067 h 950044"/>
              <a:gd name="connsiteX2" fmla="*/ 957251 w 1059187"/>
              <a:gd name="connsiteY2" fmla="*/ 240427 h 950044"/>
              <a:gd name="connsiteX3" fmla="*/ 1042595 w 1059187"/>
              <a:gd name="connsiteY3" fmla="*/ 661051 h 950044"/>
              <a:gd name="connsiteX4" fmla="*/ 640259 w 1059187"/>
              <a:gd name="connsiteY4" fmla="*/ 947563 h 950044"/>
              <a:gd name="connsiteX5" fmla="*/ 140387 w 1059187"/>
              <a:gd name="connsiteY5" fmla="*/ 764683 h 950044"/>
              <a:gd name="connsiteX6" fmla="*/ 179 w 1059187"/>
              <a:gd name="connsiteY6" fmla="*/ 374539 h 950044"/>
              <a:gd name="connsiteX7" fmla="*/ 201347 w 1059187"/>
              <a:gd name="connsiteY7" fmla="*/ 57547 h 950044"/>
              <a:gd name="connsiteX0" fmla="*/ 201347 w 1053601"/>
              <a:gd name="connsiteY0" fmla="*/ 57547 h 950044"/>
              <a:gd name="connsiteX1" fmla="*/ 634163 w 1053601"/>
              <a:gd name="connsiteY1" fmla="*/ 27067 h 950044"/>
              <a:gd name="connsiteX2" fmla="*/ 957251 w 1053601"/>
              <a:gd name="connsiteY2" fmla="*/ 240427 h 950044"/>
              <a:gd name="connsiteX3" fmla="*/ 1042595 w 1053601"/>
              <a:gd name="connsiteY3" fmla="*/ 661051 h 950044"/>
              <a:gd name="connsiteX4" fmla="*/ 640259 w 1053601"/>
              <a:gd name="connsiteY4" fmla="*/ 947563 h 950044"/>
              <a:gd name="connsiteX5" fmla="*/ 140387 w 1053601"/>
              <a:gd name="connsiteY5" fmla="*/ 764683 h 950044"/>
              <a:gd name="connsiteX6" fmla="*/ 179 w 1053601"/>
              <a:gd name="connsiteY6" fmla="*/ 374539 h 950044"/>
              <a:gd name="connsiteX7" fmla="*/ 201347 w 1053601"/>
              <a:gd name="connsiteY7" fmla="*/ 57547 h 950044"/>
              <a:gd name="connsiteX0" fmla="*/ 201347 w 1053601"/>
              <a:gd name="connsiteY0" fmla="*/ 52235 h 944732"/>
              <a:gd name="connsiteX1" fmla="*/ 634163 w 1053601"/>
              <a:gd name="connsiteY1" fmla="*/ 21755 h 944732"/>
              <a:gd name="connsiteX2" fmla="*/ 957251 w 1053601"/>
              <a:gd name="connsiteY2" fmla="*/ 235115 h 944732"/>
              <a:gd name="connsiteX3" fmla="*/ 1042595 w 1053601"/>
              <a:gd name="connsiteY3" fmla="*/ 655739 h 944732"/>
              <a:gd name="connsiteX4" fmla="*/ 640259 w 1053601"/>
              <a:gd name="connsiteY4" fmla="*/ 942251 h 944732"/>
              <a:gd name="connsiteX5" fmla="*/ 140387 w 1053601"/>
              <a:gd name="connsiteY5" fmla="*/ 759371 h 944732"/>
              <a:gd name="connsiteX6" fmla="*/ 179 w 1053601"/>
              <a:gd name="connsiteY6" fmla="*/ 369227 h 944732"/>
              <a:gd name="connsiteX7" fmla="*/ 201347 w 1053601"/>
              <a:gd name="connsiteY7" fmla="*/ 52235 h 944732"/>
              <a:gd name="connsiteX0" fmla="*/ 201594 w 1053848"/>
              <a:gd name="connsiteY0" fmla="*/ 52235 h 944732"/>
              <a:gd name="connsiteX1" fmla="*/ 634410 w 1053848"/>
              <a:gd name="connsiteY1" fmla="*/ 21755 h 944732"/>
              <a:gd name="connsiteX2" fmla="*/ 957498 w 1053848"/>
              <a:gd name="connsiteY2" fmla="*/ 235115 h 944732"/>
              <a:gd name="connsiteX3" fmla="*/ 1042842 w 1053848"/>
              <a:gd name="connsiteY3" fmla="*/ 655739 h 944732"/>
              <a:gd name="connsiteX4" fmla="*/ 640506 w 1053848"/>
              <a:gd name="connsiteY4" fmla="*/ 942251 h 944732"/>
              <a:gd name="connsiteX5" fmla="*/ 140634 w 1053848"/>
              <a:gd name="connsiteY5" fmla="*/ 759371 h 944732"/>
              <a:gd name="connsiteX6" fmla="*/ 426 w 1053848"/>
              <a:gd name="connsiteY6" fmla="*/ 369227 h 944732"/>
              <a:gd name="connsiteX7" fmla="*/ 201594 w 1053848"/>
              <a:gd name="connsiteY7" fmla="*/ 52235 h 944732"/>
              <a:gd name="connsiteX0" fmla="*/ 201594 w 1053848"/>
              <a:gd name="connsiteY0" fmla="*/ 52235 h 943967"/>
              <a:gd name="connsiteX1" fmla="*/ 634410 w 1053848"/>
              <a:gd name="connsiteY1" fmla="*/ 21755 h 943967"/>
              <a:gd name="connsiteX2" fmla="*/ 957498 w 1053848"/>
              <a:gd name="connsiteY2" fmla="*/ 235115 h 943967"/>
              <a:gd name="connsiteX3" fmla="*/ 1042842 w 1053848"/>
              <a:gd name="connsiteY3" fmla="*/ 655739 h 943967"/>
              <a:gd name="connsiteX4" fmla="*/ 640506 w 1053848"/>
              <a:gd name="connsiteY4" fmla="*/ 942251 h 943967"/>
              <a:gd name="connsiteX5" fmla="*/ 140634 w 1053848"/>
              <a:gd name="connsiteY5" fmla="*/ 759371 h 943967"/>
              <a:gd name="connsiteX6" fmla="*/ 426 w 1053848"/>
              <a:gd name="connsiteY6" fmla="*/ 369227 h 943967"/>
              <a:gd name="connsiteX7" fmla="*/ 201594 w 1053848"/>
              <a:gd name="connsiteY7" fmla="*/ 52235 h 943967"/>
              <a:gd name="connsiteX0" fmla="*/ 201594 w 1053848"/>
              <a:gd name="connsiteY0" fmla="*/ 52235 h 944586"/>
              <a:gd name="connsiteX1" fmla="*/ 634410 w 1053848"/>
              <a:gd name="connsiteY1" fmla="*/ 21755 h 944586"/>
              <a:gd name="connsiteX2" fmla="*/ 957498 w 1053848"/>
              <a:gd name="connsiteY2" fmla="*/ 235115 h 944586"/>
              <a:gd name="connsiteX3" fmla="*/ 1042842 w 1053848"/>
              <a:gd name="connsiteY3" fmla="*/ 655739 h 944586"/>
              <a:gd name="connsiteX4" fmla="*/ 640506 w 1053848"/>
              <a:gd name="connsiteY4" fmla="*/ 942251 h 944586"/>
              <a:gd name="connsiteX5" fmla="*/ 140634 w 1053848"/>
              <a:gd name="connsiteY5" fmla="*/ 759371 h 944586"/>
              <a:gd name="connsiteX6" fmla="*/ 426 w 1053848"/>
              <a:gd name="connsiteY6" fmla="*/ 369227 h 944586"/>
              <a:gd name="connsiteX7" fmla="*/ 201594 w 1053848"/>
              <a:gd name="connsiteY7" fmla="*/ 52235 h 944586"/>
              <a:gd name="connsiteX0" fmla="*/ 207458 w 1059712"/>
              <a:gd name="connsiteY0" fmla="*/ 52235 h 943658"/>
              <a:gd name="connsiteX1" fmla="*/ 640274 w 1059712"/>
              <a:gd name="connsiteY1" fmla="*/ 21755 h 943658"/>
              <a:gd name="connsiteX2" fmla="*/ 963362 w 1059712"/>
              <a:gd name="connsiteY2" fmla="*/ 235115 h 943658"/>
              <a:gd name="connsiteX3" fmla="*/ 1048706 w 1059712"/>
              <a:gd name="connsiteY3" fmla="*/ 655739 h 943658"/>
              <a:gd name="connsiteX4" fmla="*/ 646370 w 1059712"/>
              <a:gd name="connsiteY4" fmla="*/ 942251 h 943658"/>
              <a:gd name="connsiteX5" fmla="*/ 116018 w 1059712"/>
              <a:gd name="connsiteY5" fmla="*/ 741083 h 943658"/>
              <a:gd name="connsiteX6" fmla="*/ 6290 w 1059712"/>
              <a:gd name="connsiteY6" fmla="*/ 369227 h 943658"/>
              <a:gd name="connsiteX7" fmla="*/ 207458 w 1059712"/>
              <a:gd name="connsiteY7" fmla="*/ 52235 h 943658"/>
              <a:gd name="connsiteX0" fmla="*/ 206696 w 1058950"/>
              <a:gd name="connsiteY0" fmla="*/ 52235 h 943658"/>
              <a:gd name="connsiteX1" fmla="*/ 639512 w 1058950"/>
              <a:gd name="connsiteY1" fmla="*/ 21755 h 943658"/>
              <a:gd name="connsiteX2" fmla="*/ 962600 w 1058950"/>
              <a:gd name="connsiteY2" fmla="*/ 235115 h 943658"/>
              <a:gd name="connsiteX3" fmla="*/ 1047944 w 1058950"/>
              <a:gd name="connsiteY3" fmla="*/ 655739 h 943658"/>
              <a:gd name="connsiteX4" fmla="*/ 645608 w 1058950"/>
              <a:gd name="connsiteY4" fmla="*/ 942251 h 943658"/>
              <a:gd name="connsiteX5" fmla="*/ 115256 w 1058950"/>
              <a:gd name="connsiteY5" fmla="*/ 741083 h 943658"/>
              <a:gd name="connsiteX6" fmla="*/ 5528 w 1058950"/>
              <a:gd name="connsiteY6" fmla="*/ 369227 h 943658"/>
              <a:gd name="connsiteX7" fmla="*/ 206696 w 1058950"/>
              <a:gd name="connsiteY7" fmla="*/ 52235 h 943658"/>
              <a:gd name="connsiteX0" fmla="*/ 202410 w 1054664"/>
              <a:gd name="connsiteY0" fmla="*/ 52235 h 945932"/>
              <a:gd name="connsiteX1" fmla="*/ 635226 w 1054664"/>
              <a:gd name="connsiteY1" fmla="*/ 21755 h 945932"/>
              <a:gd name="connsiteX2" fmla="*/ 958314 w 1054664"/>
              <a:gd name="connsiteY2" fmla="*/ 235115 h 945932"/>
              <a:gd name="connsiteX3" fmla="*/ 1043658 w 1054664"/>
              <a:gd name="connsiteY3" fmla="*/ 655739 h 945932"/>
              <a:gd name="connsiteX4" fmla="*/ 641322 w 1054664"/>
              <a:gd name="connsiteY4" fmla="*/ 942251 h 945932"/>
              <a:gd name="connsiteX5" fmla="*/ 147546 w 1054664"/>
              <a:gd name="connsiteY5" fmla="*/ 777659 h 945932"/>
              <a:gd name="connsiteX6" fmla="*/ 1242 w 1054664"/>
              <a:gd name="connsiteY6" fmla="*/ 369227 h 945932"/>
              <a:gd name="connsiteX7" fmla="*/ 202410 w 1054664"/>
              <a:gd name="connsiteY7" fmla="*/ 52235 h 945932"/>
              <a:gd name="connsiteX0" fmla="*/ 202410 w 1054664"/>
              <a:gd name="connsiteY0" fmla="*/ 52235 h 945707"/>
              <a:gd name="connsiteX1" fmla="*/ 635226 w 1054664"/>
              <a:gd name="connsiteY1" fmla="*/ 21755 h 945707"/>
              <a:gd name="connsiteX2" fmla="*/ 958314 w 1054664"/>
              <a:gd name="connsiteY2" fmla="*/ 235115 h 945707"/>
              <a:gd name="connsiteX3" fmla="*/ 1043658 w 1054664"/>
              <a:gd name="connsiteY3" fmla="*/ 655739 h 945707"/>
              <a:gd name="connsiteX4" fmla="*/ 641322 w 1054664"/>
              <a:gd name="connsiteY4" fmla="*/ 942251 h 945707"/>
              <a:gd name="connsiteX5" fmla="*/ 147546 w 1054664"/>
              <a:gd name="connsiteY5" fmla="*/ 777659 h 945707"/>
              <a:gd name="connsiteX6" fmla="*/ 1242 w 1054664"/>
              <a:gd name="connsiteY6" fmla="*/ 369227 h 945707"/>
              <a:gd name="connsiteX7" fmla="*/ 202410 w 1054664"/>
              <a:gd name="connsiteY7" fmla="*/ 52235 h 945707"/>
              <a:gd name="connsiteX0" fmla="*/ 202410 w 1054664"/>
              <a:gd name="connsiteY0" fmla="*/ 52235 h 944188"/>
              <a:gd name="connsiteX1" fmla="*/ 635226 w 1054664"/>
              <a:gd name="connsiteY1" fmla="*/ 21755 h 944188"/>
              <a:gd name="connsiteX2" fmla="*/ 958314 w 1054664"/>
              <a:gd name="connsiteY2" fmla="*/ 235115 h 944188"/>
              <a:gd name="connsiteX3" fmla="*/ 1043658 w 1054664"/>
              <a:gd name="connsiteY3" fmla="*/ 655739 h 944188"/>
              <a:gd name="connsiteX4" fmla="*/ 641322 w 1054664"/>
              <a:gd name="connsiteY4" fmla="*/ 942251 h 944188"/>
              <a:gd name="connsiteX5" fmla="*/ 147546 w 1054664"/>
              <a:gd name="connsiteY5" fmla="*/ 777659 h 944188"/>
              <a:gd name="connsiteX6" fmla="*/ 1242 w 1054664"/>
              <a:gd name="connsiteY6" fmla="*/ 369227 h 944188"/>
              <a:gd name="connsiteX7" fmla="*/ 202410 w 1054664"/>
              <a:gd name="connsiteY7" fmla="*/ 52235 h 944188"/>
              <a:gd name="connsiteX0" fmla="*/ 202410 w 1054664"/>
              <a:gd name="connsiteY0" fmla="*/ 50573 h 942526"/>
              <a:gd name="connsiteX1" fmla="*/ 635226 w 1054664"/>
              <a:gd name="connsiteY1" fmla="*/ 20093 h 942526"/>
              <a:gd name="connsiteX2" fmla="*/ 958314 w 1054664"/>
              <a:gd name="connsiteY2" fmla="*/ 233453 h 942526"/>
              <a:gd name="connsiteX3" fmla="*/ 1043658 w 1054664"/>
              <a:gd name="connsiteY3" fmla="*/ 654077 h 942526"/>
              <a:gd name="connsiteX4" fmla="*/ 641322 w 1054664"/>
              <a:gd name="connsiteY4" fmla="*/ 940589 h 942526"/>
              <a:gd name="connsiteX5" fmla="*/ 147546 w 1054664"/>
              <a:gd name="connsiteY5" fmla="*/ 775997 h 942526"/>
              <a:gd name="connsiteX6" fmla="*/ 1242 w 1054664"/>
              <a:gd name="connsiteY6" fmla="*/ 367565 h 942526"/>
              <a:gd name="connsiteX7" fmla="*/ 202410 w 1054664"/>
              <a:gd name="connsiteY7" fmla="*/ 50573 h 942526"/>
              <a:gd name="connsiteX0" fmla="*/ 201619 w 1053873"/>
              <a:gd name="connsiteY0" fmla="*/ 50573 h 947410"/>
              <a:gd name="connsiteX1" fmla="*/ 634435 w 1053873"/>
              <a:gd name="connsiteY1" fmla="*/ 20093 h 947410"/>
              <a:gd name="connsiteX2" fmla="*/ 957523 w 1053873"/>
              <a:gd name="connsiteY2" fmla="*/ 233453 h 947410"/>
              <a:gd name="connsiteX3" fmla="*/ 1042867 w 1053873"/>
              <a:gd name="connsiteY3" fmla="*/ 654077 h 947410"/>
              <a:gd name="connsiteX4" fmla="*/ 640531 w 1053873"/>
              <a:gd name="connsiteY4" fmla="*/ 940589 h 947410"/>
              <a:gd name="connsiteX5" fmla="*/ 165043 w 1053873"/>
              <a:gd name="connsiteY5" fmla="*/ 806477 h 947410"/>
              <a:gd name="connsiteX6" fmla="*/ 451 w 1053873"/>
              <a:gd name="connsiteY6" fmla="*/ 367565 h 947410"/>
              <a:gd name="connsiteX7" fmla="*/ 201619 w 1053873"/>
              <a:gd name="connsiteY7" fmla="*/ 50573 h 947410"/>
              <a:gd name="connsiteX0" fmla="*/ 201789 w 1054043"/>
              <a:gd name="connsiteY0" fmla="*/ 50573 h 947410"/>
              <a:gd name="connsiteX1" fmla="*/ 634605 w 1054043"/>
              <a:gd name="connsiteY1" fmla="*/ 20093 h 947410"/>
              <a:gd name="connsiteX2" fmla="*/ 957693 w 1054043"/>
              <a:gd name="connsiteY2" fmla="*/ 233453 h 947410"/>
              <a:gd name="connsiteX3" fmla="*/ 1043037 w 1054043"/>
              <a:gd name="connsiteY3" fmla="*/ 654077 h 947410"/>
              <a:gd name="connsiteX4" fmla="*/ 640701 w 1054043"/>
              <a:gd name="connsiteY4" fmla="*/ 940589 h 947410"/>
              <a:gd name="connsiteX5" fmla="*/ 165213 w 1054043"/>
              <a:gd name="connsiteY5" fmla="*/ 806477 h 947410"/>
              <a:gd name="connsiteX6" fmla="*/ 621 w 1054043"/>
              <a:gd name="connsiteY6" fmla="*/ 367565 h 947410"/>
              <a:gd name="connsiteX7" fmla="*/ 201789 w 1054043"/>
              <a:gd name="connsiteY7" fmla="*/ 50573 h 947410"/>
              <a:gd name="connsiteX0" fmla="*/ 201789 w 1055272"/>
              <a:gd name="connsiteY0" fmla="*/ 50573 h 947410"/>
              <a:gd name="connsiteX1" fmla="*/ 634605 w 1055272"/>
              <a:gd name="connsiteY1" fmla="*/ 20093 h 947410"/>
              <a:gd name="connsiteX2" fmla="*/ 957693 w 1055272"/>
              <a:gd name="connsiteY2" fmla="*/ 233453 h 947410"/>
              <a:gd name="connsiteX3" fmla="*/ 1043037 w 1055272"/>
              <a:gd name="connsiteY3" fmla="*/ 654077 h 947410"/>
              <a:gd name="connsiteX4" fmla="*/ 732141 w 1055272"/>
              <a:gd name="connsiteY4" fmla="*/ 940589 h 947410"/>
              <a:gd name="connsiteX5" fmla="*/ 165213 w 1055272"/>
              <a:gd name="connsiteY5" fmla="*/ 806477 h 947410"/>
              <a:gd name="connsiteX6" fmla="*/ 621 w 1055272"/>
              <a:gd name="connsiteY6" fmla="*/ 367565 h 947410"/>
              <a:gd name="connsiteX7" fmla="*/ 201789 w 1055272"/>
              <a:gd name="connsiteY7" fmla="*/ 50573 h 947410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352"/>
              <a:gd name="connsiteY0" fmla="*/ 61201 h 959155"/>
              <a:gd name="connsiteX1" fmla="*/ 628509 w 1066352"/>
              <a:gd name="connsiteY1" fmla="*/ 18529 h 959155"/>
              <a:gd name="connsiteX2" fmla="*/ 957693 w 1066352"/>
              <a:gd name="connsiteY2" fmla="*/ 244081 h 959155"/>
              <a:gd name="connsiteX3" fmla="*/ 1055229 w 1066352"/>
              <a:gd name="connsiteY3" fmla="*/ 646417 h 959155"/>
              <a:gd name="connsiteX4" fmla="*/ 732141 w 1066352"/>
              <a:gd name="connsiteY4" fmla="*/ 951217 h 959155"/>
              <a:gd name="connsiteX5" fmla="*/ 165213 w 1066352"/>
              <a:gd name="connsiteY5" fmla="*/ 817105 h 959155"/>
              <a:gd name="connsiteX6" fmla="*/ 621 w 1066352"/>
              <a:gd name="connsiteY6" fmla="*/ 378193 h 959155"/>
              <a:gd name="connsiteX7" fmla="*/ 201789 w 1066352"/>
              <a:gd name="connsiteY7" fmla="*/ 61201 h 959155"/>
              <a:gd name="connsiteX0" fmla="*/ 140490 w 1066013"/>
              <a:gd name="connsiteY0" fmla="*/ 66914 h 952676"/>
              <a:gd name="connsiteX1" fmla="*/ 628170 w 1066013"/>
              <a:gd name="connsiteY1" fmla="*/ 12050 h 952676"/>
              <a:gd name="connsiteX2" fmla="*/ 957354 w 1066013"/>
              <a:gd name="connsiteY2" fmla="*/ 237602 h 952676"/>
              <a:gd name="connsiteX3" fmla="*/ 1054890 w 1066013"/>
              <a:gd name="connsiteY3" fmla="*/ 639938 h 952676"/>
              <a:gd name="connsiteX4" fmla="*/ 731802 w 1066013"/>
              <a:gd name="connsiteY4" fmla="*/ 944738 h 952676"/>
              <a:gd name="connsiteX5" fmla="*/ 164874 w 1066013"/>
              <a:gd name="connsiteY5" fmla="*/ 810626 h 952676"/>
              <a:gd name="connsiteX6" fmla="*/ 282 w 1066013"/>
              <a:gd name="connsiteY6" fmla="*/ 371714 h 952676"/>
              <a:gd name="connsiteX7" fmla="*/ 140490 w 1066013"/>
              <a:gd name="connsiteY7" fmla="*/ 66914 h 952676"/>
              <a:gd name="connsiteX0" fmla="*/ 195524 w 1066183"/>
              <a:gd name="connsiteY0" fmla="*/ 41910 h 970344"/>
              <a:gd name="connsiteX1" fmla="*/ 628340 w 1066183"/>
              <a:gd name="connsiteY1" fmla="*/ 29718 h 970344"/>
              <a:gd name="connsiteX2" fmla="*/ 957524 w 1066183"/>
              <a:gd name="connsiteY2" fmla="*/ 255270 h 970344"/>
              <a:gd name="connsiteX3" fmla="*/ 1055060 w 1066183"/>
              <a:gd name="connsiteY3" fmla="*/ 657606 h 970344"/>
              <a:gd name="connsiteX4" fmla="*/ 731972 w 1066183"/>
              <a:gd name="connsiteY4" fmla="*/ 962406 h 970344"/>
              <a:gd name="connsiteX5" fmla="*/ 165044 w 1066183"/>
              <a:gd name="connsiteY5" fmla="*/ 828294 h 970344"/>
              <a:gd name="connsiteX6" fmla="*/ 452 w 1066183"/>
              <a:gd name="connsiteY6" fmla="*/ 389382 h 970344"/>
              <a:gd name="connsiteX7" fmla="*/ 195524 w 1066183"/>
              <a:gd name="connsiteY7" fmla="*/ 41910 h 970344"/>
              <a:gd name="connsiteX0" fmla="*/ 213681 w 1084340"/>
              <a:gd name="connsiteY0" fmla="*/ 45413 h 973847"/>
              <a:gd name="connsiteX1" fmla="*/ 646497 w 1084340"/>
              <a:gd name="connsiteY1" fmla="*/ 33221 h 973847"/>
              <a:gd name="connsiteX2" fmla="*/ 975681 w 1084340"/>
              <a:gd name="connsiteY2" fmla="*/ 258773 h 973847"/>
              <a:gd name="connsiteX3" fmla="*/ 1073217 w 1084340"/>
              <a:gd name="connsiteY3" fmla="*/ 661109 h 973847"/>
              <a:gd name="connsiteX4" fmla="*/ 750129 w 1084340"/>
              <a:gd name="connsiteY4" fmla="*/ 965909 h 973847"/>
              <a:gd name="connsiteX5" fmla="*/ 183201 w 1084340"/>
              <a:gd name="connsiteY5" fmla="*/ 831797 h 973847"/>
              <a:gd name="connsiteX6" fmla="*/ 321 w 1084340"/>
              <a:gd name="connsiteY6" fmla="*/ 447749 h 973847"/>
              <a:gd name="connsiteX7" fmla="*/ 213681 w 1084340"/>
              <a:gd name="connsiteY7" fmla="*/ 45413 h 973847"/>
              <a:gd name="connsiteX0" fmla="*/ 213403 w 1084062"/>
              <a:gd name="connsiteY0" fmla="*/ 45413 h 973847"/>
              <a:gd name="connsiteX1" fmla="*/ 646219 w 1084062"/>
              <a:gd name="connsiteY1" fmla="*/ 33221 h 973847"/>
              <a:gd name="connsiteX2" fmla="*/ 975403 w 1084062"/>
              <a:gd name="connsiteY2" fmla="*/ 258773 h 973847"/>
              <a:gd name="connsiteX3" fmla="*/ 1072939 w 1084062"/>
              <a:gd name="connsiteY3" fmla="*/ 661109 h 973847"/>
              <a:gd name="connsiteX4" fmla="*/ 749851 w 1084062"/>
              <a:gd name="connsiteY4" fmla="*/ 965909 h 973847"/>
              <a:gd name="connsiteX5" fmla="*/ 201211 w 1084062"/>
              <a:gd name="connsiteY5" fmla="*/ 831797 h 973847"/>
              <a:gd name="connsiteX6" fmla="*/ 43 w 1084062"/>
              <a:gd name="connsiteY6" fmla="*/ 447749 h 973847"/>
              <a:gd name="connsiteX7" fmla="*/ 213403 w 1084062"/>
              <a:gd name="connsiteY7" fmla="*/ 45413 h 973847"/>
              <a:gd name="connsiteX0" fmla="*/ 213403 w 1084062"/>
              <a:gd name="connsiteY0" fmla="*/ 72961 h 952627"/>
              <a:gd name="connsiteX1" fmla="*/ 646219 w 1084062"/>
              <a:gd name="connsiteY1" fmla="*/ 12001 h 952627"/>
              <a:gd name="connsiteX2" fmla="*/ 975403 w 1084062"/>
              <a:gd name="connsiteY2" fmla="*/ 237553 h 952627"/>
              <a:gd name="connsiteX3" fmla="*/ 1072939 w 1084062"/>
              <a:gd name="connsiteY3" fmla="*/ 639889 h 952627"/>
              <a:gd name="connsiteX4" fmla="*/ 749851 w 1084062"/>
              <a:gd name="connsiteY4" fmla="*/ 944689 h 952627"/>
              <a:gd name="connsiteX5" fmla="*/ 201211 w 1084062"/>
              <a:gd name="connsiteY5" fmla="*/ 810577 h 952627"/>
              <a:gd name="connsiteX6" fmla="*/ 43 w 1084062"/>
              <a:gd name="connsiteY6" fmla="*/ 426529 h 952627"/>
              <a:gd name="connsiteX7" fmla="*/ 213403 w 1084062"/>
              <a:gd name="connsiteY7" fmla="*/ 72961 h 952627"/>
              <a:gd name="connsiteX0" fmla="*/ 213403 w 1084062"/>
              <a:gd name="connsiteY0" fmla="*/ 85629 h 965295"/>
              <a:gd name="connsiteX1" fmla="*/ 646219 w 1084062"/>
              <a:gd name="connsiteY1" fmla="*/ 24669 h 965295"/>
              <a:gd name="connsiteX2" fmla="*/ 975403 w 1084062"/>
              <a:gd name="connsiteY2" fmla="*/ 250221 h 965295"/>
              <a:gd name="connsiteX3" fmla="*/ 1072939 w 1084062"/>
              <a:gd name="connsiteY3" fmla="*/ 652557 h 965295"/>
              <a:gd name="connsiteX4" fmla="*/ 749851 w 1084062"/>
              <a:gd name="connsiteY4" fmla="*/ 957357 h 965295"/>
              <a:gd name="connsiteX5" fmla="*/ 201211 w 1084062"/>
              <a:gd name="connsiteY5" fmla="*/ 823245 h 965295"/>
              <a:gd name="connsiteX6" fmla="*/ 43 w 1084062"/>
              <a:gd name="connsiteY6" fmla="*/ 439197 h 965295"/>
              <a:gd name="connsiteX7" fmla="*/ 213403 w 1084062"/>
              <a:gd name="connsiteY7" fmla="*/ 85629 h 965295"/>
              <a:gd name="connsiteX0" fmla="*/ 213403 w 1084062"/>
              <a:gd name="connsiteY0" fmla="*/ 90711 h 970377"/>
              <a:gd name="connsiteX1" fmla="*/ 646219 w 1084062"/>
              <a:gd name="connsiteY1" fmla="*/ 29751 h 970377"/>
              <a:gd name="connsiteX2" fmla="*/ 975403 w 1084062"/>
              <a:gd name="connsiteY2" fmla="*/ 255303 h 970377"/>
              <a:gd name="connsiteX3" fmla="*/ 1072939 w 1084062"/>
              <a:gd name="connsiteY3" fmla="*/ 657639 h 970377"/>
              <a:gd name="connsiteX4" fmla="*/ 749851 w 1084062"/>
              <a:gd name="connsiteY4" fmla="*/ 962439 h 970377"/>
              <a:gd name="connsiteX5" fmla="*/ 201211 w 1084062"/>
              <a:gd name="connsiteY5" fmla="*/ 828327 h 970377"/>
              <a:gd name="connsiteX6" fmla="*/ 43 w 1084062"/>
              <a:gd name="connsiteY6" fmla="*/ 444279 h 970377"/>
              <a:gd name="connsiteX7" fmla="*/ 213403 w 1084062"/>
              <a:gd name="connsiteY7" fmla="*/ 90711 h 970377"/>
              <a:gd name="connsiteX0" fmla="*/ 213403 w 1084062"/>
              <a:gd name="connsiteY0" fmla="*/ 90711 h 969035"/>
              <a:gd name="connsiteX1" fmla="*/ 646219 w 1084062"/>
              <a:gd name="connsiteY1" fmla="*/ 29751 h 969035"/>
              <a:gd name="connsiteX2" fmla="*/ 975403 w 1084062"/>
              <a:gd name="connsiteY2" fmla="*/ 255303 h 969035"/>
              <a:gd name="connsiteX3" fmla="*/ 1072939 w 1084062"/>
              <a:gd name="connsiteY3" fmla="*/ 657639 h 969035"/>
              <a:gd name="connsiteX4" fmla="*/ 749851 w 1084062"/>
              <a:gd name="connsiteY4" fmla="*/ 962439 h 969035"/>
              <a:gd name="connsiteX5" fmla="*/ 201211 w 1084062"/>
              <a:gd name="connsiteY5" fmla="*/ 828327 h 969035"/>
              <a:gd name="connsiteX6" fmla="*/ 43 w 1084062"/>
              <a:gd name="connsiteY6" fmla="*/ 444279 h 969035"/>
              <a:gd name="connsiteX7" fmla="*/ 213403 w 1084062"/>
              <a:gd name="connsiteY7" fmla="*/ 90711 h 969035"/>
              <a:gd name="connsiteX0" fmla="*/ 213403 w 1084062"/>
              <a:gd name="connsiteY0" fmla="*/ 90711 h 969438"/>
              <a:gd name="connsiteX1" fmla="*/ 646219 w 1084062"/>
              <a:gd name="connsiteY1" fmla="*/ 29751 h 969438"/>
              <a:gd name="connsiteX2" fmla="*/ 975403 w 1084062"/>
              <a:gd name="connsiteY2" fmla="*/ 255303 h 969438"/>
              <a:gd name="connsiteX3" fmla="*/ 1072939 w 1084062"/>
              <a:gd name="connsiteY3" fmla="*/ 657639 h 969438"/>
              <a:gd name="connsiteX4" fmla="*/ 749851 w 1084062"/>
              <a:gd name="connsiteY4" fmla="*/ 962439 h 969438"/>
              <a:gd name="connsiteX5" fmla="*/ 201211 w 1084062"/>
              <a:gd name="connsiteY5" fmla="*/ 828327 h 969438"/>
              <a:gd name="connsiteX6" fmla="*/ 43 w 1084062"/>
              <a:gd name="connsiteY6" fmla="*/ 444279 h 969438"/>
              <a:gd name="connsiteX7" fmla="*/ 213403 w 1084062"/>
              <a:gd name="connsiteY7" fmla="*/ 90711 h 969438"/>
              <a:gd name="connsiteX0" fmla="*/ 213388 w 1084047"/>
              <a:gd name="connsiteY0" fmla="*/ 90711 h 969438"/>
              <a:gd name="connsiteX1" fmla="*/ 646204 w 1084047"/>
              <a:gd name="connsiteY1" fmla="*/ 29751 h 969438"/>
              <a:gd name="connsiteX2" fmla="*/ 975388 w 1084047"/>
              <a:gd name="connsiteY2" fmla="*/ 255303 h 969438"/>
              <a:gd name="connsiteX3" fmla="*/ 1072924 w 1084047"/>
              <a:gd name="connsiteY3" fmla="*/ 657639 h 969438"/>
              <a:gd name="connsiteX4" fmla="*/ 749836 w 1084047"/>
              <a:gd name="connsiteY4" fmla="*/ 962439 h 969438"/>
              <a:gd name="connsiteX5" fmla="*/ 201196 w 1084047"/>
              <a:gd name="connsiteY5" fmla="*/ 828327 h 969438"/>
              <a:gd name="connsiteX6" fmla="*/ 28 w 1084047"/>
              <a:gd name="connsiteY6" fmla="*/ 444279 h 969438"/>
              <a:gd name="connsiteX7" fmla="*/ 213388 w 1084047"/>
              <a:gd name="connsiteY7" fmla="*/ 90711 h 969438"/>
              <a:gd name="connsiteX0" fmla="*/ 201199 w 1071858"/>
              <a:gd name="connsiteY0" fmla="*/ 79319 h 958046"/>
              <a:gd name="connsiteX1" fmla="*/ 634015 w 1071858"/>
              <a:gd name="connsiteY1" fmla="*/ 18359 h 958046"/>
              <a:gd name="connsiteX2" fmla="*/ 963199 w 1071858"/>
              <a:gd name="connsiteY2" fmla="*/ 243911 h 958046"/>
              <a:gd name="connsiteX3" fmla="*/ 1060735 w 1071858"/>
              <a:gd name="connsiteY3" fmla="*/ 646247 h 958046"/>
              <a:gd name="connsiteX4" fmla="*/ 737647 w 1071858"/>
              <a:gd name="connsiteY4" fmla="*/ 951047 h 958046"/>
              <a:gd name="connsiteX5" fmla="*/ 189007 w 1071858"/>
              <a:gd name="connsiteY5" fmla="*/ 816935 h 958046"/>
              <a:gd name="connsiteX6" fmla="*/ 31 w 1071858"/>
              <a:gd name="connsiteY6" fmla="*/ 463367 h 958046"/>
              <a:gd name="connsiteX7" fmla="*/ 201199 w 1071858"/>
              <a:gd name="connsiteY7" fmla="*/ 79319 h 958046"/>
              <a:gd name="connsiteX0" fmla="*/ 203445 w 1074104"/>
              <a:gd name="connsiteY0" fmla="*/ 79319 h 966245"/>
              <a:gd name="connsiteX1" fmla="*/ 636261 w 1074104"/>
              <a:gd name="connsiteY1" fmla="*/ 18359 h 966245"/>
              <a:gd name="connsiteX2" fmla="*/ 965445 w 1074104"/>
              <a:gd name="connsiteY2" fmla="*/ 243911 h 966245"/>
              <a:gd name="connsiteX3" fmla="*/ 1062981 w 1074104"/>
              <a:gd name="connsiteY3" fmla="*/ 646247 h 966245"/>
              <a:gd name="connsiteX4" fmla="*/ 739893 w 1074104"/>
              <a:gd name="connsiteY4" fmla="*/ 951047 h 966245"/>
              <a:gd name="connsiteX5" fmla="*/ 124197 w 1074104"/>
              <a:gd name="connsiteY5" fmla="*/ 859607 h 966245"/>
              <a:gd name="connsiteX6" fmla="*/ 2277 w 1074104"/>
              <a:gd name="connsiteY6" fmla="*/ 463367 h 966245"/>
              <a:gd name="connsiteX7" fmla="*/ 203445 w 1074104"/>
              <a:gd name="connsiteY7" fmla="*/ 79319 h 966245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55254"/>
              <a:gd name="connsiteX1" fmla="*/ 636261 w 1074104"/>
              <a:gd name="connsiteY1" fmla="*/ 18359 h 955254"/>
              <a:gd name="connsiteX2" fmla="*/ 965445 w 1074104"/>
              <a:gd name="connsiteY2" fmla="*/ 243911 h 955254"/>
              <a:gd name="connsiteX3" fmla="*/ 1062981 w 1074104"/>
              <a:gd name="connsiteY3" fmla="*/ 646247 h 955254"/>
              <a:gd name="connsiteX4" fmla="*/ 739893 w 1074104"/>
              <a:gd name="connsiteY4" fmla="*/ 951047 h 955254"/>
              <a:gd name="connsiteX5" fmla="*/ 124197 w 1074104"/>
              <a:gd name="connsiteY5" fmla="*/ 798647 h 955254"/>
              <a:gd name="connsiteX6" fmla="*/ 2277 w 1074104"/>
              <a:gd name="connsiteY6" fmla="*/ 463367 h 955254"/>
              <a:gd name="connsiteX7" fmla="*/ 203445 w 1074104"/>
              <a:gd name="connsiteY7" fmla="*/ 79319 h 955254"/>
              <a:gd name="connsiteX0" fmla="*/ 203445 w 1074104"/>
              <a:gd name="connsiteY0" fmla="*/ 79319 h 959410"/>
              <a:gd name="connsiteX1" fmla="*/ 636261 w 1074104"/>
              <a:gd name="connsiteY1" fmla="*/ 18359 h 959410"/>
              <a:gd name="connsiteX2" fmla="*/ 965445 w 1074104"/>
              <a:gd name="connsiteY2" fmla="*/ 243911 h 959410"/>
              <a:gd name="connsiteX3" fmla="*/ 1062981 w 1074104"/>
              <a:gd name="connsiteY3" fmla="*/ 646247 h 959410"/>
              <a:gd name="connsiteX4" fmla="*/ 739893 w 1074104"/>
              <a:gd name="connsiteY4" fmla="*/ 951047 h 959410"/>
              <a:gd name="connsiteX5" fmla="*/ 124197 w 1074104"/>
              <a:gd name="connsiteY5" fmla="*/ 798647 h 959410"/>
              <a:gd name="connsiteX6" fmla="*/ 2277 w 1074104"/>
              <a:gd name="connsiteY6" fmla="*/ 463367 h 959410"/>
              <a:gd name="connsiteX7" fmla="*/ 203445 w 1074104"/>
              <a:gd name="connsiteY7" fmla="*/ 79319 h 959410"/>
              <a:gd name="connsiteX0" fmla="*/ 203680 w 1074339"/>
              <a:gd name="connsiteY0" fmla="*/ 79319 h 959410"/>
              <a:gd name="connsiteX1" fmla="*/ 636496 w 1074339"/>
              <a:gd name="connsiteY1" fmla="*/ 18359 h 959410"/>
              <a:gd name="connsiteX2" fmla="*/ 965680 w 1074339"/>
              <a:gd name="connsiteY2" fmla="*/ 243911 h 959410"/>
              <a:gd name="connsiteX3" fmla="*/ 1063216 w 1074339"/>
              <a:gd name="connsiteY3" fmla="*/ 646247 h 959410"/>
              <a:gd name="connsiteX4" fmla="*/ 740128 w 1074339"/>
              <a:gd name="connsiteY4" fmla="*/ 951047 h 959410"/>
              <a:gd name="connsiteX5" fmla="*/ 124432 w 1074339"/>
              <a:gd name="connsiteY5" fmla="*/ 798647 h 959410"/>
              <a:gd name="connsiteX6" fmla="*/ 2512 w 1074339"/>
              <a:gd name="connsiteY6" fmla="*/ 463367 h 959410"/>
              <a:gd name="connsiteX7" fmla="*/ 203680 w 1074339"/>
              <a:gd name="connsiteY7" fmla="*/ 79319 h 959410"/>
              <a:gd name="connsiteX0" fmla="*/ 221348 w 1092007"/>
              <a:gd name="connsiteY0" fmla="*/ 76877 h 956968"/>
              <a:gd name="connsiteX1" fmla="*/ 654164 w 1092007"/>
              <a:gd name="connsiteY1" fmla="*/ 15917 h 956968"/>
              <a:gd name="connsiteX2" fmla="*/ 983348 w 1092007"/>
              <a:gd name="connsiteY2" fmla="*/ 241469 h 956968"/>
              <a:gd name="connsiteX3" fmla="*/ 1080884 w 1092007"/>
              <a:gd name="connsiteY3" fmla="*/ 643805 h 956968"/>
              <a:gd name="connsiteX4" fmla="*/ 757796 w 1092007"/>
              <a:gd name="connsiteY4" fmla="*/ 948605 h 956968"/>
              <a:gd name="connsiteX5" fmla="*/ 142100 w 1092007"/>
              <a:gd name="connsiteY5" fmla="*/ 796205 h 956968"/>
              <a:gd name="connsiteX6" fmla="*/ 1892 w 1092007"/>
              <a:gd name="connsiteY6" fmla="*/ 381677 h 956968"/>
              <a:gd name="connsiteX7" fmla="*/ 221348 w 1092007"/>
              <a:gd name="connsiteY7" fmla="*/ 76877 h 956968"/>
              <a:gd name="connsiteX0" fmla="*/ 222935 w 1093594"/>
              <a:gd name="connsiteY0" fmla="*/ 76877 h 956968"/>
              <a:gd name="connsiteX1" fmla="*/ 655751 w 1093594"/>
              <a:gd name="connsiteY1" fmla="*/ 15917 h 956968"/>
              <a:gd name="connsiteX2" fmla="*/ 984935 w 1093594"/>
              <a:gd name="connsiteY2" fmla="*/ 241469 h 956968"/>
              <a:gd name="connsiteX3" fmla="*/ 1082471 w 1093594"/>
              <a:gd name="connsiteY3" fmla="*/ 643805 h 956968"/>
              <a:gd name="connsiteX4" fmla="*/ 759383 w 1093594"/>
              <a:gd name="connsiteY4" fmla="*/ 948605 h 956968"/>
              <a:gd name="connsiteX5" fmla="*/ 143687 w 1093594"/>
              <a:gd name="connsiteY5" fmla="*/ 796205 h 956968"/>
              <a:gd name="connsiteX6" fmla="*/ 3479 w 1093594"/>
              <a:gd name="connsiteY6" fmla="*/ 381677 h 956968"/>
              <a:gd name="connsiteX7" fmla="*/ 222935 w 1093594"/>
              <a:gd name="connsiteY7" fmla="*/ 76877 h 956968"/>
              <a:gd name="connsiteX0" fmla="*/ 224174 w 1094833"/>
              <a:gd name="connsiteY0" fmla="*/ 76877 h 956968"/>
              <a:gd name="connsiteX1" fmla="*/ 656990 w 1094833"/>
              <a:gd name="connsiteY1" fmla="*/ 15917 h 956968"/>
              <a:gd name="connsiteX2" fmla="*/ 986174 w 1094833"/>
              <a:gd name="connsiteY2" fmla="*/ 241469 h 956968"/>
              <a:gd name="connsiteX3" fmla="*/ 1083710 w 1094833"/>
              <a:gd name="connsiteY3" fmla="*/ 643805 h 956968"/>
              <a:gd name="connsiteX4" fmla="*/ 760622 w 1094833"/>
              <a:gd name="connsiteY4" fmla="*/ 948605 h 956968"/>
              <a:gd name="connsiteX5" fmla="*/ 144926 w 1094833"/>
              <a:gd name="connsiteY5" fmla="*/ 796205 h 956968"/>
              <a:gd name="connsiteX6" fmla="*/ 4718 w 1094833"/>
              <a:gd name="connsiteY6" fmla="*/ 381677 h 956968"/>
              <a:gd name="connsiteX7" fmla="*/ 224174 w 1094833"/>
              <a:gd name="connsiteY7" fmla="*/ 76877 h 956968"/>
              <a:gd name="connsiteX0" fmla="*/ 224174 w 1095039"/>
              <a:gd name="connsiteY0" fmla="*/ 66886 h 946977"/>
              <a:gd name="connsiteX1" fmla="*/ 644798 w 1095039"/>
              <a:gd name="connsiteY1" fmla="*/ 18118 h 946977"/>
              <a:gd name="connsiteX2" fmla="*/ 986174 w 1095039"/>
              <a:gd name="connsiteY2" fmla="*/ 231478 h 946977"/>
              <a:gd name="connsiteX3" fmla="*/ 1083710 w 1095039"/>
              <a:gd name="connsiteY3" fmla="*/ 633814 h 946977"/>
              <a:gd name="connsiteX4" fmla="*/ 760622 w 1095039"/>
              <a:gd name="connsiteY4" fmla="*/ 938614 h 946977"/>
              <a:gd name="connsiteX5" fmla="*/ 144926 w 1095039"/>
              <a:gd name="connsiteY5" fmla="*/ 786214 h 946977"/>
              <a:gd name="connsiteX6" fmla="*/ 4718 w 1095039"/>
              <a:gd name="connsiteY6" fmla="*/ 371686 h 946977"/>
              <a:gd name="connsiteX7" fmla="*/ 224174 w 1095039"/>
              <a:gd name="connsiteY7" fmla="*/ 66886 h 946977"/>
              <a:gd name="connsiteX0" fmla="*/ 224174 w 1095039"/>
              <a:gd name="connsiteY0" fmla="*/ 61483 h 941574"/>
              <a:gd name="connsiteX1" fmla="*/ 644798 w 1095039"/>
              <a:gd name="connsiteY1" fmla="*/ 12715 h 941574"/>
              <a:gd name="connsiteX2" fmla="*/ 986174 w 1095039"/>
              <a:gd name="connsiteY2" fmla="*/ 226075 h 941574"/>
              <a:gd name="connsiteX3" fmla="*/ 1083710 w 1095039"/>
              <a:gd name="connsiteY3" fmla="*/ 628411 h 941574"/>
              <a:gd name="connsiteX4" fmla="*/ 760622 w 1095039"/>
              <a:gd name="connsiteY4" fmla="*/ 933211 h 941574"/>
              <a:gd name="connsiteX5" fmla="*/ 144926 w 1095039"/>
              <a:gd name="connsiteY5" fmla="*/ 780811 h 941574"/>
              <a:gd name="connsiteX6" fmla="*/ 4718 w 1095039"/>
              <a:gd name="connsiteY6" fmla="*/ 366283 h 941574"/>
              <a:gd name="connsiteX7" fmla="*/ 224174 w 1095039"/>
              <a:gd name="connsiteY7" fmla="*/ 61483 h 941574"/>
              <a:gd name="connsiteX0" fmla="*/ 224174 w 1095039"/>
              <a:gd name="connsiteY0" fmla="*/ 64182 h 944273"/>
              <a:gd name="connsiteX1" fmla="*/ 644798 w 1095039"/>
              <a:gd name="connsiteY1" fmla="*/ 15414 h 944273"/>
              <a:gd name="connsiteX2" fmla="*/ 986174 w 1095039"/>
              <a:gd name="connsiteY2" fmla="*/ 228774 h 944273"/>
              <a:gd name="connsiteX3" fmla="*/ 1083710 w 1095039"/>
              <a:gd name="connsiteY3" fmla="*/ 631110 h 944273"/>
              <a:gd name="connsiteX4" fmla="*/ 760622 w 1095039"/>
              <a:gd name="connsiteY4" fmla="*/ 935910 h 944273"/>
              <a:gd name="connsiteX5" fmla="*/ 144926 w 1095039"/>
              <a:gd name="connsiteY5" fmla="*/ 783510 h 944273"/>
              <a:gd name="connsiteX6" fmla="*/ 4718 w 1095039"/>
              <a:gd name="connsiteY6" fmla="*/ 368982 h 944273"/>
              <a:gd name="connsiteX7" fmla="*/ 224174 w 1095039"/>
              <a:gd name="connsiteY7" fmla="*/ 64182 h 944273"/>
              <a:gd name="connsiteX0" fmla="*/ 224174 w 1095039"/>
              <a:gd name="connsiteY0" fmla="*/ 64182 h 955233"/>
              <a:gd name="connsiteX1" fmla="*/ 644798 w 1095039"/>
              <a:gd name="connsiteY1" fmla="*/ 15414 h 955233"/>
              <a:gd name="connsiteX2" fmla="*/ 986174 w 1095039"/>
              <a:gd name="connsiteY2" fmla="*/ 228774 h 955233"/>
              <a:gd name="connsiteX3" fmla="*/ 1083710 w 1095039"/>
              <a:gd name="connsiteY3" fmla="*/ 631110 h 955233"/>
              <a:gd name="connsiteX4" fmla="*/ 760622 w 1095039"/>
              <a:gd name="connsiteY4" fmla="*/ 948102 h 955233"/>
              <a:gd name="connsiteX5" fmla="*/ 144926 w 1095039"/>
              <a:gd name="connsiteY5" fmla="*/ 783510 h 955233"/>
              <a:gd name="connsiteX6" fmla="*/ 4718 w 1095039"/>
              <a:gd name="connsiteY6" fmla="*/ 368982 h 955233"/>
              <a:gd name="connsiteX7" fmla="*/ 224174 w 1095039"/>
              <a:gd name="connsiteY7" fmla="*/ 64182 h 955233"/>
              <a:gd name="connsiteX0" fmla="*/ 182431 w 1053296"/>
              <a:gd name="connsiteY0" fmla="*/ 64182 h 955233"/>
              <a:gd name="connsiteX1" fmla="*/ 603055 w 1053296"/>
              <a:gd name="connsiteY1" fmla="*/ 15414 h 955233"/>
              <a:gd name="connsiteX2" fmla="*/ 944431 w 1053296"/>
              <a:gd name="connsiteY2" fmla="*/ 228774 h 955233"/>
              <a:gd name="connsiteX3" fmla="*/ 1041967 w 1053296"/>
              <a:gd name="connsiteY3" fmla="*/ 631110 h 955233"/>
              <a:gd name="connsiteX4" fmla="*/ 718879 w 1053296"/>
              <a:gd name="connsiteY4" fmla="*/ 948102 h 955233"/>
              <a:gd name="connsiteX5" fmla="*/ 103183 w 1053296"/>
              <a:gd name="connsiteY5" fmla="*/ 783510 h 955233"/>
              <a:gd name="connsiteX6" fmla="*/ 11743 w 1053296"/>
              <a:gd name="connsiteY6" fmla="*/ 368982 h 955233"/>
              <a:gd name="connsiteX7" fmla="*/ 182431 w 1053296"/>
              <a:gd name="connsiteY7" fmla="*/ 64182 h 955233"/>
              <a:gd name="connsiteX0" fmla="*/ 170705 w 1041570"/>
              <a:gd name="connsiteY0" fmla="*/ 64182 h 959770"/>
              <a:gd name="connsiteX1" fmla="*/ 591329 w 1041570"/>
              <a:gd name="connsiteY1" fmla="*/ 15414 h 959770"/>
              <a:gd name="connsiteX2" fmla="*/ 932705 w 1041570"/>
              <a:gd name="connsiteY2" fmla="*/ 228774 h 959770"/>
              <a:gd name="connsiteX3" fmla="*/ 1030241 w 1041570"/>
              <a:gd name="connsiteY3" fmla="*/ 631110 h 959770"/>
              <a:gd name="connsiteX4" fmla="*/ 707153 w 1041570"/>
              <a:gd name="connsiteY4" fmla="*/ 948102 h 959770"/>
              <a:gd name="connsiteX5" fmla="*/ 164609 w 1041570"/>
              <a:gd name="connsiteY5" fmla="*/ 807894 h 959770"/>
              <a:gd name="connsiteX6" fmla="*/ 17 w 1041570"/>
              <a:gd name="connsiteY6" fmla="*/ 368982 h 959770"/>
              <a:gd name="connsiteX7" fmla="*/ 170705 w 1041570"/>
              <a:gd name="connsiteY7" fmla="*/ 64182 h 959770"/>
              <a:gd name="connsiteX0" fmla="*/ 196740 w 1067605"/>
              <a:gd name="connsiteY0" fmla="*/ 64182 h 953334"/>
              <a:gd name="connsiteX1" fmla="*/ 617364 w 1067605"/>
              <a:gd name="connsiteY1" fmla="*/ 15414 h 953334"/>
              <a:gd name="connsiteX2" fmla="*/ 958740 w 1067605"/>
              <a:gd name="connsiteY2" fmla="*/ 228774 h 953334"/>
              <a:gd name="connsiteX3" fmla="*/ 1056276 w 1067605"/>
              <a:gd name="connsiteY3" fmla="*/ 631110 h 953334"/>
              <a:gd name="connsiteX4" fmla="*/ 733188 w 1067605"/>
              <a:gd name="connsiteY4" fmla="*/ 948102 h 953334"/>
              <a:gd name="connsiteX5" fmla="*/ 26052 w 1067605"/>
              <a:gd name="connsiteY5" fmla="*/ 368982 h 953334"/>
              <a:gd name="connsiteX6" fmla="*/ 196740 w 1067605"/>
              <a:gd name="connsiteY6" fmla="*/ 64182 h 953334"/>
              <a:gd name="connsiteX0" fmla="*/ 196740 w 1067605"/>
              <a:gd name="connsiteY0" fmla="*/ 64182 h 954643"/>
              <a:gd name="connsiteX1" fmla="*/ 617364 w 1067605"/>
              <a:gd name="connsiteY1" fmla="*/ 15414 h 954643"/>
              <a:gd name="connsiteX2" fmla="*/ 958740 w 1067605"/>
              <a:gd name="connsiteY2" fmla="*/ 228774 h 954643"/>
              <a:gd name="connsiteX3" fmla="*/ 1056276 w 1067605"/>
              <a:gd name="connsiteY3" fmla="*/ 631110 h 954643"/>
              <a:gd name="connsiteX4" fmla="*/ 733188 w 1067605"/>
              <a:gd name="connsiteY4" fmla="*/ 948102 h 954643"/>
              <a:gd name="connsiteX5" fmla="*/ 26052 w 1067605"/>
              <a:gd name="connsiteY5" fmla="*/ 368982 h 954643"/>
              <a:gd name="connsiteX6" fmla="*/ 196740 w 1067605"/>
              <a:gd name="connsiteY6" fmla="*/ 64182 h 954643"/>
              <a:gd name="connsiteX0" fmla="*/ 196740 w 1067605"/>
              <a:gd name="connsiteY0" fmla="*/ 64182 h 948586"/>
              <a:gd name="connsiteX1" fmla="*/ 617364 w 1067605"/>
              <a:gd name="connsiteY1" fmla="*/ 15414 h 948586"/>
              <a:gd name="connsiteX2" fmla="*/ 958740 w 1067605"/>
              <a:gd name="connsiteY2" fmla="*/ 228774 h 948586"/>
              <a:gd name="connsiteX3" fmla="*/ 1056276 w 1067605"/>
              <a:gd name="connsiteY3" fmla="*/ 631110 h 948586"/>
              <a:gd name="connsiteX4" fmla="*/ 733188 w 1067605"/>
              <a:gd name="connsiteY4" fmla="*/ 948102 h 948586"/>
              <a:gd name="connsiteX5" fmla="*/ 26052 w 1067605"/>
              <a:gd name="connsiteY5" fmla="*/ 368982 h 948586"/>
              <a:gd name="connsiteX6" fmla="*/ 196740 w 1067605"/>
              <a:gd name="connsiteY6" fmla="*/ 64182 h 948586"/>
              <a:gd name="connsiteX0" fmla="*/ 258803 w 1129668"/>
              <a:gd name="connsiteY0" fmla="*/ 75016 h 958970"/>
              <a:gd name="connsiteX1" fmla="*/ 679427 w 1129668"/>
              <a:gd name="connsiteY1" fmla="*/ 26248 h 958970"/>
              <a:gd name="connsiteX2" fmla="*/ 1020803 w 1129668"/>
              <a:gd name="connsiteY2" fmla="*/ 239608 h 958970"/>
              <a:gd name="connsiteX3" fmla="*/ 1118339 w 1129668"/>
              <a:gd name="connsiteY3" fmla="*/ 641944 h 958970"/>
              <a:gd name="connsiteX4" fmla="*/ 795251 w 1129668"/>
              <a:gd name="connsiteY4" fmla="*/ 958936 h 958970"/>
              <a:gd name="connsiteX5" fmla="*/ 21059 w 1129668"/>
              <a:gd name="connsiteY5" fmla="*/ 623656 h 958970"/>
              <a:gd name="connsiteX6" fmla="*/ 258803 w 1129668"/>
              <a:gd name="connsiteY6" fmla="*/ 75016 h 958970"/>
              <a:gd name="connsiteX0" fmla="*/ 247201 w 1118066"/>
              <a:gd name="connsiteY0" fmla="*/ 75016 h 958970"/>
              <a:gd name="connsiteX1" fmla="*/ 667825 w 1118066"/>
              <a:gd name="connsiteY1" fmla="*/ 26248 h 958970"/>
              <a:gd name="connsiteX2" fmla="*/ 1009201 w 1118066"/>
              <a:gd name="connsiteY2" fmla="*/ 239608 h 958970"/>
              <a:gd name="connsiteX3" fmla="*/ 1106737 w 1118066"/>
              <a:gd name="connsiteY3" fmla="*/ 641944 h 958970"/>
              <a:gd name="connsiteX4" fmla="*/ 783649 w 1118066"/>
              <a:gd name="connsiteY4" fmla="*/ 958936 h 958970"/>
              <a:gd name="connsiteX5" fmla="*/ 9457 w 1118066"/>
              <a:gd name="connsiteY5" fmla="*/ 623656 h 958970"/>
              <a:gd name="connsiteX6" fmla="*/ 247201 w 1118066"/>
              <a:gd name="connsiteY6" fmla="*/ 75016 h 958970"/>
              <a:gd name="connsiteX0" fmla="*/ 200503 w 1071368"/>
              <a:gd name="connsiteY0" fmla="*/ 69524 h 954899"/>
              <a:gd name="connsiteX1" fmla="*/ 621127 w 1071368"/>
              <a:gd name="connsiteY1" fmla="*/ 20756 h 954899"/>
              <a:gd name="connsiteX2" fmla="*/ 962503 w 1071368"/>
              <a:gd name="connsiteY2" fmla="*/ 234116 h 954899"/>
              <a:gd name="connsiteX3" fmla="*/ 1060039 w 1071368"/>
              <a:gd name="connsiteY3" fmla="*/ 636452 h 954899"/>
              <a:gd name="connsiteX4" fmla="*/ 736951 w 1071368"/>
              <a:gd name="connsiteY4" fmla="*/ 953444 h 954899"/>
              <a:gd name="connsiteX5" fmla="*/ 11527 w 1071368"/>
              <a:gd name="connsiteY5" fmla="*/ 508436 h 954899"/>
              <a:gd name="connsiteX6" fmla="*/ 200503 w 1071368"/>
              <a:gd name="connsiteY6" fmla="*/ 69524 h 954899"/>
              <a:gd name="connsiteX0" fmla="*/ 198558 w 1069423"/>
              <a:gd name="connsiteY0" fmla="*/ 69524 h 954899"/>
              <a:gd name="connsiteX1" fmla="*/ 619182 w 1069423"/>
              <a:gd name="connsiteY1" fmla="*/ 20756 h 954899"/>
              <a:gd name="connsiteX2" fmla="*/ 960558 w 1069423"/>
              <a:gd name="connsiteY2" fmla="*/ 234116 h 954899"/>
              <a:gd name="connsiteX3" fmla="*/ 1058094 w 1069423"/>
              <a:gd name="connsiteY3" fmla="*/ 636452 h 954899"/>
              <a:gd name="connsiteX4" fmla="*/ 735006 w 1069423"/>
              <a:gd name="connsiteY4" fmla="*/ 953444 h 954899"/>
              <a:gd name="connsiteX5" fmla="*/ 9582 w 1069423"/>
              <a:gd name="connsiteY5" fmla="*/ 508436 h 954899"/>
              <a:gd name="connsiteX6" fmla="*/ 198558 w 1069423"/>
              <a:gd name="connsiteY6" fmla="*/ 69524 h 954899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2937 w 1062778"/>
              <a:gd name="connsiteY0" fmla="*/ 487701 h 934164"/>
              <a:gd name="connsiteX1" fmla="*/ 612537 w 1062778"/>
              <a:gd name="connsiteY1" fmla="*/ 21 h 934164"/>
              <a:gd name="connsiteX2" fmla="*/ 953913 w 1062778"/>
              <a:gd name="connsiteY2" fmla="*/ 213381 h 934164"/>
              <a:gd name="connsiteX3" fmla="*/ 1051449 w 1062778"/>
              <a:gd name="connsiteY3" fmla="*/ 615717 h 934164"/>
              <a:gd name="connsiteX4" fmla="*/ 728361 w 1062778"/>
              <a:gd name="connsiteY4" fmla="*/ 932709 h 934164"/>
              <a:gd name="connsiteX5" fmla="*/ 2937 w 1062778"/>
              <a:gd name="connsiteY5" fmla="*/ 487701 h 934164"/>
              <a:gd name="connsiteX0" fmla="*/ 1621 w 1061462"/>
              <a:gd name="connsiteY0" fmla="*/ 487723 h 934186"/>
              <a:gd name="connsiteX1" fmla="*/ 611221 w 1061462"/>
              <a:gd name="connsiteY1" fmla="*/ 43 h 934186"/>
              <a:gd name="connsiteX2" fmla="*/ 952597 w 1061462"/>
              <a:gd name="connsiteY2" fmla="*/ 213403 h 934186"/>
              <a:gd name="connsiteX3" fmla="*/ 1050133 w 1061462"/>
              <a:gd name="connsiteY3" fmla="*/ 615739 h 934186"/>
              <a:gd name="connsiteX4" fmla="*/ 727045 w 1061462"/>
              <a:gd name="connsiteY4" fmla="*/ 932731 h 934186"/>
              <a:gd name="connsiteX5" fmla="*/ 1621 w 1061462"/>
              <a:gd name="connsiteY5" fmla="*/ 487723 h 934186"/>
              <a:gd name="connsiteX0" fmla="*/ 256 w 1102769"/>
              <a:gd name="connsiteY0" fmla="*/ 585464 h 945308"/>
              <a:gd name="connsiteX1" fmla="*/ 652528 w 1102769"/>
              <a:gd name="connsiteY1" fmla="*/ 12440 h 945308"/>
              <a:gd name="connsiteX2" fmla="*/ 993904 w 1102769"/>
              <a:gd name="connsiteY2" fmla="*/ 225800 h 945308"/>
              <a:gd name="connsiteX3" fmla="*/ 1091440 w 1102769"/>
              <a:gd name="connsiteY3" fmla="*/ 628136 h 945308"/>
              <a:gd name="connsiteX4" fmla="*/ 768352 w 1102769"/>
              <a:gd name="connsiteY4" fmla="*/ 945128 h 945308"/>
              <a:gd name="connsiteX5" fmla="*/ 256 w 1102769"/>
              <a:gd name="connsiteY5" fmla="*/ 585464 h 945308"/>
              <a:gd name="connsiteX0" fmla="*/ 5539 w 1112501"/>
              <a:gd name="connsiteY0" fmla="*/ 556595 h 916439"/>
              <a:gd name="connsiteX1" fmla="*/ 456643 w 1112501"/>
              <a:gd name="connsiteY1" fmla="*/ 14051 h 916439"/>
              <a:gd name="connsiteX2" fmla="*/ 999187 w 1112501"/>
              <a:gd name="connsiteY2" fmla="*/ 196931 h 916439"/>
              <a:gd name="connsiteX3" fmla="*/ 1096723 w 1112501"/>
              <a:gd name="connsiteY3" fmla="*/ 599267 h 916439"/>
              <a:gd name="connsiteX4" fmla="*/ 773635 w 1112501"/>
              <a:gd name="connsiteY4" fmla="*/ 916259 h 916439"/>
              <a:gd name="connsiteX5" fmla="*/ 5539 w 1112501"/>
              <a:gd name="connsiteY5" fmla="*/ 556595 h 916439"/>
              <a:gd name="connsiteX0" fmla="*/ 5539 w 1112501"/>
              <a:gd name="connsiteY0" fmla="*/ 556595 h 972570"/>
              <a:gd name="connsiteX1" fmla="*/ 456643 w 1112501"/>
              <a:gd name="connsiteY1" fmla="*/ 14051 h 972570"/>
              <a:gd name="connsiteX2" fmla="*/ 999187 w 1112501"/>
              <a:gd name="connsiteY2" fmla="*/ 196931 h 972570"/>
              <a:gd name="connsiteX3" fmla="*/ 1096723 w 1112501"/>
              <a:gd name="connsiteY3" fmla="*/ 599267 h 972570"/>
              <a:gd name="connsiteX4" fmla="*/ 773635 w 1112501"/>
              <a:gd name="connsiteY4" fmla="*/ 916259 h 972570"/>
              <a:gd name="connsiteX5" fmla="*/ 5539 w 1112501"/>
              <a:gd name="connsiteY5" fmla="*/ 556595 h 972570"/>
              <a:gd name="connsiteX0" fmla="*/ 5539 w 1112501"/>
              <a:gd name="connsiteY0" fmla="*/ 556595 h 941920"/>
              <a:gd name="connsiteX1" fmla="*/ 456643 w 1112501"/>
              <a:gd name="connsiteY1" fmla="*/ 14051 h 941920"/>
              <a:gd name="connsiteX2" fmla="*/ 999187 w 1112501"/>
              <a:gd name="connsiteY2" fmla="*/ 196931 h 941920"/>
              <a:gd name="connsiteX3" fmla="*/ 1096723 w 1112501"/>
              <a:gd name="connsiteY3" fmla="*/ 599267 h 941920"/>
              <a:gd name="connsiteX4" fmla="*/ 773635 w 1112501"/>
              <a:gd name="connsiteY4" fmla="*/ 916259 h 941920"/>
              <a:gd name="connsiteX5" fmla="*/ 5539 w 1112501"/>
              <a:gd name="connsiteY5" fmla="*/ 556595 h 941920"/>
              <a:gd name="connsiteX0" fmla="*/ 18220 w 1130646"/>
              <a:gd name="connsiteY0" fmla="*/ 568096 h 953537"/>
              <a:gd name="connsiteX1" fmla="*/ 304732 w 1130646"/>
              <a:gd name="connsiteY1" fmla="*/ 13360 h 953537"/>
              <a:gd name="connsiteX2" fmla="*/ 1011868 w 1130646"/>
              <a:gd name="connsiteY2" fmla="*/ 208432 h 953537"/>
              <a:gd name="connsiteX3" fmla="*/ 1109404 w 1130646"/>
              <a:gd name="connsiteY3" fmla="*/ 610768 h 953537"/>
              <a:gd name="connsiteX4" fmla="*/ 786316 w 1130646"/>
              <a:gd name="connsiteY4" fmla="*/ 927760 h 953537"/>
              <a:gd name="connsiteX5" fmla="*/ 18220 w 1130646"/>
              <a:gd name="connsiteY5" fmla="*/ 568096 h 953537"/>
              <a:gd name="connsiteX0" fmla="*/ 16925 w 1109493"/>
              <a:gd name="connsiteY0" fmla="*/ 581513 h 966954"/>
              <a:gd name="connsiteX1" fmla="*/ 303437 w 1109493"/>
              <a:gd name="connsiteY1" fmla="*/ 26777 h 966954"/>
              <a:gd name="connsiteX2" fmla="*/ 876461 w 1109493"/>
              <a:gd name="connsiteY2" fmla="*/ 142601 h 966954"/>
              <a:gd name="connsiteX3" fmla="*/ 1108109 w 1109493"/>
              <a:gd name="connsiteY3" fmla="*/ 624185 h 966954"/>
              <a:gd name="connsiteX4" fmla="*/ 785021 w 1109493"/>
              <a:gd name="connsiteY4" fmla="*/ 941177 h 966954"/>
              <a:gd name="connsiteX5" fmla="*/ 16925 w 1109493"/>
              <a:gd name="connsiteY5" fmla="*/ 581513 h 966954"/>
              <a:gd name="connsiteX0" fmla="*/ 16925 w 1109493"/>
              <a:gd name="connsiteY0" fmla="*/ 581661 h 941582"/>
              <a:gd name="connsiteX1" fmla="*/ 303437 w 1109493"/>
              <a:gd name="connsiteY1" fmla="*/ 26925 h 941582"/>
              <a:gd name="connsiteX2" fmla="*/ 876461 w 1109493"/>
              <a:gd name="connsiteY2" fmla="*/ 142749 h 941582"/>
              <a:gd name="connsiteX3" fmla="*/ 1108109 w 1109493"/>
              <a:gd name="connsiteY3" fmla="*/ 630429 h 941582"/>
              <a:gd name="connsiteX4" fmla="*/ 785021 w 1109493"/>
              <a:gd name="connsiteY4" fmla="*/ 941325 h 941582"/>
              <a:gd name="connsiteX5" fmla="*/ 16925 w 1109493"/>
              <a:gd name="connsiteY5" fmla="*/ 581661 h 941582"/>
              <a:gd name="connsiteX0" fmla="*/ 16925 w 1109493"/>
              <a:gd name="connsiteY0" fmla="*/ 581661 h 988380"/>
              <a:gd name="connsiteX1" fmla="*/ 303437 w 1109493"/>
              <a:gd name="connsiteY1" fmla="*/ 26925 h 988380"/>
              <a:gd name="connsiteX2" fmla="*/ 876461 w 1109493"/>
              <a:gd name="connsiteY2" fmla="*/ 142749 h 988380"/>
              <a:gd name="connsiteX3" fmla="*/ 1108109 w 1109493"/>
              <a:gd name="connsiteY3" fmla="*/ 630429 h 988380"/>
              <a:gd name="connsiteX4" fmla="*/ 785021 w 1109493"/>
              <a:gd name="connsiteY4" fmla="*/ 941325 h 988380"/>
              <a:gd name="connsiteX5" fmla="*/ 16925 w 1109493"/>
              <a:gd name="connsiteY5" fmla="*/ 581661 h 988380"/>
              <a:gd name="connsiteX0" fmla="*/ 16635 w 1115299"/>
              <a:gd name="connsiteY0" fmla="*/ 699223 h 949821"/>
              <a:gd name="connsiteX1" fmla="*/ 309243 w 1115299"/>
              <a:gd name="connsiteY1" fmla="*/ 34759 h 949821"/>
              <a:gd name="connsiteX2" fmla="*/ 882267 w 1115299"/>
              <a:gd name="connsiteY2" fmla="*/ 150583 h 949821"/>
              <a:gd name="connsiteX3" fmla="*/ 1113915 w 1115299"/>
              <a:gd name="connsiteY3" fmla="*/ 638263 h 949821"/>
              <a:gd name="connsiteX4" fmla="*/ 790827 w 1115299"/>
              <a:gd name="connsiteY4" fmla="*/ 949159 h 949821"/>
              <a:gd name="connsiteX5" fmla="*/ 16635 w 1115299"/>
              <a:gd name="connsiteY5" fmla="*/ 699223 h 949821"/>
              <a:gd name="connsiteX0" fmla="*/ 31119 w 1129783"/>
              <a:gd name="connsiteY0" fmla="*/ 699223 h 995790"/>
              <a:gd name="connsiteX1" fmla="*/ 323727 w 1129783"/>
              <a:gd name="connsiteY1" fmla="*/ 34759 h 995790"/>
              <a:gd name="connsiteX2" fmla="*/ 896751 w 1129783"/>
              <a:gd name="connsiteY2" fmla="*/ 150583 h 995790"/>
              <a:gd name="connsiteX3" fmla="*/ 1128399 w 1129783"/>
              <a:gd name="connsiteY3" fmla="*/ 638263 h 995790"/>
              <a:gd name="connsiteX4" fmla="*/ 805311 w 1129783"/>
              <a:gd name="connsiteY4" fmla="*/ 949159 h 995790"/>
              <a:gd name="connsiteX5" fmla="*/ 31119 w 1129783"/>
              <a:gd name="connsiteY5" fmla="*/ 699223 h 995790"/>
              <a:gd name="connsiteX0" fmla="*/ 78489 w 1177153"/>
              <a:gd name="connsiteY0" fmla="*/ 699223 h 962043"/>
              <a:gd name="connsiteX1" fmla="*/ 371097 w 1177153"/>
              <a:gd name="connsiteY1" fmla="*/ 34759 h 962043"/>
              <a:gd name="connsiteX2" fmla="*/ 944121 w 1177153"/>
              <a:gd name="connsiteY2" fmla="*/ 150583 h 962043"/>
              <a:gd name="connsiteX3" fmla="*/ 1175769 w 1177153"/>
              <a:gd name="connsiteY3" fmla="*/ 638263 h 962043"/>
              <a:gd name="connsiteX4" fmla="*/ 852681 w 1177153"/>
              <a:gd name="connsiteY4" fmla="*/ 949159 h 962043"/>
              <a:gd name="connsiteX5" fmla="*/ 78489 w 1177153"/>
              <a:gd name="connsiteY5" fmla="*/ 699223 h 962043"/>
              <a:gd name="connsiteX0" fmla="*/ 81165 w 1179829"/>
              <a:gd name="connsiteY0" fmla="*/ 683679 h 946499"/>
              <a:gd name="connsiteX1" fmla="*/ 373773 w 1179829"/>
              <a:gd name="connsiteY1" fmla="*/ 19215 h 946499"/>
              <a:gd name="connsiteX2" fmla="*/ 946797 w 1179829"/>
              <a:gd name="connsiteY2" fmla="*/ 135039 h 946499"/>
              <a:gd name="connsiteX3" fmla="*/ 1178445 w 1179829"/>
              <a:gd name="connsiteY3" fmla="*/ 622719 h 946499"/>
              <a:gd name="connsiteX4" fmla="*/ 855357 w 1179829"/>
              <a:gd name="connsiteY4" fmla="*/ 933615 h 946499"/>
              <a:gd name="connsiteX5" fmla="*/ 81165 w 1179829"/>
              <a:gd name="connsiteY5" fmla="*/ 683679 h 946499"/>
              <a:gd name="connsiteX0" fmla="*/ 13260 w 1114871"/>
              <a:gd name="connsiteY0" fmla="*/ 683679 h 970066"/>
              <a:gd name="connsiteX1" fmla="*/ 305868 w 1114871"/>
              <a:gd name="connsiteY1" fmla="*/ 19215 h 970066"/>
              <a:gd name="connsiteX2" fmla="*/ 878892 w 1114871"/>
              <a:gd name="connsiteY2" fmla="*/ 135039 h 970066"/>
              <a:gd name="connsiteX3" fmla="*/ 1110540 w 1114871"/>
              <a:gd name="connsiteY3" fmla="*/ 622719 h 970066"/>
              <a:gd name="connsiteX4" fmla="*/ 701240 w 1114871"/>
              <a:gd name="connsiteY4" fmla="*/ 969537 h 970066"/>
              <a:gd name="connsiteX5" fmla="*/ 13260 w 1114871"/>
              <a:gd name="connsiteY5" fmla="*/ 683679 h 970066"/>
              <a:gd name="connsiteX0" fmla="*/ 38409 w 1140018"/>
              <a:gd name="connsiteY0" fmla="*/ 683679 h 972002"/>
              <a:gd name="connsiteX1" fmla="*/ 331017 w 1140018"/>
              <a:gd name="connsiteY1" fmla="*/ 19215 h 972002"/>
              <a:gd name="connsiteX2" fmla="*/ 904041 w 1140018"/>
              <a:gd name="connsiteY2" fmla="*/ 135039 h 972002"/>
              <a:gd name="connsiteX3" fmla="*/ 1135689 w 1140018"/>
              <a:gd name="connsiteY3" fmla="*/ 622719 h 972002"/>
              <a:gd name="connsiteX4" fmla="*/ 726389 w 1140018"/>
              <a:gd name="connsiteY4" fmla="*/ 969537 h 972002"/>
              <a:gd name="connsiteX5" fmla="*/ 38409 w 1140018"/>
              <a:gd name="connsiteY5" fmla="*/ 683679 h 972002"/>
              <a:gd name="connsiteX0" fmla="*/ 63813 w 1165424"/>
              <a:gd name="connsiteY0" fmla="*/ 683679 h 972002"/>
              <a:gd name="connsiteX1" fmla="*/ 356421 w 1165424"/>
              <a:gd name="connsiteY1" fmla="*/ 19215 h 972002"/>
              <a:gd name="connsiteX2" fmla="*/ 929445 w 1165424"/>
              <a:gd name="connsiteY2" fmla="*/ 135039 h 972002"/>
              <a:gd name="connsiteX3" fmla="*/ 1161093 w 1165424"/>
              <a:gd name="connsiteY3" fmla="*/ 622719 h 972002"/>
              <a:gd name="connsiteX4" fmla="*/ 751793 w 1165424"/>
              <a:gd name="connsiteY4" fmla="*/ 969537 h 972002"/>
              <a:gd name="connsiteX5" fmla="*/ 63813 w 1165424"/>
              <a:gd name="connsiteY5" fmla="*/ 683679 h 972002"/>
              <a:gd name="connsiteX0" fmla="*/ 63813 w 1165423"/>
              <a:gd name="connsiteY0" fmla="*/ 683679 h 972002"/>
              <a:gd name="connsiteX1" fmla="*/ 356421 w 1165423"/>
              <a:gd name="connsiteY1" fmla="*/ 19215 h 972002"/>
              <a:gd name="connsiteX2" fmla="*/ 929445 w 1165423"/>
              <a:gd name="connsiteY2" fmla="*/ 135039 h 972002"/>
              <a:gd name="connsiteX3" fmla="*/ 1161093 w 1165423"/>
              <a:gd name="connsiteY3" fmla="*/ 622719 h 972002"/>
              <a:gd name="connsiteX4" fmla="*/ 751793 w 1165423"/>
              <a:gd name="connsiteY4" fmla="*/ 969537 h 972002"/>
              <a:gd name="connsiteX5" fmla="*/ 63813 w 1165423"/>
              <a:gd name="connsiteY5" fmla="*/ 683679 h 972002"/>
              <a:gd name="connsiteX0" fmla="*/ 63813 w 1165423"/>
              <a:gd name="connsiteY0" fmla="*/ 683679 h 969964"/>
              <a:gd name="connsiteX1" fmla="*/ 356421 w 1165423"/>
              <a:gd name="connsiteY1" fmla="*/ 19215 h 969964"/>
              <a:gd name="connsiteX2" fmla="*/ 929445 w 1165423"/>
              <a:gd name="connsiteY2" fmla="*/ 135039 h 969964"/>
              <a:gd name="connsiteX3" fmla="*/ 1161093 w 1165423"/>
              <a:gd name="connsiteY3" fmla="*/ 622719 h 969964"/>
              <a:gd name="connsiteX4" fmla="*/ 751793 w 1165423"/>
              <a:gd name="connsiteY4" fmla="*/ 969537 h 969964"/>
              <a:gd name="connsiteX5" fmla="*/ 63813 w 1165423"/>
              <a:gd name="connsiteY5" fmla="*/ 683679 h 969964"/>
              <a:gd name="connsiteX0" fmla="*/ 63813 w 1165423"/>
              <a:gd name="connsiteY0" fmla="*/ 683679 h 976926"/>
              <a:gd name="connsiteX1" fmla="*/ 356421 w 1165423"/>
              <a:gd name="connsiteY1" fmla="*/ 19215 h 976926"/>
              <a:gd name="connsiteX2" fmla="*/ 929445 w 1165423"/>
              <a:gd name="connsiteY2" fmla="*/ 135039 h 976926"/>
              <a:gd name="connsiteX3" fmla="*/ 1161093 w 1165423"/>
              <a:gd name="connsiteY3" fmla="*/ 622719 h 976926"/>
              <a:gd name="connsiteX4" fmla="*/ 751793 w 1165423"/>
              <a:gd name="connsiteY4" fmla="*/ 969537 h 976926"/>
              <a:gd name="connsiteX5" fmla="*/ 63813 w 1165423"/>
              <a:gd name="connsiteY5" fmla="*/ 683679 h 976926"/>
              <a:gd name="connsiteX0" fmla="*/ 63813 w 1168058"/>
              <a:gd name="connsiteY0" fmla="*/ 701233 h 994479"/>
              <a:gd name="connsiteX1" fmla="*/ 356421 w 1168058"/>
              <a:gd name="connsiteY1" fmla="*/ 36769 h 994479"/>
              <a:gd name="connsiteX2" fmla="*/ 929445 w 1168058"/>
              <a:gd name="connsiteY2" fmla="*/ 152593 h 994479"/>
              <a:gd name="connsiteX3" fmla="*/ 1161093 w 1168058"/>
              <a:gd name="connsiteY3" fmla="*/ 640273 h 994479"/>
              <a:gd name="connsiteX4" fmla="*/ 751793 w 1168058"/>
              <a:gd name="connsiteY4" fmla="*/ 987091 h 994479"/>
              <a:gd name="connsiteX5" fmla="*/ 63813 w 1168058"/>
              <a:gd name="connsiteY5" fmla="*/ 701233 h 994479"/>
              <a:gd name="connsiteX0" fmla="*/ 29838 w 1131978"/>
              <a:gd name="connsiteY0" fmla="*/ 659228 h 947634"/>
              <a:gd name="connsiteX1" fmla="*/ 214681 w 1131978"/>
              <a:gd name="connsiteY1" fmla="*/ 23501 h 947634"/>
              <a:gd name="connsiteX2" fmla="*/ 895470 w 1131978"/>
              <a:gd name="connsiteY2" fmla="*/ 110588 h 947634"/>
              <a:gd name="connsiteX3" fmla="*/ 1127118 w 1131978"/>
              <a:gd name="connsiteY3" fmla="*/ 598268 h 947634"/>
              <a:gd name="connsiteX4" fmla="*/ 717818 w 1131978"/>
              <a:gd name="connsiteY4" fmla="*/ 945086 h 947634"/>
              <a:gd name="connsiteX5" fmla="*/ 29838 w 1131978"/>
              <a:gd name="connsiteY5" fmla="*/ 659228 h 947634"/>
              <a:gd name="connsiteX0" fmla="*/ 28371 w 1130511"/>
              <a:gd name="connsiteY0" fmla="*/ 703707 h 992113"/>
              <a:gd name="connsiteX1" fmla="*/ 213214 w 1130511"/>
              <a:gd name="connsiteY1" fmla="*/ 67980 h 992113"/>
              <a:gd name="connsiteX2" fmla="*/ 894003 w 1130511"/>
              <a:gd name="connsiteY2" fmla="*/ 155067 h 992113"/>
              <a:gd name="connsiteX3" fmla="*/ 1125651 w 1130511"/>
              <a:gd name="connsiteY3" fmla="*/ 642747 h 992113"/>
              <a:gd name="connsiteX4" fmla="*/ 716351 w 1130511"/>
              <a:gd name="connsiteY4" fmla="*/ 989565 h 992113"/>
              <a:gd name="connsiteX5" fmla="*/ 28371 w 1130511"/>
              <a:gd name="connsiteY5" fmla="*/ 703707 h 992113"/>
              <a:gd name="connsiteX0" fmla="*/ 53234 w 1155374"/>
              <a:gd name="connsiteY0" fmla="*/ 716661 h 1005067"/>
              <a:gd name="connsiteX1" fmla="*/ 238077 w 1155374"/>
              <a:gd name="connsiteY1" fmla="*/ 80934 h 1005067"/>
              <a:gd name="connsiteX2" fmla="*/ 918866 w 1155374"/>
              <a:gd name="connsiteY2" fmla="*/ 168021 h 1005067"/>
              <a:gd name="connsiteX3" fmla="*/ 1150514 w 1155374"/>
              <a:gd name="connsiteY3" fmla="*/ 655701 h 1005067"/>
              <a:gd name="connsiteX4" fmla="*/ 741214 w 1155374"/>
              <a:gd name="connsiteY4" fmla="*/ 1002519 h 1005067"/>
              <a:gd name="connsiteX5" fmla="*/ 53234 w 1155374"/>
              <a:gd name="connsiteY5" fmla="*/ 716661 h 1005067"/>
              <a:gd name="connsiteX0" fmla="*/ 65886 w 1168026"/>
              <a:gd name="connsiteY0" fmla="*/ 716661 h 1006843"/>
              <a:gd name="connsiteX1" fmla="*/ 250729 w 1168026"/>
              <a:gd name="connsiteY1" fmla="*/ 80934 h 1006843"/>
              <a:gd name="connsiteX2" fmla="*/ 931518 w 1168026"/>
              <a:gd name="connsiteY2" fmla="*/ 168021 h 1006843"/>
              <a:gd name="connsiteX3" fmla="*/ 1163166 w 1168026"/>
              <a:gd name="connsiteY3" fmla="*/ 655701 h 1006843"/>
              <a:gd name="connsiteX4" fmla="*/ 753866 w 1168026"/>
              <a:gd name="connsiteY4" fmla="*/ 1002519 h 1006843"/>
              <a:gd name="connsiteX5" fmla="*/ 65886 w 1168026"/>
              <a:gd name="connsiteY5" fmla="*/ 716661 h 1006843"/>
              <a:gd name="connsiteX0" fmla="*/ 34166 w 1179412"/>
              <a:gd name="connsiteY0" fmla="*/ 690786 h 964025"/>
              <a:gd name="connsiteX1" fmla="*/ 262115 w 1179412"/>
              <a:gd name="connsiteY1" fmla="*/ 40691 h 964025"/>
              <a:gd name="connsiteX2" fmla="*/ 942904 w 1179412"/>
              <a:gd name="connsiteY2" fmla="*/ 127778 h 964025"/>
              <a:gd name="connsiteX3" fmla="*/ 1174552 w 1179412"/>
              <a:gd name="connsiteY3" fmla="*/ 615458 h 964025"/>
              <a:gd name="connsiteX4" fmla="*/ 765252 w 1179412"/>
              <a:gd name="connsiteY4" fmla="*/ 962276 h 964025"/>
              <a:gd name="connsiteX5" fmla="*/ 34166 w 1179412"/>
              <a:gd name="connsiteY5" fmla="*/ 690786 h 964025"/>
              <a:gd name="connsiteX0" fmla="*/ 34550 w 1181740"/>
              <a:gd name="connsiteY0" fmla="*/ 712048 h 985287"/>
              <a:gd name="connsiteX1" fmla="*/ 262499 w 1181740"/>
              <a:gd name="connsiteY1" fmla="*/ 61953 h 985287"/>
              <a:gd name="connsiteX2" fmla="*/ 964841 w 1181740"/>
              <a:gd name="connsiteY2" fmla="*/ 91565 h 985287"/>
              <a:gd name="connsiteX3" fmla="*/ 1174936 w 1181740"/>
              <a:gd name="connsiteY3" fmla="*/ 636720 h 985287"/>
              <a:gd name="connsiteX4" fmla="*/ 765636 w 1181740"/>
              <a:gd name="connsiteY4" fmla="*/ 983538 h 985287"/>
              <a:gd name="connsiteX5" fmla="*/ 34550 w 1181740"/>
              <a:gd name="connsiteY5" fmla="*/ 712048 h 985287"/>
              <a:gd name="connsiteX0" fmla="*/ 34550 w 1174884"/>
              <a:gd name="connsiteY0" fmla="*/ 706784 h 985054"/>
              <a:gd name="connsiteX1" fmla="*/ 262499 w 1174884"/>
              <a:gd name="connsiteY1" fmla="*/ 56689 h 985054"/>
              <a:gd name="connsiteX2" fmla="*/ 964841 w 1174884"/>
              <a:gd name="connsiteY2" fmla="*/ 86301 h 985054"/>
              <a:gd name="connsiteX3" fmla="*/ 1167752 w 1174884"/>
              <a:gd name="connsiteY3" fmla="*/ 523691 h 985054"/>
              <a:gd name="connsiteX4" fmla="*/ 765636 w 1174884"/>
              <a:gd name="connsiteY4" fmla="*/ 978274 h 985054"/>
              <a:gd name="connsiteX5" fmla="*/ 34550 w 1174884"/>
              <a:gd name="connsiteY5" fmla="*/ 706784 h 985054"/>
              <a:gd name="connsiteX0" fmla="*/ 28445 w 1164931"/>
              <a:gd name="connsiteY0" fmla="*/ 706784 h 989345"/>
              <a:gd name="connsiteX1" fmla="*/ 256394 w 1164931"/>
              <a:gd name="connsiteY1" fmla="*/ 56689 h 989345"/>
              <a:gd name="connsiteX2" fmla="*/ 958736 w 1164931"/>
              <a:gd name="connsiteY2" fmla="*/ 86301 h 989345"/>
              <a:gd name="connsiteX3" fmla="*/ 1161647 w 1164931"/>
              <a:gd name="connsiteY3" fmla="*/ 523691 h 989345"/>
              <a:gd name="connsiteX4" fmla="*/ 838558 w 1164931"/>
              <a:gd name="connsiteY4" fmla="*/ 985458 h 989345"/>
              <a:gd name="connsiteX5" fmla="*/ 28445 w 1164931"/>
              <a:gd name="connsiteY5" fmla="*/ 706784 h 989345"/>
              <a:gd name="connsiteX0" fmla="*/ 28445 w 1178514"/>
              <a:gd name="connsiteY0" fmla="*/ 706784 h 1016358"/>
              <a:gd name="connsiteX1" fmla="*/ 256394 w 1178514"/>
              <a:gd name="connsiteY1" fmla="*/ 56689 h 1016358"/>
              <a:gd name="connsiteX2" fmla="*/ 958736 w 1178514"/>
              <a:gd name="connsiteY2" fmla="*/ 86301 h 1016358"/>
              <a:gd name="connsiteX3" fmla="*/ 1161647 w 1178514"/>
              <a:gd name="connsiteY3" fmla="*/ 523691 h 1016358"/>
              <a:gd name="connsiteX4" fmla="*/ 838558 w 1178514"/>
              <a:gd name="connsiteY4" fmla="*/ 985458 h 1016358"/>
              <a:gd name="connsiteX5" fmla="*/ 28445 w 1178514"/>
              <a:gd name="connsiteY5" fmla="*/ 706784 h 1016358"/>
              <a:gd name="connsiteX0" fmla="*/ 28445 w 1170508"/>
              <a:gd name="connsiteY0" fmla="*/ 706784 h 1016358"/>
              <a:gd name="connsiteX1" fmla="*/ 256394 w 1170508"/>
              <a:gd name="connsiteY1" fmla="*/ 56689 h 1016358"/>
              <a:gd name="connsiteX2" fmla="*/ 958736 w 1170508"/>
              <a:gd name="connsiteY2" fmla="*/ 86301 h 1016358"/>
              <a:gd name="connsiteX3" fmla="*/ 1161647 w 1170508"/>
              <a:gd name="connsiteY3" fmla="*/ 523691 h 1016358"/>
              <a:gd name="connsiteX4" fmla="*/ 838558 w 1170508"/>
              <a:gd name="connsiteY4" fmla="*/ 985458 h 1016358"/>
              <a:gd name="connsiteX5" fmla="*/ 28445 w 1170508"/>
              <a:gd name="connsiteY5" fmla="*/ 706784 h 1016358"/>
              <a:gd name="connsiteX0" fmla="*/ 28445 w 1164931"/>
              <a:gd name="connsiteY0" fmla="*/ 706784 h 1011151"/>
              <a:gd name="connsiteX1" fmla="*/ 256394 w 1164931"/>
              <a:gd name="connsiteY1" fmla="*/ 56689 h 1011151"/>
              <a:gd name="connsiteX2" fmla="*/ 958736 w 1164931"/>
              <a:gd name="connsiteY2" fmla="*/ 86301 h 1011151"/>
              <a:gd name="connsiteX3" fmla="*/ 1161647 w 1164931"/>
              <a:gd name="connsiteY3" fmla="*/ 523691 h 1011151"/>
              <a:gd name="connsiteX4" fmla="*/ 838558 w 1164931"/>
              <a:gd name="connsiteY4" fmla="*/ 985458 h 1011151"/>
              <a:gd name="connsiteX5" fmla="*/ 28445 w 1164931"/>
              <a:gd name="connsiteY5" fmla="*/ 706784 h 1011151"/>
              <a:gd name="connsiteX0" fmla="*/ 28445 w 1164931"/>
              <a:gd name="connsiteY0" fmla="*/ 706784 h 1019020"/>
              <a:gd name="connsiteX1" fmla="*/ 256394 w 1164931"/>
              <a:gd name="connsiteY1" fmla="*/ 56689 h 1019020"/>
              <a:gd name="connsiteX2" fmla="*/ 958736 w 1164931"/>
              <a:gd name="connsiteY2" fmla="*/ 86301 h 1019020"/>
              <a:gd name="connsiteX3" fmla="*/ 1161647 w 1164931"/>
              <a:gd name="connsiteY3" fmla="*/ 523691 h 1019020"/>
              <a:gd name="connsiteX4" fmla="*/ 838558 w 1164931"/>
              <a:gd name="connsiteY4" fmla="*/ 985458 h 1019020"/>
              <a:gd name="connsiteX5" fmla="*/ 28445 w 1164931"/>
              <a:gd name="connsiteY5" fmla="*/ 706784 h 1019020"/>
              <a:gd name="connsiteX0" fmla="*/ 63507 w 1199993"/>
              <a:gd name="connsiteY0" fmla="*/ 706784 h 1029137"/>
              <a:gd name="connsiteX1" fmla="*/ 291456 w 1199993"/>
              <a:gd name="connsiteY1" fmla="*/ 56689 h 1029137"/>
              <a:gd name="connsiteX2" fmla="*/ 993798 w 1199993"/>
              <a:gd name="connsiteY2" fmla="*/ 86301 h 1029137"/>
              <a:gd name="connsiteX3" fmla="*/ 1196709 w 1199993"/>
              <a:gd name="connsiteY3" fmla="*/ 523691 h 1029137"/>
              <a:gd name="connsiteX4" fmla="*/ 873620 w 1199993"/>
              <a:gd name="connsiteY4" fmla="*/ 985458 h 1029137"/>
              <a:gd name="connsiteX5" fmla="*/ 63507 w 1199993"/>
              <a:gd name="connsiteY5" fmla="*/ 706784 h 1029137"/>
              <a:gd name="connsiteX0" fmla="*/ 60501 w 1196987"/>
              <a:gd name="connsiteY0" fmla="*/ 706784 h 1034334"/>
              <a:gd name="connsiteX1" fmla="*/ 288450 w 1196987"/>
              <a:gd name="connsiteY1" fmla="*/ 56689 h 1034334"/>
              <a:gd name="connsiteX2" fmla="*/ 990792 w 1196987"/>
              <a:gd name="connsiteY2" fmla="*/ 86301 h 1034334"/>
              <a:gd name="connsiteX3" fmla="*/ 1193703 w 1196987"/>
              <a:gd name="connsiteY3" fmla="*/ 523691 h 1034334"/>
              <a:gd name="connsiteX4" fmla="*/ 870614 w 1196987"/>
              <a:gd name="connsiteY4" fmla="*/ 985458 h 1034334"/>
              <a:gd name="connsiteX5" fmla="*/ 60501 w 1196987"/>
              <a:gd name="connsiteY5" fmla="*/ 706784 h 1034334"/>
              <a:gd name="connsiteX0" fmla="*/ 29708 w 1166233"/>
              <a:gd name="connsiteY0" fmla="*/ 671161 h 982581"/>
              <a:gd name="connsiteX1" fmla="*/ 250473 w 1166233"/>
              <a:gd name="connsiteY1" fmla="*/ 78540 h 982581"/>
              <a:gd name="connsiteX2" fmla="*/ 959999 w 1166233"/>
              <a:gd name="connsiteY2" fmla="*/ 50678 h 982581"/>
              <a:gd name="connsiteX3" fmla="*/ 1162910 w 1166233"/>
              <a:gd name="connsiteY3" fmla="*/ 488068 h 982581"/>
              <a:gd name="connsiteX4" fmla="*/ 839821 w 1166233"/>
              <a:gd name="connsiteY4" fmla="*/ 949835 h 982581"/>
              <a:gd name="connsiteX5" fmla="*/ 29708 w 1166233"/>
              <a:gd name="connsiteY5" fmla="*/ 671161 h 982581"/>
              <a:gd name="connsiteX0" fmla="*/ 28669 w 1165194"/>
              <a:gd name="connsiteY0" fmla="*/ 704751 h 1016173"/>
              <a:gd name="connsiteX1" fmla="*/ 249434 w 1165194"/>
              <a:gd name="connsiteY1" fmla="*/ 112130 h 1016173"/>
              <a:gd name="connsiteX2" fmla="*/ 958960 w 1165194"/>
              <a:gd name="connsiteY2" fmla="*/ 84268 h 1016173"/>
              <a:gd name="connsiteX3" fmla="*/ 1161871 w 1165194"/>
              <a:gd name="connsiteY3" fmla="*/ 521658 h 1016173"/>
              <a:gd name="connsiteX4" fmla="*/ 838782 w 1165194"/>
              <a:gd name="connsiteY4" fmla="*/ 983425 h 1016173"/>
              <a:gd name="connsiteX5" fmla="*/ 28669 w 1165194"/>
              <a:gd name="connsiteY5" fmla="*/ 704751 h 1016173"/>
              <a:gd name="connsiteX0" fmla="*/ 42170 w 1085299"/>
              <a:gd name="connsiteY0" fmla="*/ 747299 h 963715"/>
              <a:gd name="connsiteX1" fmla="*/ 169539 w 1085299"/>
              <a:gd name="connsiteY1" fmla="*/ 82835 h 963715"/>
              <a:gd name="connsiteX2" fmla="*/ 879065 w 1085299"/>
              <a:gd name="connsiteY2" fmla="*/ 54973 h 963715"/>
              <a:gd name="connsiteX3" fmla="*/ 1081976 w 1085299"/>
              <a:gd name="connsiteY3" fmla="*/ 492363 h 963715"/>
              <a:gd name="connsiteX4" fmla="*/ 758887 w 1085299"/>
              <a:gd name="connsiteY4" fmla="*/ 954130 h 963715"/>
              <a:gd name="connsiteX5" fmla="*/ 42170 w 1085299"/>
              <a:gd name="connsiteY5" fmla="*/ 747299 h 963715"/>
              <a:gd name="connsiteX0" fmla="*/ 108943 w 1152072"/>
              <a:gd name="connsiteY0" fmla="*/ 747299 h 973480"/>
              <a:gd name="connsiteX1" fmla="*/ 236312 w 1152072"/>
              <a:gd name="connsiteY1" fmla="*/ 82835 h 973480"/>
              <a:gd name="connsiteX2" fmla="*/ 945838 w 1152072"/>
              <a:gd name="connsiteY2" fmla="*/ 54973 h 973480"/>
              <a:gd name="connsiteX3" fmla="*/ 1148749 w 1152072"/>
              <a:gd name="connsiteY3" fmla="*/ 492363 h 973480"/>
              <a:gd name="connsiteX4" fmla="*/ 825660 w 1152072"/>
              <a:gd name="connsiteY4" fmla="*/ 954130 h 973480"/>
              <a:gd name="connsiteX5" fmla="*/ 108943 w 1152072"/>
              <a:gd name="connsiteY5" fmla="*/ 747299 h 973480"/>
              <a:gd name="connsiteX0" fmla="*/ 107968 w 1149374"/>
              <a:gd name="connsiteY0" fmla="*/ 780532 h 1006713"/>
              <a:gd name="connsiteX1" fmla="*/ 235337 w 1149374"/>
              <a:gd name="connsiteY1" fmla="*/ 116068 h 1006713"/>
              <a:gd name="connsiteX2" fmla="*/ 916125 w 1149374"/>
              <a:gd name="connsiteY2" fmla="*/ 37915 h 1006713"/>
              <a:gd name="connsiteX3" fmla="*/ 1147774 w 1149374"/>
              <a:gd name="connsiteY3" fmla="*/ 525596 h 1006713"/>
              <a:gd name="connsiteX4" fmla="*/ 824685 w 1149374"/>
              <a:gd name="connsiteY4" fmla="*/ 987363 h 1006713"/>
              <a:gd name="connsiteX5" fmla="*/ 107968 w 1149374"/>
              <a:gd name="connsiteY5" fmla="*/ 780532 h 1006713"/>
              <a:gd name="connsiteX0" fmla="*/ 107968 w 1155561"/>
              <a:gd name="connsiteY0" fmla="*/ 790050 h 1016231"/>
              <a:gd name="connsiteX1" fmla="*/ 235337 w 1155561"/>
              <a:gd name="connsiteY1" fmla="*/ 125586 h 1016231"/>
              <a:gd name="connsiteX2" fmla="*/ 916125 w 1155561"/>
              <a:gd name="connsiteY2" fmla="*/ 47433 h 1016231"/>
              <a:gd name="connsiteX3" fmla="*/ 1147774 w 1155561"/>
              <a:gd name="connsiteY3" fmla="*/ 535114 h 1016231"/>
              <a:gd name="connsiteX4" fmla="*/ 824685 w 1155561"/>
              <a:gd name="connsiteY4" fmla="*/ 996881 h 1016231"/>
              <a:gd name="connsiteX5" fmla="*/ 107968 w 1155561"/>
              <a:gd name="connsiteY5" fmla="*/ 790050 h 101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5561" h="1016231">
                <a:moveTo>
                  <a:pt x="107968" y="790050"/>
                </a:moveTo>
                <a:cubicBezTo>
                  <a:pt x="-141127" y="551438"/>
                  <a:pt x="100644" y="249355"/>
                  <a:pt x="235337" y="125586"/>
                </a:cubicBezTo>
                <a:cubicBezTo>
                  <a:pt x="370030" y="1817"/>
                  <a:pt x="649103" y="-42375"/>
                  <a:pt x="916125" y="47433"/>
                </a:cubicBezTo>
                <a:cubicBezTo>
                  <a:pt x="1183147" y="137241"/>
                  <a:pt x="1163014" y="376873"/>
                  <a:pt x="1147774" y="535114"/>
                </a:cubicBezTo>
                <a:cubicBezTo>
                  <a:pt x="1132534" y="693355"/>
                  <a:pt x="997986" y="954392"/>
                  <a:pt x="824685" y="996881"/>
                </a:cubicBezTo>
                <a:cubicBezTo>
                  <a:pt x="651384" y="1039370"/>
                  <a:pt x="357063" y="1028662"/>
                  <a:pt x="107968" y="790050"/>
                </a:cubicBezTo>
                <a:close/>
              </a:path>
            </a:pathLst>
          </a:custGeom>
          <a:solidFill>
            <a:srgbClr val="ED76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1CF3F8A-1209-14D7-B9E4-022D8741B8C2}"/>
              </a:ext>
            </a:extLst>
          </p:cNvPr>
          <p:cNvSpPr/>
          <p:nvPr/>
        </p:nvSpPr>
        <p:spPr>
          <a:xfrm>
            <a:off x="11041987" y="166787"/>
            <a:ext cx="980511" cy="862287"/>
          </a:xfrm>
          <a:custGeom>
            <a:avLst/>
            <a:gdLst>
              <a:gd name="connsiteX0" fmla="*/ 70699 w 1053367"/>
              <a:gd name="connsiteY0" fmla="*/ 237808 h 945281"/>
              <a:gd name="connsiteX1" fmla="*/ 558379 w 1053367"/>
              <a:gd name="connsiteY1" fmla="*/ 64 h 945281"/>
              <a:gd name="connsiteX2" fmla="*/ 954619 w 1053367"/>
              <a:gd name="connsiteY2" fmla="*/ 219520 h 945281"/>
              <a:gd name="connsiteX3" fmla="*/ 1033867 w 1053367"/>
              <a:gd name="connsiteY3" fmla="*/ 701104 h 945281"/>
              <a:gd name="connsiteX4" fmla="*/ 662011 w 1053367"/>
              <a:gd name="connsiteY4" fmla="*/ 944944 h 945281"/>
              <a:gd name="connsiteX5" fmla="*/ 113371 w 1053367"/>
              <a:gd name="connsiteY5" fmla="*/ 743776 h 945281"/>
              <a:gd name="connsiteX6" fmla="*/ 9739 w 1053367"/>
              <a:gd name="connsiteY6" fmla="*/ 335344 h 945281"/>
              <a:gd name="connsiteX7" fmla="*/ 70699 w 1053367"/>
              <a:gd name="connsiteY7" fmla="*/ 237808 h 945281"/>
              <a:gd name="connsiteX0" fmla="*/ 194161 w 1048813"/>
              <a:gd name="connsiteY0" fmla="*/ 53156 h 961797"/>
              <a:gd name="connsiteX1" fmla="*/ 553825 w 1048813"/>
              <a:gd name="connsiteY1" fmla="*/ 16580 h 961797"/>
              <a:gd name="connsiteX2" fmla="*/ 950065 w 1048813"/>
              <a:gd name="connsiteY2" fmla="*/ 236036 h 961797"/>
              <a:gd name="connsiteX3" fmla="*/ 1029313 w 1048813"/>
              <a:gd name="connsiteY3" fmla="*/ 717620 h 961797"/>
              <a:gd name="connsiteX4" fmla="*/ 657457 w 1048813"/>
              <a:gd name="connsiteY4" fmla="*/ 961460 h 961797"/>
              <a:gd name="connsiteX5" fmla="*/ 108817 w 1048813"/>
              <a:gd name="connsiteY5" fmla="*/ 760292 h 961797"/>
              <a:gd name="connsiteX6" fmla="*/ 5185 w 1048813"/>
              <a:gd name="connsiteY6" fmla="*/ 351860 h 961797"/>
              <a:gd name="connsiteX7" fmla="*/ 194161 w 1048813"/>
              <a:gd name="connsiteY7" fmla="*/ 53156 h 961797"/>
              <a:gd name="connsiteX0" fmla="*/ 194161 w 1053979"/>
              <a:gd name="connsiteY0" fmla="*/ 53156 h 963170"/>
              <a:gd name="connsiteX1" fmla="*/ 553825 w 1053979"/>
              <a:gd name="connsiteY1" fmla="*/ 16580 h 963170"/>
              <a:gd name="connsiteX2" fmla="*/ 950065 w 1053979"/>
              <a:gd name="connsiteY2" fmla="*/ 236036 h 963170"/>
              <a:gd name="connsiteX3" fmla="*/ 1035409 w 1053979"/>
              <a:gd name="connsiteY3" fmla="*/ 656660 h 963170"/>
              <a:gd name="connsiteX4" fmla="*/ 657457 w 1053979"/>
              <a:gd name="connsiteY4" fmla="*/ 961460 h 963170"/>
              <a:gd name="connsiteX5" fmla="*/ 108817 w 1053979"/>
              <a:gd name="connsiteY5" fmla="*/ 760292 h 963170"/>
              <a:gd name="connsiteX6" fmla="*/ 5185 w 1053979"/>
              <a:gd name="connsiteY6" fmla="*/ 351860 h 963170"/>
              <a:gd name="connsiteX7" fmla="*/ 194161 w 1053979"/>
              <a:gd name="connsiteY7" fmla="*/ 53156 h 963170"/>
              <a:gd name="connsiteX0" fmla="*/ 194161 w 1055725"/>
              <a:gd name="connsiteY0" fmla="*/ 53156 h 945153"/>
              <a:gd name="connsiteX1" fmla="*/ 553825 w 1055725"/>
              <a:gd name="connsiteY1" fmla="*/ 16580 h 945153"/>
              <a:gd name="connsiteX2" fmla="*/ 950065 w 1055725"/>
              <a:gd name="connsiteY2" fmla="*/ 236036 h 945153"/>
              <a:gd name="connsiteX3" fmla="*/ 1035409 w 1055725"/>
              <a:gd name="connsiteY3" fmla="*/ 656660 h 945153"/>
              <a:gd name="connsiteX4" fmla="*/ 633073 w 1055725"/>
              <a:gd name="connsiteY4" fmla="*/ 943172 h 945153"/>
              <a:gd name="connsiteX5" fmla="*/ 108817 w 1055725"/>
              <a:gd name="connsiteY5" fmla="*/ 760292 h 945153"/>
              <a:gd name="connsiteX6" fmla="*/ 5185 w 1055725"/>
              <a:gd name="connsiteY6" fmla="*/ 351860 h 945153"/>
              <a:gd name="connsiteX7" fmla="*/ 194161 w 1055725"/>
              <a:gd name="connsiteY7" fmla="*/ 53156 h 945153"/>
              <a:gd name="connsiteX0" fmla="*/ 194161 w 1055725"/>
              <a:gd name="connsiteY0" fmla="*/ 53156 h 944382"/>
              <a:gd name="connsiteX1" fmla="*/ 553825 w 1055725"/>
              <a:gd name="connsiteY1" fmla="*/ 16580 h 944382"/>
              <a:gd name="connsiteX2" fmla="*/ 950065 w 1055725"/>
              <a:gd name="connsiteY2" fmla="*/ 236036 h 944382"/>
              <a:gd name="connsiteX3" fmla="*/ 1035409 w 1055725"/>
              <a:gd name="connsiteY3" fmla="*/ 656660 h 944382"/>
              <a:gd name="connsiteX4" fmla="*/ 633073 w 1055725"/>
              <a:gd name="connsiteY4" fmla="*/ 943172 h 944382"/>
              <a:gd name="connsiteX5" fmla="*/ 108817 w 1055725"/>
              <a:gd name="connsiteY5" fmla="*/ 742004 h 944382"/>
              <a:gd name="connsiteX6" fmla="*/ 5185 w 1055725"/>
              <a:gd name="connsiteY6" fmla="*/ 351860 h 944382"/>
              <a:gd name="connsiteX7" fmla="*/ 194161 w 1055725"/>
              <a:gd name="connsiteY7" fmla="*/ 53156 h 944382"/>
              <a:gd name="connsiteX0" fmla="*/ 193512 w 1055076"/>
              <a:gd name="connsiteY0" fmla="*/ 53156 h 944382"/>
              <a:gd name="connsiteX1" fmla="*/ 553176 w 1055076"/>
              <a:gd name="connsiteY1" fmla="*/ 16580 h 944382"/>
              <a:gd name="connsiteX2" fmla="*/ 949416 w 1055076"/>
              <a:gd name="connsiteY2" fmla="*/ 236036 h 944382"/>
              <a:gd name="connsiteX3" fmla="*/ 1034760 w 1055076"/>
              <a:gd name="connsiteY3" fmla="*/ 656660 h 944382"/>
              <a:gd name="connsiteX4" fmla="*/ 632424 w 1055076"/>
              <a:gd name="connsiteY4" fmla="*/ 943172 h 944382"/>
              <a:gd name="connsiteX5" fmla="*/ 108168 w 1055076"/>
              <a:gd name="connsiteY5" fmla="*/ 742004 h 944382"/>
              <a:gd name="connsiteX6" fmla="*/ 4536 w 1055076"/>
              <a:gd name="connsiteY6" fmla="*/ 351860 h 944382"/>
              <a:gd name="connsiteX7" fmla="*/ 193512 w 1055076"/>
              <a:gd name="connsiteY7" fmla="*/ 53156 h 944382"/>
              <a:gd name="connsiteX0" fmla="*/ 190642 w 1052206"/>
              <a:gd name="connsiteY0" fmla="*/ 53156 h 945153"/>
              <a:gd name="connsiteX1" fmla="*/ 550306 w 1052206"/>
              <a:gd name="connsiteY1" fmla="*/ 16580 h 945153"/>
              <a:gd name="connsiteX2" fmla="*/ 946546 w 1052206"/>
              <a:gd name="connsiteY2" fmla="*/ 236036 h 945153"/>
              <a:gd name="connsiteX3" fmla="*/ 1031890 w 1052206"/>
              <a:gd name="connsiteY3" fmla="*/ 656660 h 945153"/>
              <a:gd name="connsiteX4" fmla="*/ 629554 w 1052206"/>
              <a:gd name="connsiteY4" fmla="*/ 943172 h 945153"/>
              <a:gd name="connsiteX5" fmla="*/ 129682 w 1052206"/>
              <a:gd name="connsiteY5" fmla="*/ 760292 h 945153"/>
              <a:gd name="connsiteX6" fmla="*/ 1666 w 1052206"/>
              <a:gd name="connsiteY6" fmla="*/ 351860 h 945153"/>
              <a:gd name="connsiteX7" fmla="*/ 190642 w 1052206"/>
              <a:gd name="connsiteY7" fmla="*/ 53156 h 945153"/>
              <a:gd name="connsiteX0" fmla="*/ 190642 w 1052206"/>
              <a:gd name="connsiteY0" fmla="*/ 53156 h 948214"/>
              <a:gd name="connsiteX1" fmla="*/ 550306 w 1052206"/>
              <a:gd name="connsiteY1" fmla="*/ 16580 h 948214"/>
              <a:gd name="connsiteX2" fmla="*/ 946546 w 1052206"/>
              <a:gd name="connsiteY2" fmla="*/ 236036 h 948214"/>
              <a:gd name="connsiteX3" fmla="*/ 1031890 w 1052206"/>
              <a:gd name="connsiteY3" fmla="*/ 656660 h 948214"/>
              <a:gd name="connsiteX4" fmla="*/ 629554 w 1052206"/>
              <a:gd name="connsiteY4" fmla="*/ 943172 h 948214"/>
              <a:gd name="connsiteX5" fmla="*/ 129682 w 1052206"/>
              <a:gd name="connsiteY5" fmla="*/ 760292 h 948214"/>
              <a:gd name="connsiteX6" fmla="*/ 1666 w 1052206"/>
              <a:gd name="connsiteY6" fmla="*/ 351860 h 948214"/>
              <a:gd name="connsiteX7" fmla="*/ 190642 w 1052206"/>
              <a:gd name="connsiteY7" fmla="*/ 53156 h 948214"/>
              <a:gd name="connsiteX0" fmla="*/ 191844 w 1053408"/>
              <a:gd name="connsiteY0" fmla="*/ 53156 h 948214"/>
              <a:gd name="connsiteX1" fmla="*/ 551508 w 1053408"/>
              <a:gd name="connsiteY1" fmla="*/ 16580 h 948214"/>
              <a:gd name="connsiteX2" fmla="*/ 947748 w 1053408"/>
              <a:gd name="connsiteY2" fmla="*/ 236036 h 948214"/>
              <a:gd name="connsiteX3" fmla="*/ 1033092 w 1053408"/>
              <a:gd name="connsiteY3" fmla="*/ 656660 h 948214"/>
              <a:gd name="connsiteX4" fmla="*/ 630756 w 1053408"/>
              <a:gd name="connsiteY4" fmla="*/ 943172 h 948214"/>
              <a:gd name="connsiteX5" fmla="*/ 130884 w 1053408"/>
              <a:gd name="connsiteY5" fmla="*/ 760292 h 948214"/>
              <a:gd name="connsiteX6" fmla="*/ 2868 w 1053408"/>
              <a:gd name="connsiteY6" fmla="*/ 351860 h 948214"/>
              <a:gd name="connsiteX7" fmla="*/ 191844 w 1053408"/>
              <a:gd name="connsiteY7" fmla="*/ 53156 h 948214"/>
              <a:gd name="connsiteX0" fmla="*/ 194097 w 1055661"/>
              <a:gd name="connsiteY0" fmla="*/ 53156 h 948214"/>
              <a:gd name="connsiteX1" fmla="*/ 553761 w 1055661"/>
              <a:gd name="connsiteY1" fmla="*/ 16580 h 948214"/>
              <a:gd name="connsiteX2" fmla="*/ 950001 w 1055661"/>
              <a:gd name="connsiteY2" fmla="*/ 236036 h 948214"/>
              <a:gd name="connsiteX3" fmla="*/ 1035345 w 1055661"/>
              <a:gd name="connsiteY3" fmla="*/ 656660 h 948214"/>
              <a:gd name="connsiteX4" fmla="*/ 633009 w 1055661"/>
              <a:gd name="connsiteY4" fmla="*/ 943172 h 948214"/>
              <a:gd name="connsiteX5" fmla="*/ 133137 w 1055661"/>
              <a:gd name="connsiteY5" fmla="*/ 760292 h 948214"/>
              <a:gd name="connsiteX6" fmla="*/ 5121 w 1055661"/>
              <a:gd name="connsiteY6" fmla="*/ 351860 h 948214"/>
              <a:gd name="connsiteX7" fmla="*/ 194097 w 1055661"/>
              <a:gd name="connsiteY7" fmla="*/ 53156 h 948214"/>
              <a:gd name="connsiteX0" fmla="*/ 189852 w 1051416"/>
              <a:gd name="connsiteY0" fmla="*/ 53156 h 948214"/>
              <a:gd name="connsiteX1" fmla="*/ 549516 w 1051416"/>
              <a:gd name="connsiteY1" fmla="*/ 16580 h 948214"/>
              <a:gd name="connsiteX2" fmla="*/ 945756 w 1051416"/>
              <a:gd name="connsiteY2" fmla="*/ 236036 h 948214"/>
              <a:gd name="connsiteX3" fmla="*/ 1031100 w 1051416"/>
              <a:gd name="connsiteY3" fmla="*/ 656660 h 948214"/>
              <a:gd name="connsiteX4" fmla="*/ 628764 w 1051416"/>
              <a:gd name="connsiteY4" fmla="*/ 943172 h 948214"/>
              <a:gd name="connsiteX5" fmla="*/ 128892 w 1051416"/>
              <a:gd name="connsiteY5" fmla="*/ 760292 h 948214"/>
              <a:gd name="connsiteX6" fmla="*/ 876 w 1051416"/>
              <a:gd name="connsiteY6" fmla="*/ 351860 h 948214"/>
              <a:gd name="connsiteX7" fmla="*/ 189852 w 1051416"/>
              <a:gd name="connsiteY7" fmla="*/ 53156 h 948214"/>
              <a:gd name="connsiteX0" fmla="*/ 189644 w 1051208"/>
              <a:gd name="connsiteY0" fmla="*/ 53156 h 948214"/>
              <a:gd name="connsiteX1" fmla="*/ 549308 w 1051208"/>
              <a:gd name="connsiteY1" fmla="*/ 16580 h 948214"/>
              <a:gd name="connsiteX2" fmla="*/ 945548 w 1051208"/>
              <a:gd name="connsiteY2" fmla="*/ 236036 h 948214"/>
              <a:gd name="connsiteX3" fmla="*/ 1030892 w 1051208"/>
              <a:gd name="connsiteY3" fmla="*/ 656660 h 948214"/>
              <a:gd name="connsiteX4" fmla="*/ 628556 w 1051208"/>
              <a:gd name="connsiteY4" fmla="*/ 943172 h 948214"/>
              <a:gd name="connsiteX5" fmla="*/ 128684 w 1051208"/>
              <a:gd name="connsiteY5" fmla="*/ 760292 h 948214"/>
              <a:gd name="connsiteX6" fmla="*/ 668 w 1051208"/>
              <a:gd name="connsiteY6" fmla="*/ 351860 h 948214"/>
              <a:gd name="connsiteX7" fmla="*/ 189644 w 1051208"/>
              <a:gd name="connsiteY7" fmla="*/ 53156 h 948214"/>
              <a:gd name="connsiteX0" fmla="*/ 189644 w 1051208"/>
              <a:gd name="connsiteY0" fmla="*/ 53156 h 946706"/>
              <a:gd name="connsiteX1" fmla="*/ 549308 w 1051208"/>
              <a:gd name="connsiteY1" fmla="*/ 16580 h 946706"/>
              <a:gd name="connsiteX2" fmla="*/ 945548 w 1051208"/>
              <a:gd name="connsiteY2" fmla="*/ 236036 h 946706"/>
              <a:gd name="connsiteX3" fmla="*/ 1030892 w 1051208"/>
              <a:gd name="connsiteY3" fmla="*/ 656660 h 946706"/>
              <a:gd name="connsiteX4" fmla="*/ 628556 w 1051208"/>
              <a:gd name="connsiteY4" fmla="*/ 943172 h 946706"/>
              <a:gd name="connsiteX5" fmla="*/ 128684 w 1051208"/>
              <a:gd name="connsiteY5" fmla="*/ 760292 h 946706"/>
              <a:gd name="connsiteX6" fmla="*/ 668 w 1051208"/>
              <a:gd name="connsiteY6" fmla="*/ 351860 h 946706"/>
              <a:gd name="connsiteX7" fmla="*/ 189644 w 1051208"/>
              <a:gd name="connsiteY7" fmla="*/ 53156 h 946706"/>
              <a:gd name="connsiteX0" fmla="*/ 189644 w 1045994"/>
              <a:gd name="connsiteY0" fmla="*/ 53156 h 946706"/>
              <a:gd name="connsiteX1" fmla="*/ 549308 w 1045994"/>
              <a:gd name="connsiteY1" fmla="*/ 16580 h 946706"/>
              <a:gd name="connsiteX2" fmla="*/ 945548 w 1045994"/>
              <a:gd name="connsiteY2" fmla="*/ 236036 h 946706"/>
              <a:gd name="connsiteX3" fmla="*/ 1030892 w 1045994"/>
              <a:gd name="connsiteY3" fmla="*/ 656660 h 946706"/>
              <a:gd name="connsiteX4" fmla="*/ 628556 w 1045994"/>
              <a:gd name="connsiteY4" fmla="*/ 943172 h 946706"/>
              <a:gd name="connsiteX5" fmla="*/ 128684 w 1045994"/>
              <a:gd name="connsiteY5" fmla="*/ 760292 h 946706"/>
              <a:gd name="connsiteX6" fmla="*/ 668 w 1045994"/>
              <a:gd name="connsiteY6" fmla="*/ 351860 h 946706"/>
              <a:gd name="connsiteX7" fmla="*/ 189644 w 1045994"/>
              <a:gd name="connsiteY7" fmla="*/ 53156 h 946706"/>
              <a:gd name="connsiteX0" fmla="*/ 189644 w 1043419"/>
              <a:gd name="connsiteY0" fmla="*/ 53156 h 946706"/>
              <a:gd name="connsiteX1" fmla="*/ 549308 w 1043419"/>
              <a:gd name="connsiteY1" fmla="*/ 16580 h 946706"/>
              <a:gd name="connsiteX2" fmla="*/ 945548 w 1043419"/>
              <a:gd name="connsiteY2" fmla="*/ 236036 h 946706"/>
              <a:gd name="connsiteX3" fmla="*/ 1030892 w 1043419"/>
              <a:gd name="connsiteY3" fmla="*/ 656660 h 946706"/>
              <a:gd name="connsiteX4" fmla="*/ 628556 w 1043419"/>
              <a:gd name="connsiteY4" fmla="*/ 943172 h 946706"/>
              <a:gd name="connsiteX5" fmla="*/ 128684 w 1043419"/>
              <a:gd name="connsiteY5" fmla="*/ 760292 h 946706"/>
              <a:gd name="connsiteX6" fmla="*/ 668 w 1043419"/>
              <a:gd name="connsiteY6" fmla="*/ 351860 h 946706"/>
              <a:gd name="connsiteX7" fmla="*/ 189644 w 1043419"/>
              <a:gd name="connsiteY7" fmla="*/ 53156 h 946706"/>
              <a:gd name="connsiteX0" fmla="*/ 189644 w 1043144"/>
              <a:gd name="connsiteY0" fmla="*/ 40617 h 934167"/>
              <a:gd name="connsiteX1" fmla="*/ 561500 w 1043144"/>
              <a:gd name="connsiteY1" fmla="*/ 22329 h 934167"/>
              <a:gd name="connsiteX2" fmla="*/ 945548 w 1043144"/>
              <a:gd name="connsiteY2" fmla="*/ 223497 h 934167"/>
              <a:gd name="connsiteX3" fmla="*/ 1030892 w 1043144"/>
              <a:gd name="connsiteY3" fmla="*/ 644121 h 934167"/>
              <a:gd name="connsiteX4" fmla="*/ 628556 w 1043144"/>
              <a:gd name="connsiteY4" fmla="*/ 930633 h 934167"/>
              <a:gd name="connsiteX5" fmla="*/ 128684 w 1043144"/>
              <a:gd name="connsiteY5" fmla="*/ 747753 h 934167"/>
              <a:gd name="connsiteX6" fmla="*/ 668 w 1043144"/>
              <a:gd name="connsiteY6" fmla="*/ 339321 h 934167"/>
              <a:gd name="connsiteX7" fmla="*/ 189644 w 1043144"/>
              <a:gd name="connsiteY7" fmla="*/ 40617 h 934167"/>
              <a:gd name="connsiteX0" fmla="*/ 189644 w 1042621"/>
              <a:gd name="connsiteY0" fmla="*/ 48728 h 942278"/>
              <a:gd name="connsiteX1" fmla="*/ 585884 w 1042621"/>
              <a:gd name="connsiteY1" fmla="*/ 18248 h 942278"/>
              <a:gd name="connsiteX2" fmla="*/ 945548 w 1042621"/>
              <a:gd name="connsiteY2" fmla="*/ 231608 h 942278"/>
              <a:gd name="connsiteX3" fmla="*/ 1030892 w 1042621"/>
              <a:gd name="connsiteY3" fmla="*/ 652232 h 942278"/>
              <a:gd name="connsiteX4" fmla="*/ 628556 w 1042621"/>
              <a:gd name="connsiteY4" fmla="*/ 938744 h 942278"/>
              <a:gd name="connsiteX5" fmla="*/ 128684 w 1042621"/>
              <a:gd name="connsiteY5" fmla="*/ 755864 h 942278"/>
              <a:gd name="connsiteX6" fmla="*/ 668 w 1042621"/>
              <a:gd name="connsiteY6" fmla="*/ 347432 h 942278"/>
              <a:gd name="connsiteX7" fmla="*/ 189644 w 1042621"/>
              <a:gd name="connsiteY7" fmla="*/ 48728 h 942278"/>
              <a:gd name="connsiteX0" fmla="*/ 189644 w 1042621"/>
              <a:gd name="connsiteY0" fmla="*/ 56733 h 950283"/>
              <a:gd name="connsiteX1" fmla="*/ 585884 w 1042621"/>
              <a:gd name="connsiteY1" fmla="*/ 26253 h 950283"/>
              <a:gd name="connsiteX2" fmla="*/ 945548 w 1042621"/>
              <a:gd name="connsiteY2" fmla="*/ 239613 h 950283"/>
              <a:gd name="connsiteX3" fmla="*/ 1030892 w 1042621"/>
              <a:gd name="connsiteY3" fmla="*/ 660237 h 950283"/>
              <a:gd name="connsiteX4" fmla="*/ 628556 w 1042621"/>
              <a:gd name="connsiteY4" fmla="*/ 946749 h 950283"/>
              <a:gd name="connsiteX5" fmla="*/ 128684 w 1042621"/>
              <a:gd name="connsiteY5" fmla="*/ 763869 h 950283"/>
              <a:gd name="connsiteX6" fmla="*/ 668 w 1042621"/>
              <a:gd name="connsiteY6" fmla="*/ 355437 h 950283"/>
              <a:gd name="connsiteX7" fmla="*/ 189644 w 1042621"/>
              <a:gd name="connsiteY7" fmla="*/ 56733 h 950283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347 w 1054324"/>
              <a:gd name="connsiteY0" fmla="*/ 57547 h 951097"/>
              <a:gd name="connsiteX1" fmla="*/ 597587 w 1054324"/>
              <a:gd name="connsiteY1" fmla="*/ 27067 h 951097"/>
              <a:gd name="connsiteX2" fmla="*/ 957251 w 1054324"/>
              <a:gd name="connsiteY2" fmla="*/ 240427 h 951097"/>
              <a:gd name="connsiteX3" fmla="*/ 1042595 w 1054324"/>
              <a:gd name="connsiteY3" fmla="*/ 661051 h 951097"/>
              <a:gd name="connsiteX4" fmla="*/ 640259 w 1054324"/>
              <a:gd name="connsiteY4" fmla="*/ 947563 h 951097"/>
              <a:gd name="connsiteX5" fmla="*/ 140387 w 1054324"/>
              <a:gd name="connsiteY5" fmla="*/ 764683 h 951097"/>
              <a:gd name="connsiteX6" fmla="*/ 179 w 1054324"/>
              <a:gd name="connsiteY6" fmla="*/ 374539 h 951097"/>
              <a:gd name="connsiteX7" fmla="*/ 201347 w 1054324"/>
              <a:gd name="connsiteY7" fmla="*/ 57547 h 951097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9187"/>
              <a:gd name="connsiteY0" fmla="*/ 57547 h 950044"/>
              <a:gd name="connsiteX1" fmla="*/ 597587 w 1059187"/>
              <a:gd name="connsiteY1" fmla="*/ 27067 h 950044"/>
              <a:gd name="connsiteX2" fmla="*/ 957251 w 1059187"/>
              <a:gd name="connsiteY2" fmla="*/ 240427 h 950044"/>
              <a:gd name="connsiteX3" fmla="*/ 1042595 w 1059187"/>
              <a:gd name="connsiteY3" fmla="*/ 661051 h 950044"/>
              <a:gd name="connsiteX4" fmla="*/ 640259 w 1059187"/>
              <a:gd name="connsiteY4" fmla="*/ 947563 h 950044"/>
              <a:gd name="connsiteX5" fmla="*/ 140387 w 1059187"/>
              <a:gd name="connsiteY5" fmla="*/ 764683 h 950044"/>
              <a:gd name="connsiteX6" fmla="*/ 179 w 1059187"/>
              <a:gd name="connsiteY6" fmla="*/ 374539 h 950044"/>
              <a:gd name="connsiteX7" fmla="*/ 201347 w 1059187"/>
              <a:gd name="connsiteY7" fmla="*/ 57547 h 950044"/>
              <a:gd name="connsiteX0" fmla="*/ 201347 w 1053601"/>
              <a:gd name="connsiteY0" fmla="*/ 57547 h 950044"/>
              <a:gd name="connsiteX1" fmla="*/ 634163 w 1053601"/>
              <a:gd name="connsiteY1" fmla="*/ 27067 h 950044"/>
              <a:gd name="connsiteX2" fmla="*/ 957251 w 1053601"/>
              <a:gd name="connsiteY2" fmla="*/ 240427 h 950044"/>
              <a:gd name="connsiteX3" fmla="*/ 1042595 w 1053601"/>
              <a:gd name="connsiteY3" fmla="*/ 661051 h 950044"/>
              <a:gd name="connsiteX4" fmla="*/ 640259 w 1053601"/>
              <a:gd name="connsiteY4" fmla="*/ 947563 h 950044"/>
              <a:gd name="connsiteX5" fmla="*/ 140387 w 1053601"/>
              <a:gd name="connsiteY5" fmla="*/ 764683 h 950044"/>
              <a:gd name="connsiteX6" fmla="*/ 179 w 1053601"/>
              <a:gd name="connsiteY6" fmla="*/ 374539 h 950044"/>
              <a:gd name="connsiteX7" fmla="*/ 201347 w 1053601"/>
              <a:gd name="connsiteY7" fmla="*/ 57547 h 950044"/>
              <a:gd name="connsiteX0" fmla="*/ 201347 w 1053601"/>
              <a:gd name="connsiteY0" fmla="*/ 52235 h 944732"/>
              <a:gd name="connsiteX1" fmla="*/ 634163 w 1053601"/>
              <a:gd name="connsiteY1" fmla="*/ 21755 h 944732"/>
              <a:gd name="connsiteX2" fmla="*/ 957251 w 1053601"/>
              <a:gd name="connsiteY2" fmla="*/ 235115 h 944732"/>
              <a:gd name="connsiteX3" fmla="*/ 1042595 w 1053601"/>
              <a:gd name="connsiteY3" fmla="*/ 655739 h 944732"/>
              <a:gd name="connsiteX4" fmla="*/ 640259 w 1053601"/>
              <a:gd name="connsiteY4" fmla="*/ 942251 h 944732"/>
              <a:gd name="connsiteX5" fmla="*/ 140387 w 1053601"/>
              <a:gd name="connsiteY5" fmla="*/ 759371 h 944732"/>
              <a:gd name="connsiteX6" fmla="*/ 179 w 1053601"/>
              <a:gd name="connsiteY6" fmla="*/ 369227 h 944732"/>
              <a:gd name="connsiteX7" fmla="*/ 201347 w 1053601"/>
              <a:gd name="connsiteY7" fmla="*/ 52235 h 944732"/>
              <a:gd name="connsiteX0" fmla="*/ 201594 w 1053848"/>
              <a:gd name="connsiteY0" fmla="*/ 52235 h 944732"/>
              <a:gd name="connsiteX1" fmla="*/ 634410 w 1053848"/>
              <a:gd name="connsiteY1" fmla="*/ 21755 h 944732"/>
              <a:gd name="connsiteX2" fmla="*/ 957498 w 1053848"/>
              <a:gd name="connsiteY2" fmla="*/ 235115 h 944732"/>
              <a:gd name="connsiteX3" fmla="*/ 1042842 w 1053848"/>
              <a:gd name="connsiteY3" fmla="*/ 655739 h 944732"/>
              <a:gd name="connsiteX4" fmla="*/ 640506 w 1053848"/>
              <a:gd name="connsiteY4" fmla="*/ 942251 h 944732"/>
              <a:gd name="connsiteX5" fmla="*/ 140634 w 1053848"/>
              <a:gd name="connsiteY5" fmla="*/ 759371 h 944732"/>
              <a:gd name="connsiteX6" fmla="*/ 426 w 1053848"/>
              <a:gd name="connsiteY6" fmla="*/ 369227 h 944732"/>
              <a:gd name="connsiteX7" fmla="*/ 201594 w 1053848"/>
              <a:gd name="connsiteY7" fmla="*/ 52235 h 944732"/>
              <a:gd name="connsiteX0" fmla="*/ 201594 w 1053848"/>
              <a:gd name="connsiteY0" fmla="*/ 52235 h 943967"/>
              <a:gd name="connsiteX1" fmla="*/ 634410 w 1053848"/>
              <a:gd name="connsiteY1" fmla="*/ 21755 h 943967"/>
              <a:gd name="connsiteX2" fmla="*/ 957498 w 1053848"/>
              <a:gd name="connsiteY2" fmla="*/ 235115 h 943967"/>
              <a:gd name="connsiteX3" fmla="*/ 1042842 w 1053848"/>
              <a:gd name="connsiteY3" fmla="*/ 655739 h 943967"/>
              <a:gd name="connsiteX4" fmla="*/ 640506 w 1053848"/>
              <a:gd name="connsiteY4" fmla="*/ 942251 h 943967"/>
              <a:gd name="connsiteX5" fmla="*/ 140634 w 1053848"/>
              <a:gd name="connsiteY5" fmla="*/ 759371 h 943967"/>
              <a:gd name="connsiteX6" fmla="*/ 426 w 1053848"/>
              <a:gd name="connsiteY6" fmla="*/ 369227 h 943967"/>
              <a:gd name="connsiteX7" fmla="*/ 201594 w 1053848"/>
              <a:gd name="connsiteY7" fmla="*/ 52235 h 943967"/>
              <a:gd name="connsiteX0" fmla="*/ 201594 w 1053848"/>
              <a:gd name="connsiteY0" fmla="*/ 52235 h 944586"/>
              <a:gd name="connsiteX1" fmla="*/ 634410 w 1053848"/>
              <a:gd name="connsiteY1" fmla="*/ 21755 h 944586"/>
              <a:gd name="connsiteX2" fmla="*/ 957498 w 1053848"/>
              <a:gd name="connsiteY2" fmla="*/ 235115 h 944586"/>
              <a:gd name="connsiteX3" fmla="*/ 1042842 w 1053848"/>
              <a:gd name="connsiteY3" fmla="*/ 655739 h 944586"/>
              <a:gd name="connsiteX4" fmla="*/ 640506 w 1053848"/>
              <a:gd name="connsiteY4" fmla="*/ 942251 h 944586"/>
              <a:gd name="connsiteX5" fmla="*/ 140634 w 1053848"/>
              <a:gd name="connsiteY5" fmla="*/ 759371 h 944586"/>
              <a:gd name="connsiteX6" fmla="*/ 426 w 1053848"/>
              <a:gd name="connsiteY6" fmla="*/ 369227 h 944586"/>
              <a:gd name="connsiteX7" fmla="*/ 201594 w 1053848"/>
              <a:gd name="connsiteY7" fmla="*/ 52235 h 944586"/>
              <a:gd name="connsiteX0" fmla="*/ 207458 w 1059712"/>
              <a:gd name="connsiteY0" fmla="*/ 52235 h 943658"/>
              <a:gd name="connsiteX1" fmla="*/ 640274 w 1059712"/>
              <a:gd name="connsiteY1" fmla="*/ 21755 h 943658"/>
              <a:gd name="connsiteX2" fmla="*/ 963362 w 1059712"/>
              <a:gd name="connsiteY2" fmla="*/ 235115 h 943658"/>
              <a:gd name="connsiteX3" fmla="*/ 1048706 w 1059712"/>
              <a:gd name="connsiteY3" fmla="*/ 655739 h 943658"/>
              <a:gd name="connsiteX4" fmla="*/ 646370 w 1059712"/>
              <a:gd name="connsiteY4" fmla="*/ 942251 h 943658"/>
              <a:gd name="connsiteX5" fmla="*/ 116018 w 1059712"/>
              <a:gd name="connsiteY5" fmla="*/ 741083 h 943658"/>
              <a:gd name="connsiteX6" fmla="*/ 6290 w 1059712"/>
              <a:gd name="connsiteY6" fmla="*/ 369227 h 943658"/>
              <a:gd name="connsiteX7" fmla="*/ 207458 w 1059712"/>
              <a:gd name="connsiteY7" fmla="*/ 52235 h 943658"/>
              <a:gd name="connsiteX0" fmla="*/ 206696 w 1058950"/>
              <a:gd name="connsiteY0" fmla="*/ 52235 h 943658"/>
              <a:gd name="connsiteX1" fmla="*/ 639512 w 1058950"/>
              <a:gd name="connsiteY1" fmla="*/ 21755 h 943658"/>
              <a:gd name="connsiteX2" fmla="*/ 962600 w 1058950"/>
              <a:gd name="connsiteY2" fmla="*/ 235115 h 943658"/>
              <a:gd name="connsiteX3" fmla="*/ 1047944 w 1058950"/>
              <a:gd name="connsiteY3" fmla="*/ 655739 h 943658"/>
              <a:gd name="connsiteX4" fmla="*/ 645608 w 1058950"/>
              <a:gd name="connsiteY4" fmla="*/ 942251 h 943658"/>
              <a:gd name="connsiteX5" fmla="*/ 115256 w 1058950"/>
              <a:gd name="connsiteY5" fmla="*/ 741083 h 943658"/>
              <a:gd name="connsiteX6" fmla="*/ 5528 w 1058950"/>
              <a:gd name="connsiteY6" fmla="*/ 369227 h 943658"/>
              <a:gd name="connsiteX7" fmla="*/ 206696 w 1058950"/>
              <a:gd name="connsiteY7" fmla="*/ 52235 h 943658"/>
              <a:gd name="connsiteX0" fmla="*/ 202410 w 1054664"/>
              <a:gd name="connsiteY0" fmla="*/ 52235 h 945932"/>
              <a:gd name="connsiteX1" fmla="*/ 635226 w 1054664"/>
              <a:gd name="connsiteY1" fmla="*/ 21755 h 945932"/>
              <a:gd name="connsiteX2" fmla="*/ 958314 w 1054664"/>
              <a:gd name="connsiteY2" fmla="*/ 235115 h 945932"/>
              <a:gd name="connsiteX3" fmla="*/ 1043658 w 1054664"/>
              <a:gd name="connsiteY3" fmla="*/ 655739 h 945932"/>
              <a:gd name="connsiteX4" fmla="*/ 641322 w 1054664"/>
              <a:gd name="connsiteY4" fmla="*/ 942251 h 945932"/>
              <a:gd name="connsiteX5" fmla="*/ 147546 w 1054664"/>
              <a:gd name="connsiteY5" fmla="*/ 777659 h 945932"/>
              <a:gd name="connsiteX6" fmla="*/ 1242 w 1054664"/>
              <a:gd name="connsiteY6" fmla="*/ 369227 h 945932"/>
              <a:gd name="connsiteX7" fmla="*/ 202410 w 1054664"/>
              <a:gd name="connsiteY7" fmla="*/ 52235 h 945932"/>
              <a:gd name="connsiteX0" fmla="*/ 202410 w 1054664"/>
              <a:gd name="connsiteY0" fmla="*/ 52235 h 945707"/>
              <a:gd name="connsiteX1" fmla="*/ 635226 w 1054664"/>
              <a:gd name="connsiteY1" fmla="*/ 21755 h 945707"/>
              <a:gd name="connsiteX2" fmla="*/ 958314 w 1054664"/>
              <a:gd name="connsiteY2" fmla="*/ 235115 h 945707"/>
              <a:gd name="connsiteX3" fmla="*/ 1043658 w 1054664"/>
              <a:gd name="connsiteY3" fmla="*/ 655739 h 945707"/>
              <a:gd name="connsiteX4" fmla="*/ 641322 w 1054664"/>
              <a:gd name="connsiteY4" fmla="*/ 942251 h 945707"/>
              <a:gd name="connsiteX5" fmla="*/ 147546 w 1054664"/>
              <a:gd name="connsiteY5" fmla="*/ 777659 h 945707"/>
              <a:gd name="connsiteX6" fmla="*/ 1242 w 1054664"/>
              <a:gd name="connsiteY6" fmla="*/ 369227 h 945707"/>
              <a:gd name="connsiteX7" fmla="*/ 202410 w 1054664"/>
              <a:gd name="connsiteY7" fmla="*/ 52235 h 945707"/>
              <a:gd name="connsiteX0" fmla="*/ 202410 w 1054664"/>
              <a:gd name="connsiteY0" fmla="*/ 52235 h 944188"/>
              <a:gd name="connsiteX1" fmla="*/ 635226 w 1054664"/>
              <a:gd name="connsiteY1" fmla="*/ 21755 h 944188"/>
              <a:gd name="connsiteX2" fmla="*/ 958314 w 1054664"/>
              <a:gd name="connsiteY2" fmla="*/ 235115 h 944188"/>
              <a:gd name="connsiteX3" fmla="*/ 1043658 w 1054664"/>
              <a:gd name="connsiteY3" fmla="*/ 655739 h 944188"/>
              <a:gd name="connsiteX4" fmla="*/ 641322 w 1054664"/>
              <a:gd name="connsiteY4" fmla="*/ 942251 h 944188"/>
              <a:gd name="connsiteX5" fmla="*/ 147546 w 1054664"/>
              <a:gd name="connsiteY5" fmla="*/ 777659 h 944188"/>
              <a:gd name="connsiteX6" fmla="*/ 1242 w 1054664"/>
              <a:gd name="connsiteY6" fmla="*/ 369227 h 944188"/>
              <a:gd name="connsiteX7" fmla="*/ 202410 w 1054664"/>
              <a:gd name="connsiteY7" fmla="*/ 52235 h 944188"/>
              <a:gd name="connsiteX0" fmla="*/ 202410 w 1054664"/>
              <a:gd name="connsiteY0" fmla="*/ 50573 h 942526"/>
              <a:gd name="connsiteX1" fmla="*/ 635226 w 1054664"/>
              <a:gd name="connsiteY1" fmla="*/ 20093 h 942526"/>
              <a:gd name="connsiteX2" fmla="*/ 958314 w 1054664"/>
              <a:gd name="connsiteY2" fmla="*/ 233453 h 942526"/>
              <a:gd name="connsiteX3" fmla="*/ 1043658 w 1054664"/>
              <a:gd name="connsiteY3" fmla="*/ 654077 h 942526"/>
              <a:gd name="connsiteX4" fmla="*/ 641322 w 1054664"/>
              <a:gd name="connsiteY4" fmla="*/ 940589 h 942526"/>
              <a:gd name="connsiteX5" fmla="*/ 147546 w 1054664"/>
              <a:gd name="connsiteY5" fmla="*/ 775997 h 942526"/>
              <a:gd name="connsiteX6" fmla="*/ 1242 w 1054664"/>
              <a:gd name="connsiteY6" fmla="*/ 367565 h 942526"/>
              <a:gd name="connsiteX7" fmla="*/ 202410 w 1054664"/>
              <a:gd name="connsiteY7" fmla="*/ 50573 h 942526"/>
              <a:gd name="connsiteX0" fmla="*/ 201619 w 1053873"/>
              <a:gd name="connsiteY0" fmla="*/ 50573 h 947410"/>
              <a:gd name="connsiteX1" fmla="*/ 634435 w 1053873"/>
              <a:gd name="connsiteY1" fmla="*/ 20093 h 947410"/>
              <a:gd name="connsiteX2" fmla="*/ 957523 w 1053873"/>
              <a:gd name="connsiteY2" fmla="*/ 233453 h 947410"/>
              <a:gd name="connsiteX3" fmla="*/ 1042867 w 1053873"/>
              <a:gd name="connsiteY3" fmla="*/ 654077 h 947410"/>
              <a:gd name="connsiteX4" fmla="*/ 640531 w 1053873"/>
              <a:gd name="connsiteY4" fmla="*/ 940589 h 947410"/>
              <a:gd name="connsiteX5" fmla="*/ 165043 w 1053873"/>
              <a:gd name="connsiteY5" fmla="*/ 806477 h 947410"/>
              <a:gd name="connsiteX6" fmla="*/ 451 w 1053873"/>
              <a:gd name="connsiteY6" fmla="*/ 367565 h 947410"/>
              <a:gd name="connsiteX7" fmla="*/ 201619 w 1053873"/>
              <a:gd name="connsiteY7" fmla="*/ 50573 h 947410"/>
              <a:gd name="connsiteX0" fmla="*/ 201789 w 1054043"/>
              <a:gd name="connsiteY0" fmla="*/ 50573 h 947410"/>
              <a:gd name="connsiteX1" fmla="*/ 634605 w 1054043"/>
              <a:gd name="connsiteY1" fmla="*/ 20093 h 947410"/>
              <a:gd name="connsiteX2" fmla="*/ 957693 w 1054043"/>
              <a:gd name="connsiteY2" fmla="*/ 233453 h 947410"/>
              <a:gd name="connsiteX3" fmla="*/ 1043037 w 1054043"/>
              <a:gd name="connsiteY3" fmla="*/ 654077 h 947410"/>
              <a:gd name="connsiteX4" fmla="*/ 640701 w 1054043"/>
              <a:gd name="connsiteY4" fmla="*/ 940589 h 947410"/>
              <a:gd name="connsiteX5" fmla="*/ 165213 w 1054043"/>
              <a:gd name="connsiteY5" fmla="*/ 806477 h 947410"/>
              <a:gd name="connsiteX6" fmla="*/ 621 w 1054043"/>
              <a:gd name="connsiteY6" fmla="*/ 367565 h 947410"/>
              <a:gd name="connsiteX7" fmla="*/ 201789 w 1054043"/>
              <a:gd name="connsiteY7" fmla="*/ 50573 h 947410"/>
              <a:gd name="connsiteX0" fmla="*/ 201789 w 1055272"/>
              <a:gd name="connsiteY0" fmla="*/ 50573 h 947410"/>
              <a:gd name="connsiteX1" fmla="*/ 634605 w 1055272"/>
              <a:gd name="connsiteY1" fmla="*/ 20093 h 947410"/>
              <a:gd name="connsiteX2" fmla="*/ 957693 w 1055272"/>
              <a:gd name="connsiteY2" fmla="*/ 233453 h 947410"/>
              <a:gd name="connsiteX3" fmla="*/ 1043037 w 1055272"/>
              <a:gd name="connsiteY3" fmla="*/ 654077 h 947410"/>
              <a:gd name="connsiteX4" fmla="*/ 732141 w 1055272"/>
              <a:gd name="connsiteY4" fmla="*/ 940589 h 947410"/>
              <a:gd name="connsiteX5" fmla="*/ 165213 w 1055272"/>
              <a:gd name="connsiteY5" fmla="*/ 806477 h 947410"/>
              <a:gd name="connsiteX6" fmla="*/ 621 w 1055272"/>
              <a:gd name="connsiteY6" fmla="*/ 367565 h 947410"/>
              <a:gd name="connsiteX7" fmla="*/ 201789 w 1055272"/>
              <a:gd name="connsiteY7" fmla="*/ 50573 h 947410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352"/>
              <a:gd name="connsiteY0" fmla="*/ 61201 h 959155"/>
              <a:gd name="connsiteX1" fmla="*/ 628509 w 1066352"/>
              <a:gd name="connsiteY1" fmla="*/ 18529 h 959155"/>
              <a:gd name="connsiteX2" fmla="*/ 957693 w 1066352"/>
              <a:gd name="connsiteY2" fmla="*/ 244081 h 959155"/>
              <a:gd name="connsiteX3" fmla="*/ 1055229 w 1066352"/>
              <a:gd name="connsiteY3" fmla="*/ 646417 h 959155"/>
              <a:gd name="connsiteX4" fmla="*/ 732141 w 1066352"/>
              <a:gd name="connsiteY4" fmla="*/ 951217 h 959155"/>
              <a:gd name="connsiteX5" fmla="*/ 165213 w 1066352"/>
              <a:gd name="connsiteY5" fmla="*/ 817105 h 959155"/>
              <a:gd name="connsiteX6" fmla="*/ 621 w 1066352"/>
              <a:gd name="connsiteY6" fmla="*/ 378193 h 959155"/>
              <a:gd name="connsiteX7" fmla="*/ 201789 w 1066352"/>
              <a:gd name="connsiteY7" fmla="*/ 61201 h 959155"/>
              <a:gd name="connsiteX0" fmla="*/ 140490 w 1066013"/>
              <a:gd name="connsiteY0" fmla="*/ 66914 h 952676"/>
              <a:gd name="connsiteX1" fmla="*/ 628170 w 1066013"/>
              <a:gd name="connsiteY1" fmla="*/ 12050 h 952676"/>
              <a:gd name="connsiteX2" fmla="*/ 957354 w 1066013"/>
              <a:gd name="connsiteY2" fmla="*/ 237602 h 952676"/>
              <a:gd name="connsiteX3" fmla="*/ 1054890 w 1066013"/>
              <a:gd name="connsiteY3" fmla="*/ 639938 h 952676"/>
              <a:gd name="connsiteX4" fmla="*/ 731802 w 1066013"/>
              <a:gd name="connsiteY4" fmla="*/ 944738 h 952676"/>
              <a:gd name="connsiteX5" fmla="*/ 164874 w 1066013"/>
              <a:gd name="connsiteY5" fmla="*/ 810626 h 952676"/>
              <a:gd name="connsiteX6" fmla="*/ 282 w 1066013"/>
              <a:gd name="connsiteY6" fmla="*/ 371714 h 952676"/>
              <a:gd name="connsiteX7" fmla="*/ 140490 w 1066013"/>
              <a:gd name="connsiteY7" fmla="*/ 66914 h 952676"/>
              <a:gd name="connsiteX0" fmla="*/ 195524 w 1066183"/>
              <a:gd name="connsiteY0" fmla="*/ 41910 h 970344"/>
              <a:gd name="connsiteX1" fmla="*/ 628340 w 1066183"/>
              <a:gd name="connsiteY1" fmla="*/ 29718 h 970344"/>
              <a:gd name="connsiteX2" fmla="*/ 957524 w 1066183"/>
              <a:gd name="connsiteY2" fmla="*/ 255270 h 970344"/>
              <a:gd name="connsiteX3" fmla="*/ 1055060 w 1066183"/>
              <a:gd name="connsiteY3" fmla="*/ 657606 h 970344"/>
              <a:gd name="connsiteX4" fmla="*/ 731972 w 1066183"/>
              <a:gd name="connsiteY4" fmla="*/ 962406 h 970344"/>
              <a:gd name="connsiteX5" fmla="*/ 165044 w 1066183"/>
              <a:gd name="connsiteY5" fmla="*/ 828294 h 970344"/>
              <a:gd name="connsiteX6" fmla="*/ 452 w 1066183"/>
              <a:gd name="connsiteY6" fmla="*/ 389382 h 970344"/>
              <a:gd name="connsiteX7" fmla="*/ 195524 w 1066183"/>
              <a:gd name="connsiteY7" fmla="*/ 41910 h 970344"/>
              <a:gd name="connsiteX0" fmla="*/ 213681 w 1084340"/>
              <a:gd name="connsiteY0" fmla="*/ 45413 h 973847"/>
              <a:gd name="connsiteX1" fmla="*/ 646497 w 1084340"/>
              <a:gd name="connsiteY1" fmla="*/ 33221 h 973847"/>
              <a:gd name="connsiteX2" fmla="*/ 975681 w 1084340"/>
              <a:gd name="connsiteY2" fmla="*/ 258773 h 973847"/>
              <a:gd name="connsiteX3" fmla="*/ 1073217 w 1084340"/>
              <a:gd name="connsiteY3" fmla="*/ 661109 h 973847"/>
              <a:gd name="connsiteX4" fmla="*/ 750129 w 1084340"/>
              <a:gd name="connsiteY4" fmla="*/ 965909 h 973847"/>
              <a:gd name="connsiteX5" fmla="*/ 183201 w 1084340"/>
              <a:gd name="connsiteY5" fmla="*/ 831797 h 973847"/>
              <a:gd name="connsiteX6" fmla="*/ 321 w 1084340"/>
              <a:gd name="connsiteY6" fmla="*/ 447749 h 973847"/>
              <a:gd name="connsiteX7" fmla="*/ 213681 w 1084340"/>
              <a:gd name="connsiteY7" fmla="*/ 45413 h 973847"/>
              <a:gd name="connsiteX0" fmla="*/ 213403 w 1084062"/>
              <a:gd name="connsiteY0" fmla="*/ 45413 h 973847"/>
              <a:gd name="connsiteX1" fmla="*/ 646219 w 1084062"/>
              <a:gd name="connsiteY1" fmla="*/ 33221 h 973847"/>
              <a:gd name="connsiteX2" fmla="*/ 975403 w 1084062"/>
              <a:gd name="connsiteY2" fmla="*/ 258773 h 973847"/>
              <a:gd name="connsiteX3" fmla="*/ 1072939 w 1084062"/>
              <a:gd name="connsiteY3" fmla="*/ 661109 h 973847"/>
              <a:gd name="connsiteX4" fmla="*/ 749851 w 1084062"/>
              <a:gd name="connsiteY4" fmla="*/ 965909 h 973847"/>
              <a:gd name="connsiteX5" fmla="*/ 201211 w 1084062"/>
              <a:gd name="connsiteY5" fmla="*/ 831797 h 973847"/>
              <a:gd name="connsiteX6" fmla="*/ 43 w 1084062"/>
              <a:gd name="connsiteY6" fmla="*/ 447749 h 973847"/>
              <a:gd name="connsiteX7" fmla="*/ 213403 w 1084062"/>
              <a:gd name="connsiteY7" fmla="*/ 45413 h 973847"/>
              <a:gd name="connsiteX0" fmla="*/ 213403 w 1084062"/>
              <a:gd name="connsiteY0" fmla="*/ 72961 h 952627"/>
              <a:gd name="connsiteX1" fmla="*/ 646219 w 1084062"/>
              <a:gd name="connsiteY1" fmla="*/ 12001 h 952627"/>
              <a:gd name="connsiteX2" fmla="*/ 975403 w 1084062"/>
              <a:gd name="connsiteY2" fmla="*/ 237553 h 952627"/>
              <a:gd name="connsiteX3" fmla="*/ 1072939 w 1084062"/>
              <a:gd name="connsiteY3" fmla="*/ 639889 h 952627"/>
              <a:gd name="connsiteX4" fmla="*/ 749851 w 1084062"/>
              <a:gd name="connsiteY4" fmla="*/ 944689 h 952627"/>
              <a:gd name="connsiteX5" fmla="*/ 201211 w 1084062"/>
              <a:gd name="connsiteY5" fmla="*/ 810577 h 952627"/>
              <a:gd name="connsiteX6" fmla="*/ 43 w 1084062"/>
              <a:gd name="connsiteY6" fmla="*/ 426529 h 952627"/>
              <a:gd name="connsiteX7" fmla="*/ 213403 w 1084062"/>
              <a:gd name="connsiteY7" fmla="*/ 72961 h 952627"/>
              <a:gd name="connsiteX0" fmla="*/ 213403 w 1084062"/>
              <a:gd name="connsiteY0" fmla="*/ 85629 h 965295"/>
              <a:gd name="connsiteX1" fmla="*/ 646219 w 1084062"/>
              <a:gd name="connsiteY1" fmla="*/ 24669 h 965295"/>
              <a:gd name="connsiteX2" fmla="*/ 975403 w 1084062"/>
              <a:gd name="connsiteY2" fmla="*/ 250221 h 965295"/>
              <a:gd name="connsiteX3" fmla="*/ 1072939 w 1084062"/>
              <a:gd name="connsiteY3" fmla="*/ 652557 h 965295"/>
              <a:gd name="connsiteX4" fmla="*/ 749851 w 1084062"/>
              <a:gd name="connsiteY4" fmla="*/ 957357 h 965295"/>
              <a:gd name="connsiteX5" fmla="*/ 201211 w 1084062"/>
              <a:gd name="connsiteY5" fmla="*/ 823245 h 965295"/>
              <a:gd name="connsiteX6" fmla="*/ 43 w 1084062"/>
              <a:gd name="connsiteY6" fmla="*/ 439197 h 965295"/>
              <a:gd name="connsiteX7" fmla="*/ 213403 w 1084062"/>
              <a:gd name="connsiteY7" fmla="*/ 85629 h 965295"/>
              <a:gd name="connsiteX0" fmla="*/ 213403 w 1084062"/>
              <a:gd name="connsiteY0" fmla="*/ 90711 h 970377"/>
              <a:gd name="connsiteX1" fmla="*/ 646219 w 1084062"/>
              <a:gd name="connsiteY1" fmla="*/ 29751 h 970377"/>
              <a:gd name="connsiteX2" fmla="*/ 975403 w 1084062"/>
              <a:gd name="connsiteY2" fmla="*/ 255303 h 970377"/>
              <a:gd name="connsiteX3" fmla="*/ 1072939 w 1084062"/>
              <a:gd name="connsiteY3" fmla="*/ 657639 h 970377"/>
              <a:gd name="connsiteX4" fmla="*/ 749851 w 1084062"/>
              <a:gd name="connsiteY4" fmla="*/ 962439 h 970377"/>
              <a:gd name="connsiteX5" fmla="*/ 201211 w 1084062"/>
              <a:gd name="connsiteY5" fmla="*/ 828327 h 970377"/>
              <a:gd name="connsiteX6" fmla="*/ 43 w 1084062"/>
              <a:gd name="connsiteY6" fmla="*/ 444279 h 970377"/>
              <a:gd name="connsiteX7" fmla="*/ 213403 w 1084062"/>
              <a:gd name="connsiteY7" fmla="*/ 90711 h 970377"/>
              <a:gd name="connsiteX0" fmla="*/ 213403 w 1084062"/>
              <a:gd name="connsiteY0" fmla="*/ 90711 h 969035"/>
              <a:gd name="connsiteX1" fmla="*/ 646219 w 1084062"/>
              <a:gd name="connsiteY1" fmla="*/ 29751 h 969035"/>
              <a:gd name="connsiteX2" fmla="*/ 975403 w 1084062"/>
              <a:gd name="connsiteY2" fmla="*/ 255303 h 969035"/>
              <a:gd name="connsiteX3" fmla="*/ 1072939 w 1084062"/>
              <a:gd name="connsiteY3" fmla="*/ 657639 h 969035"/>
              <a:gd name="connsiteX4" fmla="*/ 749851 w 1084062"/>
              <a:gd name="connsiteY4" fmla="*/ 962439 h 969035"/>
              <a:gd name="connsiteX5" fmla="*/ 201211 w 1084062"/>
              <a:gd name="connsiteY5" fmla="*/ 828327 h 969035"/>
              <a:gd name="connsiteX6" fmla="*/ 43 w 1084062"/>
              <a:gd name="connsiteY6" fmla="*/ 444279 h 969035"/>
              <a:gd name="connsiteX7" fmla="*/ 213403 w 1084062"/>
              <a:gd name="connsiteY7" fmla="*/ 90711 h 969035"/>
              <a:gd name="connsiteX0" fmla="*/ 213403 w 1084062"/>
              <a:gd name="connsiteY0" fmla="*/ 90711 h 969438"/>
              <a:gd name="connsiteX1" fmla="*/ 646219 w 1084062"/>
              <a:gd name="connsiteY1" fmla="*/ 29751 h 969438"/>
              <a:gd name="connsiteX2" fmla="*/ 975403 w 1084062"/>
              <a:gd name="connsiteY2" fmla="*/ 255303 h 969438"/>
              <a:gd name="connsiteX3" fmla="*/ 1072939 w 1084062"/>
              <a:gd name="connsiteY3" fmla="*/ 657639 h 969438"/>
              <a:gd name="connsiteX4" fmla="*/ 749851 w 1084062"/>
              <a:gd name="connsiteY4" fmla="*/ 962439 h 969438"/>
              <a:gd name="connsiteX5" fmla="*/ 201211 w 1084062"/>
              <a:gd name="connsiteY5" fmla="*/ 828327 h 969438"/>
              <a:gd name="connsiteX6" fmla="*/ 43 w 1084062"/>
              <a:gd name="connsiteY6" fmla="*/ 444279 h 969438"/>
              <a:gd name="connsiteX7" fmla="*/ 213403 w 1084062"/>
              <a:gd name="connsiteY7" fmla="*/ 90711 h 969438"/>
              <a:gd name="connsiteX0" fmla="*/ 213388 w 1084047"/>
              <a:gd name="connsiteY0" fmla="*/ 90711 h 969438"/>
              <a:gd name="connsiteX1" fmla="*/ 646204 w 1084047"/>
              <a:gd name="connsiteY1" fmla="*/ 29751 h 969438"/>
              <a:gd name="connsiteX2" fmla="*/ 975388 w 1084047"/>
              <a:gd name="connsiteY2" fmla="*/ 255303 h 969438"/>
              <a:gd name="connsiteX3" fmla="*/ 1072924 w 1084047"/>
              <a:gd name="connsiteY3" fmla="*/ 657639 h 969438"/>
              <a:gd name="connsiteX4" fmla="*/ 749836 w 1084047"/>
              <a:gd name="connsiteY4" fmla="*/ 962439 h 969438"/>
              <a:gd name="connsiteX5" fmla="*/ 201196 w 1084047"/>
              <a:gd name="connsiteY5" fmla="*/ 828327 h 969438"/>
              <a:gd name="connsiteX6" fmla="*/ 28 w 1084047"/>
              <a:gd name="connsiteY6" fmla="*/ 444279 h 969438"/>
              <a:gd name="connsiteX7" fmla="*/ 213388 w 1084047"/>
              <a:gd name="connsiteY7" fmla="*/ 90711 h 969438"/>
              <a:gd name="connsiteX0" fmla="*/ 201199 w 1071858"/>
              <a:gd name="connsiteY0" fmla="*/ 79319 h 958046"/>
              <a:gd name="connsiteX1" fmla="*/ 634015 w 1071858"/>
              <a:gd name="connsiteY1" fmla="*/ 18359 h 958046"/>
              <a:gd name="connsiteX2" fmla="*/ 963199 w 1071858"/>
              <a:gd name="connsiteY2" fmla="*/ 243911 h 958046"/>
              <a:gd name="connsiteX3" fmla="*/ 1060735 w 1071858"/>
              <a:gd name="connsiteY3" fmla="*/ 646247 h 958046"/>
              <a:gd name="connsiteX4" fmla="*/ 737647 w 1071858"/>
              <a:gd name="connsiteY4" fmla="*/ 951047 h 958046"/>
              <a:gd name="connsiteX5" fmla="*/ 189007 w 1071858"/>
              <a:gd name="connsiteY5" fmla="*/ 816935 h 958046"/>
              <a:gd name="connsiteX6" fmla="*/ 31 w 1071858"/>
              <a:gd name="connsiteY6" fmla="*/ 463367 h 958046"/>
              <a:gd name="connsiteX7" fmla="*/ 201199 w 1071858"/>
              <a:gd name="connsiteY7" fmla="*/ 79319 h 958046"/>
              <a:gd name="connsiteX0" fmla="*/ 203445 w 1074104"/>
              <a:gd name="connsiteY0" fmla="*/ 79319 h 966245"/>
              <a:gd name="connsiteX1" fmla="*/ 636261 w 1074104"/>
              <a:gd name="connsiteY1" fmla="*/ 18359 h 966245"/>
              <a:gd name="connsiteX2" fmla="*/ 965445 w 1074104"/>
              <a:gd name="connsiteY2" fmla="*/ 243911 h 966245"/>
              <a:gd name="connsiteX3" fmla="*/ 1062981 w 1074104"/>
              <a:gd name="connsiteY3" fmla="*/ 646247 h 966245"/>
              <a:gd name="connsiteX4" fmla="*/ 739893 w 1074104"/>
              <a:gd name="connsiteY4" fmla="*/ 951047 h 966245"/>
              <a:gd name="connsiteX5" fmla="*/ 124197 w 1074104"/>
              <a:gd name="connsiteY5" fmla="*/ 859607 h 966245"/>
              <a:gd name="connsiteX6" fmla="*/ 2277 w 1074104"/>
              <a:gd name="connsiteY6" fmla="*/ 463367 h 966245"/>
              <a:gd name="connsiteX7" fmla="*/ 203445 w 1074104"/>
              <a:gd name="connsiteY7" fmla="*/ 79319 h 966245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55254"/>
              <a:gd name="connsiteX1" fmla="*/ 636261 w 1074104"/>
              <a:gd name="connsiteY1" fmla="*/ 18359 h 955254"/>
              <a:gd name="connsiteX2" fmla="*/ 965445 w 1074104"/>
              <a:gd name="connsiteY2" fmla="*/ 243911 h 955254"/>
              <a:gd name="connsiteX3" fmla="*/ 1062981 w 1074104"/>
              <a:gd name="connsiteY3" fmla="*/ 646247 h 955254"/>
              <a:gd name="connsiteX4" fmla="*/ 739893 w 1074104"/>
              <a:gd name="connsiteY4" fmla="*/ 951047 h 955254"/>
              <a:gd name="connsiteX5" fmla="*/ 124197 w 1074104"/>
              <a:gd name="connsiteY5" fmla="*/ 798647 h 955254"/>
              <a:gd name="connsiteX6" fmla="*/ 2277 w 1074104"/>
              <a:gd name="connsiteY6" fmla="*/ 463367 h 955254"/>
              <a:gd name="connsiteX7" fmla="*/ 203445 w 1074104"/>
              <a:gd name="connsiteY7" fmla="*/ 79319 h 955254"/>
              <a:gd name="connsiteX0" fmla="*/ 203445 w 1074104"/>
              <a:gd name="connsiteY0" fmla="*/ 79319 h 959410"/>
              <a:gd name="connsiteX1" fmla="*/ 636261 w 1074104"/>
              <a:gd name="connsiteY1" fmla="*/ 18359 h 959410"/>
              <a:gd name="connsiteX2" fmla="*/ 965445 w 1074104"/>
              <a:gd name="connsiteY2" fmla="*/ 243911 h 959410"/>
              <a:gd name="connsiteX3" fmla="*/ 1062981 w 1074104"/>
              <a:gd name="connsiteY3" fmla="*/ 646247 h 959410"/>
              <a:gd name="connsiteX4" fmla="*/ 739893 w 1074104"/>
              <a:gd name="connsiteY4" fmla="*/ 951047 h 959410"/>
              <a:gd name="connsiteX5" fmla="*/ 124197 w 1074104"/>
              <a:gd name="connsiteY5" fmla="*/ 798647 h 959410"/>
              <a:gd name="connsiteX6" fmla="*/ 2277 w 1074104"/>
              <a:gd name="connsiteY6" fmla="*/ 463367 h 959410"/>
              <a:gd name="connsiteX7" fmla="*/ 203445 w 1074104"/>
              <a:gd name="connsiteY7" fmla="*/ 79319 h 959410"/>
              <a:gd name="connsiteX0" fmla="*/ 203680 w 1074339"/>
              <a:gd name="connsiteY0" fmla="*/ 79319 h 959410"/>
              <a:gd name="connsiteX1" fmla="*/ 636496 w 1074339"/>
              <a:gd name="connsiteY1" fmla="*/ 18359 h 959410"/>
              <a:gd name="connsiteX2" fmla="*/ 965680 w 1074339"/>
              <a:gd name="connsiteY2" fmla="*/ 243911 h 959410"/>
              <a:gd name="connsiteX3" fmla="*/ 1063216 w 1074339"/>
              <a:gd name="connsiteY3" fmla="*/ 646247 h 959410"/>
              <a:gd name="connsiteX4" fmla="*/ 740128 w 1074339"/>
              <a:gd name="connsiteY4" fmla="*/ 951047 h 959410"/>
              <a:gd name="connsiteX5" fmla="*/ 124432 w 1074339"/>
              <a:gd name="connsiteY5" fmla="*/ 798647 h 959410"/>
              <a:gd name="connsiteX6" fmla="*/ 2512 w 1074339"/>
              <a:gd name="connsiteY6" fmla="*/ 463367 h 959410"/>
              <a:gd name="connsiteX7" fmla="*/ 203680 w 1074339"/>
              <a:gd name="connsiteY7" fmla="*/ 79319 h 959410"/>
              <a:gd name="connsiteX0" fmla="*/ 221348 w 1092007"/>
              <a:gd name="connsiteY0" fmla="*/ 76877 h 956968"/>
              <a:gd name="connsiteX1" fmla="*/ 654164 w 1092007"/>
              <a:gd name="connsiteY1" fmla="*/ 15917 h 956968"/>
              <a:gd name="connsiteX2" fmla="*/ 983348 w 1092007"/>
              <a:gd name="connsiteY2" fmla="*/ 241469 h 956968"/>
              <a:gd name="connsiteX3" fmla="*/ 1080884 w 1092007"/>
              <a:gd name="connsiteY3" fmla="*/ 643805 h 956968"/>
              <a:gd name="connsiteX4" fmla="*/ 757796 w 1092007"/>
              <a:gd name="connsiteY4" fmla="*/ 948605 h 956968"/>
              <a:gd name="connsiteX5" fmla="*/ 142100 w 1092007"/>
              <a:gd name="connsiteY5" fmla="*/ 796205 h 956968"/>
              <a:gd name="connsiteX6" fmla="*/ 1892 w 1092007"/>
              <a:gd name="connsiteY6" fmla="*/ 381677 h 956968"/>
              <a:gd name="connsiteX7" fmla="*/ 221348 w 1092007"/>
              <a:gd name="connsiteY7" fmla="*/ 76877 h 956968"/>
              <a:gd name="connsiteX0" fmla="*/ 222935 w 1093594"/>
              <a:gd name="connsiteY0" fmla="*/ 76877 h 956968"/>
              <a:gd name="connsiteX1" fmla="*/ 655751 w 1093594"/>
              <a:gd name="connsiteY1" fmla="*/ 15917 h 956968"/>
              <a:gd name="connsiteX2" fmla="*/ 984935 w 1093594"/>
              <a:gd name="connsiteY2" fmla="*/ 241469 h 956968"/>
              <a:gd name="connsiteX3" fmla="*/ 1082471 w 1093594"/>
              <a:gd name="connsiteY3" fmla="*/ 643805 h 956968"/>
              <a:gd name="connsiteX4" fmla="*/ 759383 w 1093594"/>
              <a:gd name="connsiteY4" fmla="*/ 948605 h 956968"/>
              <a:gd name="connsiteX5" fmla="*/ 143687 w 1093594"/>
              <a:gd name="connsiteY5" fmla="*/ 796205 h 956968"/>
              <a:gd name="connsiteX6" fmla="*/ 3479 w 1093594"/>
              <a:gd name="connsiteY6" fmla="*/ 381677 h 956968"/>
              <a:gd name="connsiteX7" fmla="*/ 222935 w 1093594"/>
              <a:gd name="connsiteY7" fmla="*/ 76877 h 956968"/>
              <a:gd name="connsiteX0" fmla="*/ 224174 w 1094833"/>
              <a:gd name="connsiteY0" fmla="*/ 76877 h 956968"/>
              <a:gd name="connsiteX1" fmla="*/ 656990 w 1094833"/>
              <a:gd name="connsiteY1" fmla="*/ 15917 h 956968"/>
              <a:gd name="connsiteX2" fmla="*/ 986174 w 1094833"/>
              <a:gd name="connsiteY2" fmla="*/ 241469 h 956968"/>
              <a:gd name="connsiteX3" fmla="*/ 1083710 w 1094833"/>
              <a:gd name="connsiteY3" fmla="*/ 643805 h 956968"/>
              <a:gd name="connsiteX4" fmla="*/ 760622 w 1094833"/>
              <a:gd name="connsiteY4" fmla="*/ 948605 h 956968"/>
              <a:gd name="connsiteX5" fmla="*/ 144926 w 1094833"/>
              <a:gd name="connsiteY5" fmla="*/ 796205 h 956968"/>
              <a:gd name="connsiteX6" fmla="*/ 4718 w 1094833"/>
              <a:gd name="connsiteY6" fmla="*/ 381677 h 956968"/>
              <a:gd name="connsiteX7" fmla="*/ 224174 w 1094833"/>
              <a:gd name="connsiteY7" fmla="*/ 76877 h 956968"/>
              <a:gd name="connsiteX0" fmla="*/ 224174 w 1095039"/>
              <a:gd name="connsiteY0" fmla="*/ 66886 h 946977"/>
              <a:gd name="connsiteX1" fmla="*/ 644798 w 1095039"/>
              <a:gd name="connsiteY1" fmla="*/ 18118 h 946977"/>
              <a:gd name="connsiteX2" fmla="*/ 986174 w 1095039"/>
              <a:gd name="connsiteY2" fmla="*/ 231478 h 946977"/>
              <a:gd name="connsiteX3" fmla="*/ 1083710 w 1095039"/>
              <a:gd name="connsiteY3" fmla="*/ 633814 h 946977"/>
              <a:gd name="connsiteX4" fmla="*/ 760622 w 1095039"/>
              <a:gd name="connsiteY4" fmla="*/ 938614 h 946977"/>
              <a:gd name="connsiteX5" fmla="*/ 144926 w 1095039"/>
              <a:gd name="connsiteY5" fmla="*/ 786214 h 946977"/>
              <a:gd name="connsiteX6" fmla="*/ 4718 w 1095039"/>
              <a:gd name="connsiteY6" fmla="*/ 371686 h 946977"/>
              <a:gd name="connsiteX7" fmla="*/ 224174 w 1095039"/>
              <a:gd name="connsiteY7" fmla="*/ 66886 h 946977"/>
              <a:gd name="connsiteX0" fmla="*/ 224174 w 1095039"/>
              <a:gd name="connsiteY0" fmla="*/ 61483 h 941574"/>
              <a:gd name="connsiteX1" fmla="*/ 644798 w 1095039"/>
              <a:gd name="connsiteY1" fmla="*/ 12715 h 941574"/>
              <a:gd name="connsiteX2" fmla="*/ 986174 w 1095039"/>
              <a:gd name="connsiteY2" fmla="*/ 226075 h 941574"/>
              <a:gd name="connsiteX3" fmla="*/ 1083710 w 1095039"/>
              <a:gd name="connsiteY3" fmla="*/ 628411 h 941574"/>
              <a:gd name="connsiteX4" fmla="*/ 760622 w 1095039"/>
              <a:gd name="connsiteY4" fmla="*/ 933211 h 941574"/>
              <a:gd name="connsiteX5" fmla="*/ 144926 w 1095039"/>
              <a:gd name="connsiteY5" fmla="*/ 780811 h 941574"/>
              <a:gd name="connsiteX6" fmla="*/ 4718 w 1095039"/>
              <a:gd name="connsiteY6" fmla="*/ 366283 h 941574"/>
              <a:gd name="connsiteX7" fmla="*/ 224174 w 1095039"/>
              <a:gd name="connsiteY7" fmla="*/ 61483 h 941574"/>
              <a:gd name="connsiteX0" fmla="*/ 224174 w 1095039"/>
              <a:gd name="connsiteY0" fmla="*/ 64182 h 944273"/>
              <a:gd name="connsiteX1" fmla="*/ 644798 w 1095039"/>
              <a:gd name="connsiteY1" fmla="*/ 15414 h 944273"/>
              <a:gd name="connsiteX2" fmla="*/ 986174 w 1095039"/>
              <a:gd name="connsiteY2" fmla="*/ 228774 h 944273"/>
              <a:gd name="connsiteX3" fmla="*/ 1083710 w 1095039"/>
              <a:gd name="connsiteY3" fmla="*/ 631110 h 944273"/>
              <a:gd name="connsiteX4" fmla="*/ 760622 w 1095039"/>
              <a:gd name="connsiteY4" fmla="*/ 935910 h 944273"/>
              <a:gd name="connsiteX5" fmla="*/ 144926 w 1095039"/>
              <a:gd name="connsiteY5" fmla="*/ 783510 h 944273"/>
              <a:gd name="connsiteX6" fmla="*/ 4718 w 1095039"/>
              <a:gd name="connsiteY6" fmla="*/ 368982 h 944273"/>
              <a:gd name="connsiteX7" fmla="*/ 224174 w 1095039"/>
              <a:gd name="connsiteY7" fmla="*/ 64182 h 944273"/>
              <a:gd name="connsiteX0" fmla="*/ 224174 w 1095039"/>
              <a:gd name="connsiteY0" fmla="*/ 64182 h 955233"/>
              <a:gd name="connsiteX1" fmla="*/ 644798 w 1095039"/>
              <a:gd name="connsiteY1" fmla="*/ 15414 h 955233"/>
              <a:gd name="connsiteX2" fmla="*/ 986174 w 1095039"/>
              <a:gd name="connsiteY2" fmla="*/ 228774 h 955233"/>
              <a:gd name="connsiteX3" fmla="*/ 1083710 w 1095039"/>
              <a:gd name="connsiteY3" fmla="*/ 631110 h 955233"/>
              <a:gd name="connsiteX4" fmla="*/ 760622 w 1095039"/>
              <a:gd name="connsiteY4" fmla="*/ 948102 h 955233"/>
              <a:gd name="connsiteX5" fmla="*/ 144926 w 1095039"/>
              <a:gd name="connsiteY5" fmla="*/ 783510 h 955233"/>
              <a:gd name="connsiteX6" fmla="*/ 4718 w 1095039"/>
              <a:gd name="connsiteY6" fmla="*/ 368982 h 955233"/>
              <a:gd name="connsiteX7" fmla="*/ 224174 w 1095039"/>
              <a:gd name="connsiteY7" fmla="*/ 64182 h 955233"/>
              <a:gd name="connsiteX0" fmla="*/ 182431 w 1053296"/>
              <a:gd name="connsiteY0" fmla="*/ 64182 h 955233"/>
              <a:gd name="connsiteX1" fmla="*/ 603055 w 1053296"/>
              <a:gd name="connsiteY1" fmla="*/ 15414 h 955233"/>
              <a:gd name="connsiteX2" fmla="*/ 944431 w 1053296"/>
              <a:gd name="connsiteY2" fmla="*/ 228774 h 955233"/>
              <a:gd name="connsiteX3" fmla="*/ 1041967 w 1053296"/>
              <a:gd name="connsiteY3" fmla="*/ 631110 h 955233"/>
              <a:gd name="connsiteX4" fmla="*/ 718879 w 1053296"/>
              <a:gd name="connsiteY4" fmla="*/ 948102 h 955233"/>
              <a:gd name="connsiteX5" fmla="*/ 103183 w 1053296"/>
              <a:gd name="connsiteY5" fmla="*/ 783510 h 955233"/>
              <a:gd name="connsiteX6" fmla="*/ 11743 w 1053296"/>
              <a:gd name="connsiteY6" fmla="*/ 368982 h 955233"/>
              <a:gd name="connsiteX7" fmla="*/ 182431 w 1053296"/>
              <a:gd name="connsiteY7" fmla="*/ 64182 h 955233"/>
              <a:gd name="connsiteX0" fmla="*/ 170705 w 1041570"/>
              <a:gd name="connsiteY0" fmla="*/ 64182 h 959770"/>
              <a:gd name="connsiteX1" fmla="*/ 591329 w 1041570"/>
              <a:gd name="connsiteY1" fmla="*/ 15414 h 959770"/>
              <a:gd name="connsiteX2" fmla="*/ 932705 w 1041570"/>
              <a:gd name="connsiteY2" fmla="*/ 228774 h 959770"/>
              <a:gd name="connsiteX3" fmla="*/ 1030241 w 1041570"/>
              <a:gd name="connsiteY3" fmla="*/ 631110 h 959770"/>
              <a:gd name="connsiteX4" fmla="*/ 707153 w 1041570"/>
              <a:gd name="connsiteY4" fmla="*/ 948102 h 959770"/>
              <a:gd name="connsiteX5" fmla="*/ 164609 w 1041570"/>
              <a:gd name="connsiteY5" fmla="*/ 807894 h 959770"/>
              <a:gd name="connsiteX6" fmla="*/ 17 w 1041570"/>
              <a:gd name="connsiteY6" fmla="*/ 368982 h 959770"/>
              <a:gd name="connsiteX7" fmla="*/ 170705 w 1041570"/>
              <a:gd name="connsiteY7" fmla="*/ 64182 h 959770"/>
              <a:gd name="connsiteX0" fmla="*/ 196740 w 1067605"/>
              <a:gd name="connsiteY0" fmla="*/ 64182 h 953334"/>
              <a:gd name="connsiteX1" fmla="*/ 617364 w 1067605"/>
              <a:gd name="connsiteY1" fmla="*/ 15414 h 953334"/>
              <a:gd name="connsiteX2" fmla="*/ 958740 w 1067605"/>
              <a:gd name="connsiteY2" fmla="*/ 228774 h 953334"/>
              <a:gd name="connsiteX3" fmla="*/ 1056276 w 1067605"/>
              <a:gd name="connsiteY3" fmla="*/ 631110 h 953334"/>
              <a:gd name="connsiteX4" fmla="*/ 733188 w 1067605"/>
              <a:gd name="connsiteY4" fmla="*/ 948102 h 953334"/>
              <a:gd name="connsiteX5" fmla="*/ 26052 w 1067605"/>
              <a:gd name="connsiteY5" fmla="*/ 368982 h 953334"/>
              <a:gd name="connsiteX6" fmla="*/ 196740 w 1067605"/>
              <a:gd name="connsiteY6" fmla="*/ 64182 h 953334"/>
              <a:gd name="connsiteX0" fmla="*/ 196740 w 1067605"/>
              <a:gd name="connsiteY0" fmla="*/ 64182 h 954643"/>
              <a:gd name="connsiteX1" fmla="*/ 617364 w 1067605"/>
              <a:gd name="connsiteY1" fmla="*/ 15414 h 954643"/>
              <a:gd name="connsiteX2" fmla="*/ 958740 w 1067605"/>
              <a:gd name="connsiteY2" fmla="*/ 228774 h 954643"/>
              <a:gd name="connsiteX3" fmla="*/ 1056276 w 1067605"/>
              <a:gd name="connsiteY3" fmla="*/ 631110 h 954643"/>
              <a:gd name="connsiteX4" fmla="*/ 733188 w 1067605"/>
              <a:gd name="connsiteY4" fmla="*/ 948102 h 954643"/>
              <a:gd name="connsiteX5" fmla="*/ 26052 w 1067605"/>
              <a:gd name="connsiteY5" fmla="*/ 368982 h 954643"/>
              <a:gd name="connsiteX6" fmla="*/ 196740 w 1067605"/>
              <a:gd name="connsiteY6" fmla="*/ 64182 h 954643"/>
              <a:gd name="connsiteX0" fmla="*/ 196740 w 1067605"/>
              <a:gd name="connsiteY0" fmla="*/ 64182 h 948586"/>
              <a:gd name="connsiteX1" fmla="*/ 617364 w 1067605"/>
              <a:gd name="connsiteY1" fmla="*/ 15414 h 948586"/>
              <a:gd name="connsiteX2" fmla="*/ 958740 w 1067605"/>
              <a:gd name="connsiteY2" fmla="*/ 228774 h 948586"/>
              <a:gd name="connsiteX3" fmla="*/ 1056276 w 1067605"/>
              <a:gd name="connsiteY3" fmla="*/ 631110 h 948586"/>
              <a:gd name="connsiteX4" fmla="*/ 733188 w 1067605"/>
              <a:gd name="connsiteY4" fmla="*/ 948102 h 948586"/>
              <a:gd name="connsiteX5" fmla="*/ 26052 w 1067605"/>
              <a:gd name="connsiteY5" fmla="*/ 368982 h 948586"/>
              <a:gd name="connsiteX6" fmla="*/ 196740 w 1067605"/>
              <a:gd name="connsiteY6" fmla="*/ 64182 h 948586"/>
              <a:gd name="connsiteX0" fmla="*/ 258803 w 1129668"/>
              <a:gd name="connsiteY0" fmla="*/ 75016 h 958970"/>
              <a:gd name="connsiteX1" fmla="*/ 679427 w 1129668"/>
              <a:gd name="connsiteY1" fmla="*/ 26248 h 958970"/>
              <a:gd name="connsiteX2" fmla="*/ 1020803 w 1129668"/>
              <a:gd name="connsiteY2" fmla="*/ 239608 h 958970"/>
              <a:gd name="connsiteX3" fmla="*/ 1118339 w 1129668"/>
              <a:gd name="connsiteY3" fmla="*/ 641944 h 958970"/>
              <a:gd name="connsiteX4" fmla="*/ 795251 w 1129668"/>
              <a:gd name="connsiteY4" fmla="*/ 958936 h 958970"/>
              <a:gd name="connsiteX5" fmla="*/ 21059 w 1129668"/>
              <a:gd name="connsiteY5" fmla="*/ 623656 h 958970"/>
              <a:gd name="connsiteX6" fmla="*/ 258803 w 1129668"/>
              <a:gd name="connsiteY6" fmla="*/ 75016 h 958970"/>
              <a:gd name="connsiteX0" fmla="*/ 247201 w 1118066"/>
              <a:gd name="connsiteY0" fmla="*/ 75016 h 958970"/>
              <a:gd name="connsiteX1" fmla="*/ 667825 w 1118066"/>
              <a:gd name="connsiteY1" fmla="*/ 26248 h 958970"/>
              <a:gd name="connsiteX2" fmla="*/ 1009201 w 1118066"/>
              <a:gd name="connsiteY2" fmla="*/ 239608 h 958970"/>
              <a:gd name="connsiteX3" fmla="*/ 1106737 w 1118066"/>
              <a:gd name="connsiteY3" fmla="*/ 641944 h 958970"/>
              <a:gd name="connsiteX4" fmla="*/ 783649 w 1118066"/>
              <a:gd name="connsiteY4" fmla="*/ 958936 h 958970"/>
              <a:gd name="connsiteX5" fmla="*/ 9457 w 1118066"/>
              <a:gd name="connsiteY5" fmla="*/ 623656 h 958970"/>
              <a:gd name="connsiteX6" fmla="*/ 247201 w 1118066"/>
              <a:gd name="connsiteY6" fmla="*/ 75016 h 958970"/>
              <a:gd name="connsiteX0" fmla="*/ 200503 w 1071368"/>
              <a:gd name="connsiteY0" fmla="*/ 69524 h 954899"/>
              <a:gd name="connsiteX1" fmla="*/ 621127 w 1071368"/>
              <a:gd name="connsiteY1" fmla="*/ 20756 h 954899"/>
              <a:gd name="connsiteX2" fmla="*/ 962503 w 1071368"/>
              <a:gd name="connsiteY2" fmla="*/ 234116 h 954899"/>
              <a:gd name="connsiteX3" fmla="*/ 1060039 w 1071368"/>
              <a:gd name="connsiteY3" fmla="*/ 636452 h 954899"/>
              <a:gd name="connsiteX4" fmla="*/ 736951 w 1071368"/>
              <a:gd name="connsiteY4" fmla="*/ 953444 h 954899"/>
              <a:gd name="connsiteX5" fmla="*/ 11527 w 1071368"/>
              <a:gd name="connsiteY5" fmla="*/ 508436 h 954899"/>
              <a:gd name="connsiteX6" fmla="*/ 200503 w 1071368"/>
              <a:gd name="connsiteY6" fmla="*/ 69524 h 954899"/>
              <a:gd name="connsiteX0" fmla="*/ 198558 w 1069423"/>
              <a:gd name="connsiteY0" fmla="*/ 69524 h 954899"/>
              <a:gd name="connsiteX1" fmla="*/ 619182 w 1069423"/>
              <a:gd name="connsiteY1" fmla="*/ 20756 h 954899"/>
              <a:gd name="connsiteX2" fmla="*/ 960558 w 1069423"/>
              <a:gd name="connsiteY2" fmla="*/ 234116 h 954899"/>
              <a:gd name="connsiteX3" fmla="*/ 1058094 w 1069423"/>
              <a:gd name="connsiteY3" fmla="*/ 636452 h 954899"/>
              <a:gd name="connsiteX4" fmla="*/ 735006 w 1069423"/>
              <a:gd name="connsiteY4" fmla="*/ 953444 h 954899"/>
              <a:gd name="connsiteX5" fmla="*/ 9582 w 1069423"/>
              <a:gd name="connsiteY5" fmla="*/ 508436 h 954899"/>
              <a:gd name="connsiteX6" fmla="*/ 198558 w 1069423"/>
              <a:gd name="connsiteY6" fmla="*/ 69524 h 954899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2937 w 1062778"/>
              <a:gd name="connsiteY0" fmla="*/ 487701 h 934164"/>
              <a:gd name="connsiteX1" fmla="*/ 612537 w 1062778"/>
              <a:gd name="connsiteY1" fmla="*/ 21 h 934164"/>
              <a:gd name="connsiteX2" fmla="*/ 953913 w 1062778"/>
              <a:gd name="connsiteY2" fmla="*/ 213381 h 934164"/>
              <a:gd name="connsiteX3" fmla="*/ 1051449 w 1062778"/>
              <a:gd name="connsiteY3" fmla="*/ 615717 h 934164"/>
              <a:gd name="connsiteX4" fmla="*/ 728361 w 1062778"/>
              <a:gd name="connsiteY4" fmla="*/ 932709 h 934164"/>
              <a:gd name="connsiteX5" fmla="*/ 2937 w 1062778"/>
              <a:gd name="connsiteY5" fmla="*/ 487701 h 934164"/>
              <a:gd name="connsiteX0" fmla="*/ 1621 w 1061462"/>
              <a:gd name="connsiteY0" fmla="*/ 487723 h 934186"/>
              <a:gd name="connsiteX1" fmla="*/ 611221 w 1061462"/>
              <a:gd name="connsiteY1" fmla="*/ 43 h 934186"/>
              <a:gd name="connsiteX2" fmla="*/ 952597 w 1061462"/>
              <a:gd name="connsiteY2" fmla="*/ 213403 h 934186"/>
              <a:gd name="connsiteX3" fmla="*/ 1050133 w 1061462"/>
              <a:gd name="connsiteY3" fmla="*/ 615739 h 934186"/>
              <a:gd name="connsiteX4" fmla="*/ 727045 w 1061462"/>
              <a:gd name="connsiteY4" fmla="*/ 932731 h 934186"/>
              <a:gd name="connsiteX5" fmla="*/ 1621 w 1061462"/>
              <a:gd name="connsiteY5" fmla="*/ 487723 h 934186"/>
              <a:gd name="connsiteX0" fmla="*/ 256 w 1102769"/>
              <a:gd name="connsiteY0" fmla="*/ 585464 h 945308"/>
              <a:gd name="connsiteX1" fmla="*/ 652528 w 1102769"/>
              <a:gd name="connsiteY1" fmla="*/ 12440 h 945308"/>
              <a:gd name="connsiteX2" fmla="*/ 993904 w 1102769"/>
              <a:gd name="connsiteY2" fmla="*/ 225800 h 945308"/>
              <a:gd name="connsiteX3" fmla="*/ 1091440 w 1102769"/>
              <a:gd name="connsiteY3" fmla="*/ 628136 h 945308"/>
              <a:gd name="connsiteX4" fmla="*/ 768352 w 1102769"/>
              <a:gd name="connsiteY4" fmla="*/ 945128 h 945308"/>
              <a:gd name="connsiteX5" fmla="*/ 256 w 1102769"/>
              <a:gd name="connsiteY5" fmla="*/ 585464 h 945308"/>
              <a:gd name="connsiteX0" fmla="*/ 5539 w 1112501"/>
              <a:gd name="connsiteY0" fmla="*/ 556595 h 916439"/>
              <a:gd name="connsiteX1" fmla="*/ 456643 w 1112501"/>
              <a:gd name="connsiteY1" fmla="*/ 14051 h 916439"/>
              <a:gd name="connsiteX2" fmla="*/ 999187 w 1112501"/>
              <a:gd name="connsiteY2" fmla="*/ 196931 h 916439"/>
              <a:gd name="connsiteX3" fmla="*/ 1096723 w 1112501"/>
              <a:gd name="connsiteY3" fmla="*/ 599267 h 916439"/>
              <a:gd name="connsiteX4" fmla="*/ 773635 w 1112501"/>
              <a:gd name="connsiteY4" fmla="*/ 916259 h 916439"/>
              <a:gd name="connsiteX5" fmla="*/ 5539 w 1112501"/>
              <a:gd name="connsiteY5" fmla="*/ 556595 h 916439"/>
              <a:gd name="connsiteX0" fmla="*/ 5539 w 1112501"/>
              <a:gd name="connsiteY0" fmla="*/ 556595 h 972570"/>
              <a:gd name="connsiteX1" fmla="*/ 456643 w 1112501"/>
              <a:gd name="connsiteY1" fmla="*/ 14051 h 972570"/>
              <a:gd name="connsiteX2" fmla="*/ 999187 w 1112501"/>
              <a:gd name="connsiteY2" fmla="*/ 196931 h 972570"/>
              <a:gd name="connsiteX3" fmla="*/ 1096723 w 1112501"/>
              <a:gd name="connsiteY3" fmla="*/ 599267 h 972570"/>
              <a:gd name="connsiteX4" fmla="*/ 773635 w 1112501"/>
              <a:gd name="connsiteY4" fmla="*/ 916259 h 972570"/>
              <a:gd name="connsiteX5" fmla="*/ 5539 w 1112501"/>
              <a:gd name="connsiteY5" fmla="*/ 556595 h 972570"/>
              <a:gd name="connsiteX0" fmla="*/ 5539 w 1112501"/>
              <a:gd name="connsiteY0" fmla="*/ 556595 h 941920"/>
              <a:gd name="connsiteX1" fmla="*/ 456643 w 1112501"/>
              <a:gd name="connsiteY1" fmla="*/ 14051 h 941920"/>
              <a:gd name="connsiteX2" fmla="*/ 999187 w 1112501"/>
              <a:gd name="connsiteY2" fmla="*/ 196931 h 941920"/>
              <a:gd name="connsiteX3" fmla="*/ 1096723 w 1112501"/>
              <a:gd name="connsiteY3" fmla="*/ 599267 h 941920"/>
              <a:gd name="connsiteX4" fmla="*/ 773635 w 1112501"/>
              <a:gd name="connsiteY4" fmla="*/ 916259 h 941920"/>
              <a:gd name="connsiteX5" fmla="*/ 5539 w 1112501"/>
              <a:gd name="connsiteY5" fmla="*/ 556595 h 941920"/>
              <a:gd name="connsiteX0" fmla="*/ 18220 w 1130646"/>
              <a:gd name="connsiteY0" fmla="*/ 568096 h 953537"/>
              <a:gd name="connsiteX1" fmla="*/ 304732 w 1130646"/>
              <a:gd name="connsiteY1" fmla="*/ 13360 h 953537"/>
              <a:gd name="connsiteX2" fmla="*/ 1011868 w 1130646"/>
              <a:gd name="connsiteY2" fmla="*/ 208432 h 953537"/>
              <a:gd name="connsiteX3" fmla="*/ 1109404 w 1130646"/>
              <a:gd name="connsiteY3" fmla="*/ 610768 h 953537"/>
              <a:gd name="connsiteX4" fmla="*/ 786316 w 1130646"/>
              <a:gd name="connsiteY4" fmla="*/ 927760 h 953537"/>
              <a:gd name="connsiteX5" fmla="*/ 18220 w 1130646"/>
              <a:gd name="connsiteY5" fmla="*/ 568096 h 953537"/>
              <a:gd name="connsiteX0" fmla="*/ 16925 w 1109493"/>
              <a:gd name="connsiteY0" fmla="*/ 581513 h 966954"/>
              <a:gd name="connsiteX1" fmla="*/ 303437 w 1109493"/>
              <a:gd name="connsiteY1" fmla="*/ 26777 h 966954"/>
              <a:gd name="connsiteX2" fmla="*/ 876461 w 1109493"/>
              <a:gd name="connsiteY2" fmla="*/ 142601 h 966954"/>
              <a:gd name="connsiteX3" fmla="*/ 1108109 w 1109493"/>
              <a:gd name="connsiteY3" fmla="*/ 624185 h 966954"/>
              <a:gd name="connsiteX4" fmla="*/ 785021 w 1109493"/>
              <a:gd name="connsiteY4" fmla="*/ 941177 h 966954"/>
              <a:gd name="connsiteX5" fmla="*/ 16925 w 1109493"/>
              <a:gd name="connsiteY5" fmla="*/ 581513 h 966954"/>
              <a:gd name="connsiteX0" fmla="*/ 16925 w 1109493"/>
              <a:gd name="connsiteY0" fmla="*/ 581661 h 941582"/>
              <a:gd name="connsiteX1" fmla="*/ 303437 w 1109493"/>
              <a:gd name="connsiteY1" fmla="*/ 26925 h 941582"/>
              <a:gd name="connsiteX2" fmla="*/ 876461 w 1109493"/>
              <a:gd name="connsiteY2" fmla="*/ 142749 h 941582"/>
              <a:gd name="connsiteX3" fmla="*/ 1108109 w 1109493"/>
              <a:gd name="connsiteY3" fmla="*/ 630429 h 941582"/>
              <a:gd name="connsiteX4" fmla="*/ 785021 w 1109493"/>
              <a:gd name="connsiteY4" fmla="*/ 941325 h 941582"/>
              <a:gd name="connsiteX5" fmla="*/ 16925 w 1109493"/>
              <a:gd name="connsiteY5" fmla="*/ 581661 h 941582"/>
              <a:gd name="connsiteX0" fmla="*/ 16925 w 1109493"/>
              <a:gd name="connsiteY0" fmla="*/ 581661 h 988380"/>
              <a:gd name="connsiteX1" fmla="*/ 303437 w 1109493"/>
              <a:gd name="connsiteY1" fmla="*/ 26925 h 988380"/>
              <a:gd name="connsiteX2" fmla="*/ 876461 w 1109493"/>
              <a:gd name="connsiteY2" fmla="*/ 142749 h 988380"/>
              <a:gd name="connsiteX3" fmla="*/ 1108109 w 1109493"/>
              <a:gd name="connsiteY3" fmla="*/ 630429 h 988380"/>
              <a:gd name="connsiteX4" fmla="*/ 785021 w 1109493"/>
              <a:gd name="connsiteY4" fmla="*/ 941325 h 988380"/>
              <a:gd name="connsiteX5" fmla="*/ 16925 w 1109493"/>
              <a:gd name="connsiteY5" fmla="*/ 581661 h 988380"/>
              <a:gd name="connsiteX0" fmla="*/ 16635 w 1115299"/>
              <a:gd name="connsiteY0" fmla="*/ 699223 h 949821"/>
              <a:gd name="connsiteX1" fmla="*/ 309243 w 1115299"/>
              <a:gd name="connsiteY1" fmla="*/ 34759 h 949821"/>
              <a:gd name="connsiteX2" fmla="*/ 882267 w 1115299"/>
              <a:gd name="connsiteY2" fmla="*/ 150583 h 949821"/>
              <a:gd name="connsiteX3" fmla="*/ 1113915 w 1115299"/>
              <a:gd name="connsiteY3" fmla="*/ 638263 h 949821"/>
              <a:gd name="connsiteX4" fmla="*/ 790827 w 1115299"/>
              <a:gd name="connsiteY4" fmla="*/ 949159 h 949821"/>
              <a:gd name="connsiteX5" fmla="*/ 16635 w 1115299"/>
              <a:gd name="connsiteY5" fmla="*/ 699223 h 949821"/>
              <a:gd name="connsiteX0" fmla="*/ 31119 w 1129783"/>
              <a:gd name="connsiteY0" fmla="*/ 699223 h 995790"/>
              <a:gd name="connsiteX1" fmla="*/ 323727 w 1129783"/>
              <a:gd name="connsiteY1" fmla="*/ 34759 h 995790"/>
              <a:gd name="connsiteX2" fmla="*/ 896751 w 1129783"/>
              <a:gd name="connsiteY2" fmla="*/ 150583 h 995790"/>
              <a:gd name="connsiteX3" fmla="*/ 1128399 w 1129783"/>
              <a:gd name="connsiteY3" fmla="*/ 638263 h 995790"/>
              <a:gd name="connsiteX4" fmla="*/ 805311 w 1129783"/>
              <a:gd name="connsiteY4" fmla="*/ 949159 h 995790"/>
              <a:gd name="connsiteX5" fmla="*/ 31119 w 1129783"/>
              <a:gd name="connsiteY5" fmla="*/ 699223 h 995790"/>
              <a:gd name="connsiteX0" fmla="*/ 78489 w 1177153"/>
              <a:gd name="connsiteY0" fmla="*/ 699223 h 962043"/>
              <a:gd name="connsiteX1" fmla="*/ 371097 w 1177153"/>
              <a:gd name="connsiteY1" fmla="*/ 34759 h 962043"/>
              <a:gd name="connsiteX2" fmla="*/ 944121 w 1177153"/>
              <a:gd name="connsiteY2" fmla="*/ 150583 h 962043"/>
              <a:gd name="connsiteX3" fmla="*/ 1175769 w 1177153"/>
              <a:gd name="connsiteY3" fmla="*/ 638263 h 962043"/>
              <a:gd name="connsiteX4" fmla="*/ 852681 w 1177153"/>
              <a:gd name="connsiteY4" fmla="*/ 949159 h 962043"/>
              <a:gd name="connsiteX5" fmla="*/ 78489 w 1177153"/>
              <a:gd name="connsiteY5" fmla="*/ 699223 h 962043"/>
              <a:gd name="connsiteX0" fmla="*/ 81165 w 1179829"/>
              <a:gd name="connsiteY0" fmla="*/ 683679 h 946499"/>
              <a:gd name="connsiteX1" fmla="*/ 373773 w 1179829"/>
              <a:gd name="connsiteY1" fmla="*/ 19215 h 946499"/>
              <a:gd name="connsiteX2" fmla="*/ 946797 w 1179829"/>
              <a:gd name="connsiteY2" fmla="*/ 135039 h 946499"/>
              <a:gd name="connsiteX3" fmla="*/ 1178445 w 1179829"/>
              <a:gd name="connsiteY3" fmla="*/ 622719 h 946499"/>
              <a:gd name="connsiteX4" fmla="*/ 855357 w 1179829"/>
              <a:gd name="connsiteY4" fmla="*/ 933615 h 946499"/>
              <a:gd name="connsiteX5" fmla="*/ 81165 w 1179829"/>
              <a:gd name="connsiteY5" fmla="*/ 683679 h 946499"/>
              <a:gd name="connsiteX0" fmla="*/ 13260 w 1114871"/>
              <a:gd name="connsiteY0" fmla="*/ 683679 h 970066"/>
              <a:gd name="connsiteX1" fmla="*/ 305868 w 1114871"/>
              <a:gd name="connsiteY1" fmla="*/ 19215 h 970066"/>
              <a:gd name="connsiteX2" fmla="*/ 878892 w 1114871"/>
              <a:gd name="connsiteY2" fmla="*/ 135039 h 970066"/>
              <a:gd name="connsiteX3" fmla="*/ 1110540 w 1114871"/>
              <a:gd name="connsiteY3" fmla="*/ 622719 h 970066"/>
              <a:gd name="connsiteX4" fmla="*/ 701240 w 1114871"/>
              <a:gd name="connsiteY4" fmla="*/ 969537 h 970066"/>
              <a:gd name="connsiteX5" fmla="*/ 13260 w 1114871"/>
              <a:gd name="connsiteY5" fmla="*/ 683679 h 970066"/>
              <a:gd name="connsiteX0" fmla="*/ 38409 w 1140018"/>
              <a:gd name="connsiteY0" fmla="*/ 683679 h 972002"/>
              <a:gd name="connsiteX1" fmla="*/ 331017 w 1140018"/>
              <a:gd name="connsiteY1" fmla="*/ 19215 h 972002"/>
              <a:gd name="connsiteX2" fmla="*/ 904041 w 1140018"/>
              <a:gd name="connsiteY2" fmla="*/ 135039 h 972002"/>
              <a:gd name="connsiteX3" fmla="*/ 1135689 w 1140018"/>
              <a:gd name="connsiteY3" fmla="*/ 622719 h 972002"/>
              <a:gd name="connsiteX4" fmla="*/ 726389 w 1140018"/>
              <a:gd name="connsiteY4" fmla="*/ 969537 h 972002"/>
              <a:gd name="connsiteX5" fmla="*/ 38409 w 1140018"/>
              <a:gd name="connsiteY5" fmla="*/ 683679 h 972002"/>
              <a:gd name="connsiteX0" fmla="*/ 63813 w 1165424"/>
              <a:gd name="connsiteY0" fmla="*/ 683679 h 972002"/>
              <a:gd name="connsiteX1" fmla="*/ 356421 w 1165424"/>
              <a:gd name="connsiteY1" fmla="*/ 19215 h 972002"/>
              <a:gd name="connsiteX2" fmla="*/ 929445 w 1165424"/>
              <a:gd name="connsiteY2" fmla="*/ 135039 h 972002"/>
              <a:gd name="connsiteX3" fmla="*/ 1161093 w 1165424"/>
              <a:gd name="connsiteY3" fmla="*/ 622719 h 972002"/>
              <a:gd name="connsiteX4" fmla="*/ 751793 w 1165424"/>
              <a:gd name="connsiteY4" fmla="*/ 969537 h 972002"/>
              <a:gd name="connsiteX5" fmla="*/ 63813 w 1165424"/>
              <a:gd name="connsiteY5" fmla="*/ 683679 h 972002"/>
              <a:gd name="connsiteX0" fmla="*/ 63813 w 1165423"/>
              <a:gd name="connsiteY0" fmla="*/ 683679 h 972002"/>
              <a:gd name="connsiteX1" fmla="*/ 356421 w 1165423"/>
              <a:gd name="connsiteY1" fmla="*/ 19215 h 972002"/>
              <a:gd name="connsiteX2" fmla="*/ 929445 w 1165423"/>
              <a:gd name="connsiteY2" fmla="*/ 135039 h 972002"/>
              <a:gd name="connsiteX3" fmla="*/ 1161093 w 1165423"/>
              <a:gd name="connsiteY3" fmla="*/ 622719 h 972002"/>
              <a:gd name="connsiteX4" fmla="*/ 751793 w 1165423"/>
              <a:gd name="connsiteY4" fmla="*/ 969537 h 972002"/>
              <a:gd name="connsiteX5" fmla="*/ 63813 w 1165423"/>
              <a:gd name="connsiteY5" fmla="*/ 683679 h 972002"/>
              <a:gd name="connsiteX0" fmla="*/ 63813 w 1165423"/>
              <a:gd name="connsiteY0" fmla="*/ 683679 h 969964"/>
              <a:gd name="connsiteX1" fmla="*/ 356421 w 1165423"/>
              <a:gd name="connsiteY1" fmla="*/ 19215 h 969964"/>
              <a:gd name="connsiteX2" fmla="*/ 929445 w 1165423"/>
              <a:gd name="connsiteY2" fmla="*/ 135039 h 969964"/>
              <a:gd name="connsiteX3" fmla="*/ 1161093 w 1165423"/>
              <a:gd name="connsiteY3" fmla="*/ 622719 h 969964"/>
              <a:gd name="connsiteX4" fmla="*/ 751793 w 1165423"/>
              <a:gd name="connsiteY4" fmla="*/ 969537 h 969964"/>
              <a:gd name="connsiteX5" fmla="*/ 63813 w 1165423"/>
              <a:gd name="connsiteY5" fmla="*/ 683679 h 969964"/>
              <a:gd name="connsiteX0" fmla="*/ 63813 w 1165423"/>
              <a:gd name="connsiteY0" fmla="*/ 683679 h 976926"/>
              <a:gd name="connsiteX1" fmla="*/ 356421 w 1165423"/>
              <a:gd name="connsiteY1" fmla="*/ 19215 h 976926"/>
              <a:gd name="connsiteX2" fmla="*/ 929445 w 1165423"/>
              <a:gd name="connsiteY2" fmla="*/ 135039 h 976926"/>
              <a:gd name="connsiteX3" fmla="*/ 1161093 w 1165423"/>
              <a:gd name="connsiteY3" fmla="*/ 622719 h 976926"/>
              <a:gd name="connsiteX4" fmla="*/ 751793 w 1165423"/>
              <a:gd name="connsiteY4" fmla="*/ 969537 h 976926"/>
              <a:gd name="connsiteX5" fmla="*/ 63813 w 1165423"/>
              <a:gd name="connsiteY5" fmla="*/ 683679 h 976926"/>
              <a:gd name="connsiteX0" fmla="*/ 63813 w 1168058"/>
              <a:gd name="connsiteY0" fmla="*/ 701233 h 994479"/>
              <a:gd name="connsiteX1" fmla="*/ 356421 w 1168058"/>
              <a:gd name="connsiteY1" fmla="*/ 36769 h 994479"/>
              <a:gd name="connsiteX2" fmla="*/ 929445 w 1168058"/>
              <a:gd name="connsiteY2" fmla="*/ 152593 h 994479"/>
              <a:gd name="connsiteX3" fmla="*/ 1161093 w 1168058"/>
              <a:gd name="connsiteY3" fmla="*/ 640273 h 994479"/>
              <a:gd name="connsiteX4" fmla="*/ 751793 w 1168058"/>
              <a:gd name="connsiteY4" fmla="*/ 987091 h 994479"/>
              <a:gd name="connsiteX5" fmla="*/ 63813 w 1168058"/>
              <a:gd name="connsiteY5" fmla="*/ 701233 h 994479"/>
              <a:gd name="connsiteX0" fmla="*/ 29838 w 1131978"/>
              <a:gd name="connsiteY0" fmla="*/ 659228 h 947634"/>
              <a:gd name="connsiteX1" fmla="*/ 214681 w 1131978"/>
              <a:gd name="connsiteY1" fmla="*/ 23501 h 947634"/>
              <a:gd name="connsiteX2" fmla="*/ 895470 w 1131978"/>
              <a:gd name="connsiteY2" fmla="*/ 110588 h 947634"/>
              <a:gd name="connsiteX3" fmla="*/ 1127118 w 1131978"/>
              <a:gd name="connsiteY3" fmla="*/ 598268 h 947634"/>
              <a:gd name="connsiteX4" fmla="*/ 717818 w 1131978"/>
              <a:gd name="connsiteY4" fmla="*/ 945086 h 947634"/>
              <a:gd name="connsiteX5" fmla="*/ 29838 w 1131978"/>
              <a:gd name="connsiteY5" fmla="*/ 659228 h 947634"/>
              <a:gd name="connsiteX0" fmla="*/ 28371 w 1130511"/>
              <a:gd name="connsiteY0" fmla="*/ 703707 h 992113"/>
              <a:gd name="connsiteX1" fmla="*/ 213214 w 1130511"/>
              <a:gd name="connsiteY1" fmla="*/ 67980 h 992113"/>
              <a:gd name="connsiteX2" fmla="*/ 894003 w 1130511"/>
              <a:gd name="connsiteY2" fmla="*/ 155067 h 992113"/>
              <a:gd name="connsiteX3" fmla="*/ 1125651 w 1130511"/>
              <a:gd name="connsiteY3" fmla="*/ 642747 h 992113"/>
              <a:gd name="connsiteX4" fmla="*/ 716351 w 1130511"/>
              <a:gd name="connsiteY4" fmla="*/ 989565 h 992113"/>
              <a:gd name="connsiteX5" fmla="*/ 28371 w 1130511"/>
              <a:gd name="connsiteY5" fmla="*/ 703707 h 992113"/>
              <a:gd name="connsiteX0" fmla="*/ 53234 w 1155374"/>
              <a:gd name="connsiteY0" fmla="*/ 716661 h 1005067"/>
              <a:gd name="connsiteX1" fmla="*/ 238077 w 1155374"/>
              <a:gd name="connsiteY1" fmla="*/ 80934 h 1005067"/>
              <a:gd name="connsiteX2" fmla="*/ 918866 w 1155374"/>
              <a:gd name="connsiteY2" fmla="*/ 168021 h 1005067"/>
              <a:gd name="connsiteX3" fmla="*/ 1150514 w 1155374"/>
              <a:gd name="connsiteY3" fmla="*/ 655701 h 1005067"/>
              <a:gd name="connsiteX4" fmla="*/ 741214 w 1155374"/>
              <a:gd name="connsiteY4" fmla="*/ 1002519 h 1005067"/>
              <a:gd name="connsiteX5" fmla="*/ 53234 w 1155374"/>
              <a:gd name="connsiteY5" fmla="*/ 716661 h 1005067"/>
              <a:gd name="connsiteX0" fmla="*/ 65886 w 1168026"/>
              <a:gd name="connsiteY0" fmla="*/ 716661 h 1006843"/>
              <a:gd name="connsiteX1" fmla="*/ 250729 w 1168026"/>
              <a:gd name="connsiteY1" fmla="*/ 80934 h 1006843"/>
              <a:gd name="connsiteX2" fmla="*/ 931518 w 1168026"/>
              <a:gd name="connsiteY2" fmla="*/ 168021 h 1006843"/>
              <a:gd name="connsiteX3" fmla="*/ 1163166 w 1168026"/>
              <a:gd name="connsiteY3" fmla="*/ 655701 h 1006843"/>
              <a:gd name="connsiteX4" fmla="*/ 753866 w 1168026"/>
              <a:gd name="connsiteY4" fmla="*/ 1002519 h 1006843"/>
              <a:gd name="connsiteX5" fmla="*/ 65886 w 1168026"/>
              <a:gd name="connsiteY5" fmla="*/ 716661 h 1006843"/>
              <a:gd name="connsiteX0" fmla="*/ 34166 w 1179412"/>
              <a:gd name="connsiteY0" fmla="*/ 690786 h 964025"/>
              <a:gd name="connsiteX1" fmla="*/ 262115 w 1179412"/>
              <a:gd name="connsiteY1" fmla="*/ 40691 h 964025"/>
              <a:gd name="connsiteX2" fmla="*/ 942904 w 1179412"/>
              <a:gd name="connsiteY2" fmla="*/ 127778 h 964025"/>
              <a:gd name="connsiteX3" fmla="*/ 1174552 w 1179412"/>
              <a:gd name="connsiteY3" fmla="*/ 615458 h 964025"/>
              <a:gd name="connsiteX4" fmla="*/ 765252 w 1179412"/>
              <a:gd name="connsiteY4" fmla="*/ 962276 h 964025"/>
              <a:gd name="connsiteX5" fmla="*/ 34166 w 1179412"/>
              <a:gd name="connsiteY5" fmla="*/ 690786 h 964025"/>
              <a:gd name="connsiteX0" fmla="*/ 34550 w 1181740"/>
              <a:gd name="connsiteY0" fmla="*/ 712048 h 985287"/>
              <a:gd name="connsiteX1" fmla="*/ 262499 w 1181740"/>
              <a:gd name="connsiteY1" fmla="*/ 61953 h 985287"/>
              <a:gd name="connsiteX2" fmla="*/ 964841 w 1181740"/>
              <a:gd name="connsiteY2" fmla="*/ 91565 h 985287"/>
              <a:gd name="connsiteX3" fmla="*/ 1174936 w 1181740"/>
              <a:gd name="connsiteY3" fmla="*/ 636720 h 985287"/>
              <a:gd name="connsiteX4" fmla="*/ 765636 w 1181740"/>
              <a:gd name="connsiteY4" fmla="*/ 983538 h 985287"/>
              <a:gd name="connsiteX5" fmla="*/ 34550 w 1181740"/>
              <a:gd name="connsiteY5" fmla="*/ 712048 h 985287"/>
              <a:gd name="connsiteX0" fmla="*/ 34550 w 1174884"/>
              <a:gd name="connsiteY0" fmla="*/ 706784 h 985054"/>
              <a:gd name="connsiteX1" fmla="*/ 262499 w 1174884"/>
              <a:gd name="connsiteY1" fmla="*/ 56689 h 985054"/>
              <a:gd name="connsiteX2" fmla="*/ 964841 w 1174884"/>
              <a:gd name="connsiteY2" fmla="*/ 86301 h 985054"/>
              <a:gd name="connsiteX3" fmla="*/ 1167752 w 1174884"/>
              <a:gd name="connsiteY3" fmla="*/ 523691 h 985054"/>
              <a:gd name="connsiteX4" fmla="*/ 765636 w 1174884"/>
              <a:gd name="connsiteY4" fmla="*/ 978274 h 985054"/>
              <a:gd name="connsiteX5" fmla="*/ 34550 w 1174884"/>
              <a:gd name="connsiteY5" fmla="*/ 706784 h 985054"/>
              <a:gd name="connsiteX0" fmla="*/ 28445 w 1164931"/>
              <a:gd name="connsiteY0" fmla="*/ 706784 h 989345"/>
              <a:gd name="connsiteX1" fmla="*/ 256394 w 1164931"/>
              <a:gd name="connsiteY1" fmla="*/ 56689 h 989345"/>
              <a:gd name="connsiteX2" fmla="*/ 958736 w 1164931"/>
              <a:gd name="connsiteY2" fmla="*/ 86301 h 989345"/>
              <a:gd name="connsiteX3" fmla="*/ 1161647 w 1164931"/>
              <a:gd name="connsiteY3" fmla="*/ 523691 h 989345"/>
              <a:gd name="connsiteX4" fmla="*/ 838558 w 1164931"/>
              <a:gd name="connsiteY4" fmla="*/ 985458 h 989345"/>
              <a:gd name="connsiteX5" fmla="*/ 28445 w 1164931"/>
              <a:gd name="connsiteY5" fmla="*/ 706784 h 989345"/>
              <a:gd name="connsiteX0" fmla="*/ 28445 w 1178514"/>
              <a:gd name="connsiteY0" fmla="*/ 706784 h 1016358"/>
              <a:gd name="connsiteX1" fmla="*/ 256394 w 1178514"/>
              <a:gd name="connsiteY1" fmla="*/ 56689 h 1016358"/>
              <a:gd name="connsiteX2" fmla="*/ 958736 w 1178514"/>
              <a:gd name="connsiteY2" fmla="*/ 86301 h 1016358"/>
              <a:gd name="connsiteX3" fmla="*/ 1161647 w 1178514"/>
              <a:gd name="connsiteY3" fmla="*/ 523691 h 1016358"/>
              <a:gd name="connsiteX4" fmla="*/ 838558 w 1178514"/>
              <a:gd name="connsiteY4" fmla="*/ 985458 h 1016358"/>
              <a:gd name="connsiteX5" fmla="*/ 28445 w 1178514"/>
              <a:gd name="connsiteY5" fmla="*/ 706784 h 1016358"/>
              <a:gd name="connsiteX0" fmla="*/ 28445 w 1170508"/>
              <a:gd name="connsiteY0" fmla="*/ 706784 h 1016358"/>
              <a:gd name="connsiteX1" fmla="*/ 256394 w 1170508"/>
              <a:gd name="connsiteY1" fmla="*/ 56689 h 1016358"/>
              <a:gd name="connsiteX2" fmla="*/ 958736 w 1170508"/>
              <a:gd name="connsiteY2" fmla="*/ 86301 h 1016358"/>
              <a:gd name="connsiteX3" fmla="*/ 1161647 w 1170508"/>
              <a:gd name="connsiteY3" fmla="*/ 523691 h 1016358"/>
              <a:gd name="connsiteX4" fmla="*/ 838558 w 1170508"/>
              <a:gd name="connsiteY4" fmla="*/ 985458 h 1016358"/>
              <a:gd name="connsiteX5" fmla="*/ 28445 w 1170508"/>
              <a:gd name="connsiteY5" fmla="*/ 706784 h 1016358"/>
              <a:gd name="connsiteX0" fmla="*/ 28445 w 1164931"/>
              <a:gd name="connsiteY0" fmla="*/ 706784 h 1011151"/>
              <a:gd name="connsiteX1" fmla="*/ 256394 w 1164931"/>
              <a:gd name="connsiteY1" fmla="*/ 56689 h 1011151"/>
              <a:gd name="connsiteX2" fmla="*/ 958736 w 1164931"/>
              <a:gd name="connsiteY2" fmla="*/ 86301 h 1011151"/>
              <a:gd name="connsiteX3" fmla="*/ 1161647 w 1164931"/>
              <a:gd name="connsiteY3" fmla="*/ 523691 h 1011151"/>
              <a:gd name="connsiteX4" fmla="*/ 838558 w 1164931"/>
              <a:gd name="connsiteY4" fmla="*/ 985458 h 1011151"/>
              <a:gd name="connsiteX5" fmla="*/ 28445 w 1164931"/>
              <a:gd name="connsiteY5" fmla="*/ 706784 h 1011151"/>
              <a:gd name="connsiteX0" fmla="*/ 28445 w 1164931"/>
              <a:gd name="connsiteY0" fmla="*/ 706784 h 1019020"/>
              <a:gd name="connsiteX1" fmla="*/ 256394 w 1164931"/>
              <a:gd name="connsiteY1" fmla="*/ 56689 h 1019020"/>
              <a:gd name="connsiteX2" fmla="*/ 958736 w 1164931"/>
              <a:gd name="connsiteY2" fmla="*/ 86301 h 1019020"/>
              <a:gd name="connsiteX3" fmla="*/ 1161647 w 1164931"/>
              <a:gd name="connsiteY3" fmla="*/ 523691 h 1019020"/>
              <a:gd name="connsiteX4" fmla="*/ 838558 w 1164931"/>
              <a:gd name="connsiteY4" fmla="*/ 985458 h 1019020"/>
              <a:gd name="connsiteX5" fmla="*/ 28445 w 1164931"/>
              <a:gd name="connsiteY5" fmla="*/ 706784 h 1019020"/>
              <a:gd name="connsiteX0" fmla="*/ 63507 w 1199993"/>
              <a:gd name="connsiteY0" fmla="*/ 706784 h 1029137"/>
              <a:gd name="connsiteX1" fmla="*/ 291456 w 1199993"/>
              <a:gd name="connsiteY1" fmla="*/ 56689 h 1029137"/>
              <a:gd name="connsiteX2" fmla="*/ 993798 w 1199993"/>
              <a:gd name="connsiteY2" fmla="*/ 86301 h 1029137"/>
              <a:gd name="connsiteX3" fmla="*/ 1196709 w 1199993"/>
              <a:gd name="connsiteY3" fmla="*/ 523691 h 1029137"/>
              <a:gd name="connsiteX4" fmla="*/ 873620 w 1199993"/>
              <a:gd name="connsiteY4" fmla="*/ 985458 h 1029137"/>
              <a:gd name="connsiteX5" fmla="*/ 63507 w 1199993"/>
              <a:gd name="connsiteY5" fmla="*/ 706784 h 1029137"/>
              <a:gd name="connsiteX0" fmla="*/ 60501 w 1196987"/>
              <a:gd name="connsiteY0" fmla="*/ 706784 h 1034334"/>
              <a:gd name="connsiteX1" fmla="*/ 288450 w 1196987"/>
              <a:gd name="connsiteY1" fmla="*/ 56689 h 1034334"/>
              <a:gd name="connsiteX2" fmla="*/ 990792 w 1196987"/>
              <a:gd name="connsiteY2" fmla="*/ 86301 h 1034334"/>
              <a:gd name="connsiteX3" fmla="*/ 1193703 w 1196987"/>
              <a:gd name="connsiteY3" fmla="*/ 523691 h 1034334"/>
              <a:gd name="connsiteX4" fmla="*/ 870614 w 1196987"/>
              <a:gd name="connsiteY4" fmla="*/ 985458 h 1034334"/>
              <a:gd name="connsiteX5" fmla="*/ 60501 w 1196987"/>
              <a:gd name="connsiteY5" fmla="*/ 706784 h 1034334"/>
              <a:gd name="connsiteX0" fmla="*/ 29708 w 1166233"/>
              <a:gd name="connsiteY0" fmla="*/ 671161 h 982581"/>
              <a:gd name="connsiteX1" fmla="*/ 250473 w 1166233"/>
              <a:gd name="connsiteY1" fmla="*/ 78540 h 982581"/>
              <a:gd name="connsiteX2" fmla="*/ 959999 w 1166233"/>
              <a:gd name="connsiteY2" fmla="*/ 50678 h 982581"/>
              <a:gd name="connsiteX3" fmla="*/ 1162910 w 1166233"/>
              <a:gd name="connsiteY3" fmla="*/ 488068 h 982581"/>
              <a:gd name="connsiteX4" fmla="*/ 839821 w 1166233"/>
              <a:gd name="connsiteY4" fmla="*/ 949835 h 982581"/>
              <a:gd name="connsiteX5" fmla="*/ 29708 w 1166233"/>
              <a:gd name="connsiteY5" fmla="*/ 671161 h 982581"/>
              <a:gd name="connsiteX0" fmla="*/ 28669 w 1165194"/>
              <a:gd name="connsiteY0" fmla="*/ 704751 h 1016173"/>
              <a:gd name="connsiteX1" fmla="*/ 249434 w 1165194"/>
              <a:gd name="connsiteY1" fmla="*/ 112130 h 1016173"/>
              <a:gd name="connsiteX2" fmla="*/ 958960 w 1165194"/>
              <a:gd name="connsiteY2" fmla="*/ 84268 h 1016173"/>
              <a:gd name="connsiteX3" fmla="*/ 1161871 w 1165194"/>
              <a:gd name="connsiteY3" fmla="*/ 521658 h 1016173"/>
              <a:gd name="connsiteX4" fmla="*/ 838782 w 1165194"/>
              <a:gd name="connsiteY4" fmla="*/ 983425 h 1016173"/>
              <a:gd name="connsiteX5" fmla="*/ 28669 w 1165194"/>
              <a:gd name="connsiteY5" fmla="*/ 704751 h 1016173"/>
              <a:gd name="connsiteX0" fmla="*/ 42170 w 1085299"/>
              <a:gd name="connsiteY0" fmla="*/ 747299 h 963715"/>
              <a:gd name="connsiteX1" fmla="*/ 169539 w 1085299"/>
              <a:gd name="connsiteY1" fmla="*/ 82835 h 963715"/>
              <a:gd name="connsiteX2" fmla="*/ 879065 w 1085299"/>
              <a:gd name="connsiteY2" fmla="*/ 54973 h 963715"/>
              <a:gd name="connsiteX3" fmla="*/ 1081976 w 1085299"/>
              <a:gd name="connsiteY3" fmla="*/ 492363 h 963715"/>
              <a:gd name="connsiteX4" fmla="*/ 758887 w 1085299"/>
              <a:gd name="connsiteY4" fmla="*/ 954130 h 963715"/>
              <a:gd name="connsiteX5" fmla="*/ 42170 w 1085299"/>
              <a:gd name="connsiteY5" fmla="*/ 747299 h 963715"/>
              <a:gd name="connsiteX0" fmla="*/ 108943 w 1152072"/>
              <a:gd name="connsiteY0" fmla="*/ 747299 h 973480"/>
              <a:gd name="connsiteX1" fmla="*/ 236312 w 1152072"/>
              <a:gd name="connsiteY1" fmla="*/ 82835 h 973480"/>
              <a:gd name="connsiteX2" fmla="*/ 945838 w 1152072"/>
              <a:gd name="connsiteY2" fmla="*/ 54973 h 973480"/>
              <a:gd name="connsiteX3" fmla="*/ 1148749 w 1152072"/>
              <a:gd name="connsiteY3" fmla="*/ 492363 h 973480"/>
              <a:gd name="connsiteX4" fmla="*/ 825660 w 1152072"/>
              <a:gd name="connsiteY4" fmla="*/ 954130 h 973480"/>
              <a:gd name="connsiteX5" fmla="*/ 108943 w 1152072"/>
              <a:gd name="connsiteY5" fmla="*/ 747299 h 973480"/>
              <a:gd name="connsiteX0" fmla="*/ 107968 w 1149374"/>
              <a:gd name="connsiteY0" fmla="*/ 780532 h 1006713"/>
              <a:gd name="connsiteX1" fmla="*/ 235337 w 1149374"/>
              <a:gd name="connsiteY1" fmla="*/ 116068 h 1006713"/>
              <a:gd name="connsiteX2" fmla="*/ 916125 w 1149374"/>
              <a:gd name="connsiteY2" fmla="*/ 37915 h 1006713"/>
              <a:gd name="connsiteX3" fmla="*/ 1147774 w 1149374"/>
              <a:gd name="connsiteY3" fmla="*/ 525596 h 1006713"/>
              <a:gd name="connsiteX4" fmla="*/ 824685 w 1149374"/>
              <a:gd name="connsiteY4" fmla="*/ 987363 h 1006713"/>
              <a:gd name="connsiteX5" fmla="*/ 107968 w 1149374"/>
              <a:gd name="connsiteY5" fmla="*/ 780532 h 1006713"/>
              <a:gd name="connsiteX0" fmla="*/ 107968 w 1155561"/>
              <a:gd name="connsiteY0" fmla="*/ 790050 h 1016231"/>
              <a:gd name="connsiteX1" fmla="*/ 235337 w 1155561"/>
              <a:gd name="connsiteY1" fmla="*/ 125586 h 1016231"/>
              <a:gd name="connsiteX2" fmla="*/ 916125 w 1155561"/>
              <a:gd name="connsiteY2" fmla="*/ 47433 h 1016231"/>
              <a:gd name="connsiteX3" fmla="*/ 1147774 w 1155561"/>
              <a:gd name="connsiteY3" fmla="*/ 535114 h 1016231"/>
              <a:gd name="connsiteX4" fmla="*/ 824685 w 1155561"/>
              <a:gd name="connsiteY4" fmla="*/ 996881 h 1016231"/>
              <a:gd name="connsiteX5" fmla="*/ 107968 w 1155561"/>
              <a:gd name="connsiteY5" fmla="*/ 790050 h 101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5561" h="1016231">
                <a:moveTo>
                  <a:pt x="107968" y="790050"/>
                </a:moveTo>
                <a:cubicBezTo>
                  <a:pt x="-141127" y="551438"/>
                  <a:pt x="100644" y="249355"/>
                  <a:pt x="235337" y="125586"/>
                </a:cubicBezTo>
                <a:cubicBezTo>
                  <a:pt x="370030" y="1817"/>
                  <a:pt x="649103" y="-42375"/>
                  <a:pt x="916125" y="47433"/>
                </a:cubicBezTo>
                <a:cubicBezTo>
                  <a:pt x="1183147" y="137241"/>
                  <a:pt x="1163014" y="376873"/>
                  <a:pt x="1147774" y="535114"/>
                </a:cubicBezTo>
                <a:cubicBezTo>
                  <a:pt x="1132534" y="693355"/>
                  <a:pt x="997986" y="954392"/>
                  <a:pt x="824685" y="996881"/>
                </a:cubicBezTo>
                <a:cubicBezTo>
                  <a:pt x="651384" y="1039370"/>
                  <a:pt x="357063" y="1028662"/>
                  <a:pt x="107968" y="790050"/>
                </a:cubicBezTo>
                <a:close/>
              </a:path>
            </a:pathLst>
          </a:custGeom>
          <a:solidFill>
            <a:srgbClr val="ED76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blue oval with white text&#10;&#10;AI-generated content may be incorrect.">
            <a:extLst>
              <a:ext uri="{FF2B5EF4-FFF2-40B4-BE49-F238E27FC236}">
                <a16:creationId xmlns:a16="http://schemas.microsoft.com/office/drawing/2014/main" id="{A091C9F1-650F-84E7-DB5A-331906D7FB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839" y="5530736"/>
            <a:ext cx="1373851" cy="13738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B3ADB5-D506-2D43-6AE8-76B4C470DC98}"/>
              </a:ext>
            </a:extLst>
          </p:cNvPr>
          <p:cNvSpPr txBox="1"/>
          <p:nvPr/>
        </p:nvSpPr>
        <p:spPr>
          <a:xfrm>
            <a:off x="924089" y="6273767"/>
            <a:ext cx="715819" cy="268951"/>
          </a:xfrm>
          <a:prstGeom prst="round2Same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67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pièces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36DA45-80D1-C5BA-60EA-0C9914E2768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4" t="36111" r="28023" b="38194"/>
          <a:stretch/>
        </p:blipFill>
        <p:spPr>
          <a:xfrm>
            <a:off x="427528" y="6217662"/>
            <a:ext cx="496561" cy="4011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EE6607-5997-71B3-9A5B-6BD7D9C8E04D}"/>
              </a:ext>
            </a:extLst>
          </p:cNvPr>
          <p:cNvSpPr txBox="1"/>
          <p:nvPr/>
        </p:nvSpPr>
        <p:spPr>
          <a:xfrm>
            <a:off x="10924405" y="235905"/>
            <a:ext cx="12795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3 - 7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ans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3A87BCD-C4B8-2B01-F22A-C1BC89A46A64}"/>
              </a:ext>
            </a:extLst>
          </p:cNvPr>
          <p:cNvSpPr/>
          <p:nvPr/>
        </p:nvSpPr>
        <p:spPr>
          <a:xfrm rot="10800000">
            <a:off x="1604741" y="6195132"/>
            <a:ext cx="585509" cy="466772"/>
          </a:xfrm>
          <a:custGeom>
            <a:avLst/>
            <a:gdLst>
              <a:gd name="connsiteX0" fmla="*/ 70699 w 1053367"/>
              <a:gd name="connsiteY0" fmla="*/ 237808 h 945281"/>
              <a:gd name="connsiteX1" fmla="*/ 558379 w 1053367"/>
              <a:gd name="connsiteY1" fmla="*/ 64 h 945281"/>
              <a:gd name="connsiteX2" fmla="*/ 954619 w 1053367"/>
              <a:gd name="connsiteY2" fmla="*/ 219520 h 945281"/>
              <a:gd name="connsiteX3" fmla="*/ 1033867 w 1053367"/>
              <a:gd name="connsiteY3" fmla="*/ 701104 h 945281"/>
              <a:gd name="connsiteX4" fmla="*/ 662011 w 1053367"/>
              <a:gd name="connsiteY4" fmla="*/ 944944 h 945281"/>
              <a:gd name="connsiteX5" fmla="*/ 113371 w 1053367"/>
              <a:gd name="connsiteY5" fmla="*/ 743776 h 945281"/>
              <a:gd name="connsiteX6" fmla="*/ 9739 w 1053367"/>
              <a:gd name="connsiteY6" fmla="*/ 335344 h 945281"/>
              <a:gd name="connsiteX7" fmla="*/ 70699 w 1053367"/>
              <a:gd name="connsiteY7" fmla="*/ 237808 h 945281"/>
              <a:gd name="connsiteX0" fmla="*/ 194161 w 1048813"/>
              <a:gd name="connsiteY0" fmla="*/ 53156 h 961797"/>
              <a:gd name="connsiteX1" fmla="*/ 553825 w 1048813"/>
              <a:gd name="connsiteY1" fmla="*/ 16580 h 961797"/>
              <a:gd name="connsiteX2" fmla="*/ 950065 w 1048813"/>
              <a:gd name="connsiteY2" fmla="*/ 236036 h 961797"/>
              <a:gd name="connsiteX3" fmla="*/ 1029313 w 1048813"/>
              <a:gd name="connsiteY3" fmla="*/ 717620 h 961797"/>
              <a:gd name="connsiteX4" fmla="*/ 657457 w 1048813"/>
              <a:gd name="connsiteY4" fmla="*/ 961460 h 961797"/>
              <a:gd name="connsiteX5" fmla="*/ 108817 w 1048813"/>
              <a:gd name="connsiteY5" fmla="*/ 760292 h 961797"/>
              <a:gd name="connsiteX6" fmla="*/ 5185 w 1048813"/>
              <a:gd name="connsiteY6" fmla="*/ 351860 h 961797"/>
              <a:gd name="connsiteX7" fmla="*/ 194161 w 1048813"/>
              <a:gd name="connsiteY7" fmla="*/ 53156 h 961797"/>
              <a:gd name="connsiteX0" fmla="*/ 194161 w 1053979"/>
              <a:gd name="connsiteY0" fmla="*/ 53156 h 963170"/>
              <a:gd name="connsiteX1" fmla="*/ 553825 w 1053979"/>
              <a:gd name="connsiteY1" fmla="*/ 16580 h 963170"/>
              <a:gd name="connsiteX2" fmla="*/ 950065 w 1053979"/>
              <a:gd name="connsiteY2" fmla="*/ 236036 h 963170"/>
              <a:gd name="connsiteX3" fmla="*/ 1035409 w 1053979"/>
              <a:gd name="connsiteY3" fmla="*/ 656660 h 963170"/>
              <a:gd name="connsiteX4" fmla="*/ 657457 w 1053979"/>
              <a:gd name="connsiteY4" fmla="*/ 961460 h 963170"/>
              <a:gd name="connsiteX5" fmla="*/ 108817 w 1053979"/>
              <a:gd name="connsiteY5" fmla="*/ 760292 h 963170"/>
              <a:gd name="connsiteX6" fmla="*/ 5185 w 1053979"/>
              <a:gd name="connsiteY6" fmla="*/ 351860 h 963170"/>
              <a:gd name="connsiteX7" fmla="*/ 194161 w 1053979"/>
              <a:gd name="connsiteY7" fmla="*/ 53156 h 963170"/>
              <a:gd name="connsiteX0" fmla="*/ 194161 w 1055725"/>
              <a:gd name="connsiteY0" fmla="*/ 53156 h 945153"/>
              <a:gd name="connsiteX1" fmla="*/ 553825 w 1055725"/>
              <a:gd name="connsiteY1" fmla="*/ 16580 h 945153"/>
              <a:gd name="connsiteX2" fmla="*/ 950065 w 1055725"/>
              <a:gd name="connsiteY2" fmla="*/ 236036 h 945153"/>
              <a:gd name="connsiteX3" fmla="*/ 1035409 w 1055725"/>
              <a:gd name="connsiteY3" fmla="*/ 656660 h 945153"/>
              <a:gd name="connsiteX4" fmla="*/ 633073 w 1055725"/>
              <a:gd name="connsiteY4" fmla="*/ 943172 h 945153"/>
              <a:gd name="connsiteX5" fmla="*/ 108817 w 1055725"/>
              <a:gd name="connsiteY5" fmla="*/ 760292 h 945153"/>
              <a:gd name="connsiteX6" fmla="*/ 5185 w 1055725"/>
              <a:gd name="connsiteY6" fmla="*/ 351860 h 945153"/>
              <a:gd name="connsiteX7" fmla="*/ 194161 w 1055725"/>
              <a:gd name="connsiteY7" fmla="*/ 53156 h 945153"/>
              <a:gd name="connsiteX0" fmla="*/ 194161 w 1055725"/>
              <a:gd name="connsiteY0" fmla="*/ 53156 h 944382"/>
              <a:gd name="connsiteX1" fmla="*/ 553825 w 1055725"/>
              <a:gd name="connsiteY1" fmla="*/ 16580 h 944382"/>
              <a:gd name="connsiteX2" fmla="*/ 950065 w 1055725"/>
              <a:gd name="connsiteY2" fmla="*/ 236036 h 944382"/>
              <a:gd name="connsiteX3" fmla="*/ 1035409 w 1055725"/>
              <a:gd name="connsiteY3" fmla="*/ 656660 h 944382"/>
              <a:gd name="connsiteX4" fmla="*/ 633073 w 1055725"/>
              <a:gd name="connsiteY4" fmla="*/ 943172 h 944382"/>
              <a:gd name="connsiteX5" fmla="*/ 108817 w 1055725"/>
              <a:gd name="connsiteY5" fmla="*/ 742004 h 944382"/>
              <a:gd name="connsiteX6" fmla="*/ 5185 w 1055725"/>
              <a:gd name="connsiteY6" fmla="*/ 351860 h 944382"/>
              <a:gd name="connsiteX7" fmla="*/ 194161 w 1055725"/>
              <a:gd name="connsiteY7" fmla="*/ 53156 h 944382"/>
              <a:gd name="connsiteX0" fmla="*/ 193512 w 1055076"/>
              <a:gd name="connsiteY0" fmla="*/ 53156 h 944382"/>
              <a:gd name="connsiteX1" fmla="*/ 553176 w 1055076"/>
              <a:gd name="connsiteY1" fmla="*/ 16580 h 944382"/>
              <a:gd name="connsiteX2" fmla="*/ 949416 w 1055076"/>
              <a:gd name="connsiteY2" fmla="*/ 236036 h 944382"/>
              <a:gd name="connsiteX3" fmla="*/ 1034760 w 1055076"/>
              <a:gd name="connsiteY3" fmla="*/ 656660 h 944382"/>
              <a:gd name="connsiteX4" fmla="*/ 632424 w 1055076"/>
              <a:gd name="connsiteY4" fmla="*/ 943172 h 944382"/>
              <a:gd name="connsiteX5" fmla="*/ 108168 w 1055076"/>
              <a:gd name="connsiteY5" fmla="*/ 742004 h 944382"/>
              <a:gd name="connsiteX6" fmla="*/ 4536 w 1055076"/>
              <a:gd name="connsiteY6" fmla="*/ 351860 h 944382"/>
              <a:gd name="connsiteX7" fmla="*/ 193512 w 1055076"/>
              <a:gd name="connsiteY7" fmla="*/ 53156 h 944382"/>
              <a:gd name="connsiteX0" fmla="*/ 190642 w 1052206"/>
              <a:gd name="connsiteY0" fmla="*/ 53156 h 945153"/>
              <a:gd name="connsiteX1" fmla="*/ 550306 w 1052206"/>
              <a:gd name="connsiteY1" fmla="*/ 16580 h 945153"/>
              <a:gd name="connsiteX2" fmla="*/ 946546 w 1052206"/>
              <a:gd name="connsiteY2" fmla="*/ 236036 h 945153"/>
              <a:gd name="connsiteX3" fmla="*/ 1031890 w 1052206"/>
              <a:gd name="connsiteY3" fmla="*/ 656660 h 945153"/>
              <a:gd name="connsiteX4" fmla="*/ 629554 w 1052206"/>
              <a:gd name="connsiteY4" fmla="*/ 943172 h 945153"/>
              <a:gd name="connsiteX5" fmla="*/ 129682 w 1052206"/>
              <a:gd name="connsiteY5" fmla="*/ 760292 h 945153"/>
              <a:gd name="connsiteX6" fmla="*/ 1666 w 1052206"/>
              <a:gd name="connsiteY6" fmla="*/ 351860 h 945153"/>
              <a:gd name="connsiteX7" fmla="*/ 190642 w 1052206"/>
              <a:gd name="connsiteY7" fmla="*/ 53156 h 945153"/>
              <a:gd name="connsiteX0" fmla="*/ 190642 w 1052206"/>
              <a:gd name="connsiteY0" fmla="*/ 53156 h 948214"/>
              <a:gd name="connsiteX1" fmla="*/ 550306 w 1052206"/>
              <a:gd name="connsiteY1" fmla="*/ 16580 h 948214"/>
              <a:gd name="connsiteX2" fmla="*/ 946546 w 1052206"/>
              <a:gd name="connsiteY2" fmla="*/ 236036 h 948214"/>
              <a:gd name="connsiteX3" fmla="*/ 1031890 w 1052206"/>
              <a:gd name="connsiteY3" fmla="*/ 656660 h 948214"/>
              <a:gd name="connsiteX4" fmla="*/ 629554 w 1052206"/>
              <a:gd name="connsiteY4" fmla="*/ 943172 h 948214"/>
              <a:gd name="connsiteX5" fmla="*/ 129682 w 1052206"/>
              <a:gd name="connsiteY5" fmla="*/ 760292 h 948214"/>
              <a:gd name="connsiteX6" fmla="*/ 1666 w 1052206"/>
              <a:gd name="connsiteY6" fmla="*/ 351860 h 948214"/>
              <a:gd name="connsiteX7" fmla="*/ 190642 w 1052206"/>
              <a:gd name="connsiteY7" fmla="*/ 53156 h 948214"/>
              <a:gd name="connsiteX0" fmla="*/ 191844 w 1053408"/>
              <a:gd name="connsiteY0" fmla="*/ 53156 h 948214"/>
              <a:gd name="connsiteX1" fmla="*/ 551508 w 1053408"/>
              <a:gd name="connsiteY1" fmla="*/ 16580 h 948214"/>
              <a:gd name="connsiteX2" fmla="*/ 947748 w 1053408"/>
              <a:gd name="connsiteY2" fmla="*/ 236036 h 948214"/>
              <a:gd name="connsiteX3" fmla="*/ 1033092 w 1053408"/>
              <a:gd name="connsiteY3" fmla="*/ 656660 h 948214"/>
              <a:gd name="connsiteX4" fmla="*/ 630756 w 1053408"/>
              <a:gd name="connsiteY4" fmla="*/ 943172 h 948214"/>
              <a:gd name="connsiteX5" fmla="*/ 130884 w 1053408"/>
              <a:gd name="connsiteY5" fmla="*/ 760292 h 948214"/>
              <a:gd name="connsiteX6" fmla="*/ 2868 w 1053408"/>
              <a:gd name="connsiteY6" fmla="*/ 351860 h 948214"/>
              <a:gd name="connsiteX7" fmla="*/ 191844 w 1053408"/>
              <a:gd name="connsiteY7" fmla="*/ 53156 h 948214"/>
              <a:gd name="connsiteX0" fmla="*/ 194097 w 1055661"/>
              <a:gd name="connsiteY0" fmla="*/ 53156 h 948214"/>
              <a:gd name="connsiteX1" fmla="*/ 553761 w 1055661"/>
              <a:gd name="connsiteY1" fmla="*/ 16580 h 948214"/>
              <a:gd name="connsiteX2" fmla="*/ 950001 w 1055661"/>
              <a:gd name="connsiteY2" fmla="*/ 236036 h 948214"/>
              <a:gd name="connsiteX3" fmla="*/ 1035345 w 1055661"/>
              <a:gd name="connsiteY3" fmla="*/ 656660 h 948214"/>
              <a:gd name="connsiteX4" fmla="*/ 633009 w 1055661"/>
              <a:gd name="connsiteY4" fmla="*/ 943172 h 948214"/>
              <a:gd name="connsiteX5" fmla="*/ 133137 w 1055661"/>
              <a:gd name="connsiteY5" fmla="*/ 760292 h 948214"/>
              <a:gd name="connsiteX6" fmla="*/ 5121 w 1055661"/>
              <a:gd name="connsiteY6" fmla="*/ 351860 h 948214"/>
              <a:gd name="connsiteX7" fmla="*/ 194097 w 1055661"/>
              <a:gd name="connsiteY7" fmla="*/ 53156 h 948214"/>
              <a:gd name="connsiteX0" fmla="*/ 189852 w 1051416"/>
              <a:gd name="connsiteY0" fmla="*/ 53156 h 948214"/>
              <a:gd name="connsiteX1" fmla="*/ 549516 w 1051416"/>
              <a:gd name="connsiteY1" fmla="*/ 16580 h 948214"/>
              <a:gd name="connsiteX2" fmla="*/ 945756 w 1051416"/>
              <a:gd name="connsiteY2" fmla="*/ 236036 h 948214"/>
              <a:gd name="connsiteX3" fmla="*/ 1031100 w 1051416"/>
              <a:gd name="connsiteY3" fmla="*/ 656660 h 948214"/>
              <a:gd name="connsiteX4" fmla="*/ 628764 w 1051416"/>
              <a:gd name="connsiteY4" fmla="*/ 943172 h 948214"/>
              <a:gd name="connsiteX5" fmla="*/ 128892 w 1051416"/>
              <a:gd name="connsiteY5" fmla="*/ 760292 h 948214"/>
              <a:gd name="connsiteX6" fmla="*/ 876 w 1051416"/>
              <a:gd name="connsiteY6" fmla="*/ 351860 h 948214"/>
              <a:gd name="connsiteX7" fmla="*/ 189852 w 1051416"/>
              <a:gd name="connsiteY7" fmla="*/ 53156 h 948214"/>
              <a:gd name="connsiteX0" fmla="*/ 189644 w 1051208"/>
              <a:gd name="connsiteY0" fmla="*/ 53156 h 948214"/>
              <a:gd name="connsiteX1" fmla="*/ 549308 w 1051208"/>
              <a:gd name="connsiteY1" fmla="*/ 16580 h 948214"/>
              <a:gd name="connsiteX2" fmla="*/ 945548 w 1051208"/>
              <a:gd name="connsiteY2" fmla="*/ 236036 h 948214"/>
              <a:gd name="connsiteX3" fmla="*/ 1030892 w 1051208"/>
              <a:gd name="connsiteY3" fmla="*/ 656660 h 948214"/>
              <a:gd name="connsiteX4" fmla="*/ 628556 w 1051208"/>
              <a:gd name="connsiteY4" fmla="*/ 943172 h 948214"/>
              <a:gd name="connsiteX5" fmla="*/ 128684 w 1051208"/>
              <a:gd name="connsiteY5" fmla="*/ 760292 h 948214"/>
              <a:gd name="connsiteX6" fmla="*/ 668 w 1051208"/>
              <a:gd name="connsiteY6" fmla="*/ 351860 h 948214"/>
              <a:gd name="connsiteX7" fmla="*/ 189644 w 1051208"/>
              <a:gd name="connsiteY7" fmla="*/ 53156 h 948214"/>
              <a:gd name="connsiteX0" fmla="*/ 189644 w 1051208"/>
              <a:gd name="connsiteY0" fmla="*/ 53156 h 946706"/>
              <a:gd name="connsiteX1" fmla="*/ 549308 w 1051208"/>
              <a:gd name="connsiteY1" fmla="*/ 16580 h 946706"/>
              <a:gd name="connsiteX2" fmla="*/ 945548 w 1051208"/>
              <a:gd name="connsiteY2" fmla="*/ 236036 h 946706"/>
              <a:gd name="connsiteX3" fmla="*/ 1030892 w 1051208"/>
              <a:gd name="connsiteY3" fmla="*/ 656660 h 946706"/>
              <a:gd name="connsiteX4" fmla="*/ 628556 w 1051208"/>
              <a:gd name="connsiteY4" fmla="*/ 943172 h 946706"/>
              <a:gd name="connsiteX5" fmla="*/ 128684 w 1051208"/>
              <a:gd name="connsiteY5" fmla="*/ 760292 h 946706"/>
              <a:gd name="connsiteX6" fmla="*/ 668 w 1051208"/>
              <a:gd name="connsiteY6" fmla="*/ 351860 h 946706"/>
              <a:gd name="connsiteX7" fmla="*/ 189644 w 1051208"/>
              <a:gd name="connsiteY7" fmla="*/ 53156 h 946706"/>
              <a:gd name="connsiteX0" fmla="*/ 189644 w 1045994"/>
              <a:gd name="connsiteY0" fmla="*/ 53156 h 946706"/>
              <a:gd name="connsiteX1" fmla="*/ 549308 w 1045994"/>
              <a:gd name="connsiteY1" fmla="*/ 16580 h 946706"/>
              <a:gd name="connsiteX2" fmla="*/ 945548 w 1045994"/>
              <a:gd name="connsiteY2" fmla="*/ 236036 h 946706"/>
              <a:gd name="connsiteX3" fmla="*/ 1030892 w 1045994"/>
              <a:gd name="connsiteY3" fmla="*/ 656660 h 946706"/>
              <a:gd name="connsiteX4" fmla="*/ 628556 w 1045994"/>
              <a:gd name="connsiteY4" fmla="*/ 943172 h 946706"/>
              <a:gd name="connsiteX5" fmla="*/ 128684 w 1045994"/>
              <a:gd name="connsiteY5" fmla="*/ 760292 h 946706"/>
              <a:gd name="connsiteX6" fmla="*/ 668 w 1045994"/>
              <a:gd name="connsiteY6" fmla="*/ 351860 h 946706"/>
              <a:gd name="connsiteX7" fmla="*/ 189644 w 1045994"/>
              <a:gd name="connsiteY7" fmla="*/ 53156 h 946706"/>
              <a:gd name="connsiteX0" fmla="*/ 189644 w 1043419"/>
              <a:gd name="connsiteY0" fmla="*/ 53156 h 946706"/>
              <a:gd name="connsiteX1" fmla="*/ 549308 w 1043419"/>
              <a:gd name="connsiteY1" fmla="*/ 16580 h 946706"/>
              <a:gd name="connsiteX2" fmla="*/ 945548 w 1043419"/>
              <a:gd name="connsiteY2" fmla="*/ 236036 h 946706"/>
              <a:gd name="connsiteX3" fmla="*/ 1030892 w 1043419"/>
              <a:gd name="connsiteY3" fmla="*/ 656660 h 946706"/>
              <a:gd name="connsiteX4" fmla="*/ 628556 w 1043419"/>
              <a:gd name="connsiteY4" fmla="*/ 943172 h 946706"/>
              <a:gd name="connsiteX5" fmla="*/ 128684 w 1043419"/>
              <a:gd name="connsiteY5" fmla="*/ 760292 h 946706"/>
              <a:gd name="connsiteX6" fmla="*/ 668 w 1043419"/>
              <a:gd name="connsiteY6" fmla="*/ 351860 h 946706"/>
              <a:gd name="connsiteX7" fmla="*/ 189644 w 1043419"/>
              <a:gd name="connsiteY7" fmla="*/ 53156 h 946706"/>
              <a:gd name="connsiteX0" fmla="*/ 189644 w 1043144"/>
              <a:gd name="connsiteY0" fmla="*/ 40617 h 934167"/>
              <a:gd name="connsiteX1" fmla="*/ 561500 w 1043144"/>
              <a:gd name="connsiteY1" fmla="*/ 22329 h 934167"/>
              <a:gd name="connsiteX2" fmla="*/ 945548 w 1043144"/>
              <a:gd name="connsiteY2" fmla="*/ 223497 h 934167"/>
              <a:gd name="connsiteX3" fmla="*/ 1030892 w 1043144"/>
              <a:gd name="connsiteY3" fmla="*/ 644121 h 934167"/>
              <a:gd name="connsiteX4" fmla="*/ 628556 w 1043144"/>
              <a:gd name="connsiteY4" fmla="*/ 930633 h 934167"/>
              <a:gd name="connsiteX5" fmla="*/ 128684 w 1043144"/>
              <a:gd name="connsiteY5" fmla="*/ 747753 h 934167"/>
              <a:gd name="connsiteX6" fmla="*/ 668 w 1043144"/>
              <a:gd name="connsiteY6" fmla="*/ 339321 h 934167"/>
              <a:gd name="connsiteX7" fmla="*/ 189644 w 1043144"/>
              <a:gd name="connsiteY7" fmla="*/ 40617 h 934167"/>
              <a:gd name="connsiteX0" fmla="*/ 189644 w 1042621"/>
              <a:gd name="connsiteY0" fmla="*/ 48728 h 942278"/>
              <a:gd name="connsiteX1" fmla="*/ 585884 w 1042621"/>
              <a:gd name="connsiteY1" fmla="*/ 18248 h 942278"/>
              <a:gd name="connsiteX2" fmla="*/ 945548 w 1042621"/>
              <a:gd name="connsiteY2" fmla="*/ 231608 h 942278"/>
              <a:gd name="connsiteX3" fmla="*/ 1030892 w 1042621"/>
              <a:gd name="connsiteY3" fmla="*/ 652232 h 942278"/>
              <a:gd name="connsiteX4" fmla="*/ 628556 w 1042621"/>
              <a:gd name="connsiteY4" fmla="*/ 938744 h 942278"/>
              <a:gd name="connsiteX5" fmla="*/ 128684 w 1042621"/>
              <a:gd name="connsiteY5" fmla="*/ 755864 h 942278"/>
              <a:gd name="connsiteX6" fmla="*/ 668 w 1042621"/>
              <a:gd name="connsiteY6" fmla="*/ 347432 h 942278"/>
              <a:gd name="connsiteX7" fmla="*/ 189644 w 1042621"/>
              <a:gd name="connsiteY7" fmla="*/ 48728 h 942278"/>
              <a:gd name="connsiteX0" fmla="*/ 189644 w 1042621"/>
              <a:gd name="connsiteY0" fmla="*/ 56733 h 950283"/>
              <a:gd name="connsiteX1" fmla="*/ 585884 w 1042621"/>
              <a:gd name="connsiteY1" fmla="*/ 26253 h 950283"/>
              <a:gd name="connsiteX2" fmla="*/ 945548 w 1042621"/>
              <a:gd name="connsiteY2" fmla="*/ 239613 h 950283"/>
              <a:gd name="connsiteX3" fmla="*/ 1030892 w 1042621"/>
              <a:gd name="connsiteY3" fmla="*/ 660237 h 950283"/>
              <a:gd name="connsiteX4" fmla="*/ 628556 w 1042621"/>
              <a:gd name="connsiteY4" fmla="*/ 946749 h 950283"/>
              <a:gd name="connsiteX5" fmla="*/ 128684 w 1042621"/>
              <a:gd name="connsiteY5" fmla="*/ 763869 h 950283"/>
              <a:gd name="connsiteX6" fmla="*/ 668 w 1042621"/>
              <a:gd name="connsiteY6" fmla="*/ 355437 h 950283"/>
              <a:gd name="connsiteX7" fmla="*/ 189644 w 1042621"/>
              <a:gd name="connsiteY7" fmla="*/ 56733 h 950283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347 w 1054324"/>
              <a:gd name="connsiteY0" fmla="*/ 57547 h 951097"/>
              <a:gd name="connsiteX1" fmla="*/ 597587 w 1054324"/>
              <a:gd name="connsiteY1" fmla="*/ 27067 h 951097"/>
              <a:gd name="connsiteX2" fmla="*/ 957251 w 1054324"/>
              <a:gd name="connsiteY2" fmla="*/ 240427 h 951097"/>
              <a:gd name="connsiteX3" fmla="*/ 1042595 w 1054324"/>
              <a:gd name="connsiteY3" fmla="*/ 661051 h 951097"/>
              <a:gd name="connsiteX4" fmla="*/ 640259 w 1054324"/>
              <a:gd name="connsiteY4" fmla="*/ 947563 h 951097"/>
              <a:gd name="connsiteX5" fmla="*/ 140387 w 1054324"/>
              <a:gd name="connsiteY5" fmla="*/ 764683 h 951097"/>
              <a:gd name="connsiteX6" fmla="*/ 179 w 1054324"/>
              <a:gd name="connsiteY6" fmla="*/ 374539 h 951097"/>
              <a:gd name="connsiteX7" fmla="*/ 201347 w 1054324"/>
              <a:gd name="connsiteY7" fmla="*/ 57547 h 951097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9187"/>
              <a:gd name="connsiteY0" fmla="*/ 57547 h 950044"/>
              <a:gd name="connsiteX1" fmla="*/ 597587 w 1059187"/>
              <a:gd name="connsiteY1" fmla="*/ 27067 h 950044"/>
              <a:gd name="connsiteX2" fmla="*/ 957251 w 1059187"/>
              <a:gd name="connsiteY2" fmla="*/ 240427 h 950044"/>
              <a:gd name="connsiteX3" fmla="*/ 1042595 w 1059187"/>
              <a:gd name="connsiteY3" fmla="*/ 661051 h 950044"/>
              <a:gd name="connsiteX4" fmla="*/ 640259 w 1059187"/>
              <a:gd name="connsiteY4" fmla="*/ 947563 h 950044"/>
              <a:gd name="connsiteX5" fmla="*/ 140387 w 1059187"/>
              <a:gd name="connsiteY5" fmla="*/ 764683 h 950044"/>
              <a:gd name="connsiteX6" fmla="*/ 179 w 1059187"/>
              <a:gd name="connsiteY6" fmla="*/ 374539 h 950044"/>
              <a:gd name="connsiteX7" fmla="*/ 201347 w 1059187"/>
              <a:gd name="connsiteY7" fmla="*/ 57547 h 950044"/>
              <a:gd name="connsiteX0" fmla="*/ 201347 w 1053601"/>
              <a:gd name="connsiteY0" fmla="*/ 57547 h 950044"/>
              <a:gd name="connsiteX1" fmla="*/ 634163 w 1053601"/>
              <a:gd name="connsiteY1" fmla="*/ 27067 h 950044"/>
              <a:gd name="connsiteX2" fmla="*/ 957251 w 1053601"/>
              <a:gd name="connsiteY2" fmla="*/ 240427 h 950044"/>
              <a:gd name="connsiteX3" fmla="*/ 1042595 w 1053601"/>
              <a:gd name="connsiteY3" fmla="*/ 661051 h 950044"/>
              <a:gd name="connsiteX4" fmla="*/ 640259 w 1053601"/>
              <a:gd name="connsiteY4" fmla="*/ 947563 h 950044"/>
              <a:gd name="connsiteX5" fmla="*/ 140387 w 1053601"/>
              <a:gd name="connsiteY5" fmla="*/ 764683 h 950044"/>
              <a:gd name="connsiteX6" fmla="*/ 179 w 1053601"/>
              <a:gd name="connsiteY6" fmla="*/ 374539 h 950044"/>
              <a:gd name="connsiteX7" fmla="*/ 201347 w 1053601"/>
              <a:gd name="connsiteY7" fmla="*/ 57547 h 950044"/>
              <a:gd name="connsiteX0" fmla="*/ 201347 w 1053601"/>
              <a:gd name="connsiteY0" fmla="*/ 52235 h 944732"/>
              <a:gd name="connsiteX1" fmla="*/ 634163 w 1053601"/>
              <a:gd name="connsiteY1" fmla="*/ 21755 h 944732"/>
              <a:gd name="connsiteX2" fmla="*/ 957251 w 1053601"/>
              <a:gd name="connsiteY2" fmla="*/ 235115 h 944732"/>
              <a:gd name="connsiteX3" fmla="*/ 1042595 w 1053601"/>
              <a:gd name="connsiteY3" fmla="*/ 655739 h 944732"/>
              <a:gd name="connsiteX4" fmla="*/ 640259 w 1053601"/>
              <a:gd name="connsiteY4" fmla="*/ 942251 h 944732"/>
              <a:gd name="connsiteX5" fmla="*/ 140387 w 1053601"/>
              <a:gd name="connsiteY5" fmla="*/ 759371 h 944732"/>
              <a:gd name="connsiteX6" fmla="*/ 179 w 1053601"/>
              <a:gd name="connsiteY6" fmla="*/ 369227 h 944732"/>
              <a:gd name="connsiteX7" fmla="*/ 201347 w 1053601"/>
              <a:gd name="connsiteY7" fmla="*/ 52235 h 944732"/>
              <a:gd name="connsiteX0" fmla="*/ 201594 w 1053848"/>
              <a:gd name="connsiteY0" fmla="*/ 52235 h 944732"/>
              <a:gd name="connsiteX1" fmla="*/ 634410 w 1053848"/>
              <a:gd name="connsiteY1" fmla="*/ 21755 h 944732"/>
              <a:gd name="connsiteX2" fmla="*/ 957498 w 1053848"/>
              <a:gd name="connsiteY2" fmla="*/ 235115 h 944732"/>
              <a:gd name="connsiteX3" fmla="*/ 1042842 w 1053848"/>
              <a:gd name="connsiteY3" fmla="*/ 655739 h 944732"/>
              <a:gd name="connsiteX4" fmla="*/ 640506 w 1053848"/>
              <a:gd name="connsiteY4" fmla="*/ 942251 h 944732"/>
              <a:gd name="connsiteX5" fmla="*/ 140634 w 1053848"/>
              <a:gd name="connsiteY5" fmla="*/ 759371 h 944732"/>
              <a:gd name="connsiteX6" fmla="*/ 426 w 1053848"/>
              <a:gd name="connsiteY6" fmla="*/ 369227 h 944732"/>
              <a:gd name="connsiteX7" fmla="*/ 201594 w 1053848"/>
              <a:gd name="connsiteY7" fmla="*/ 52235 h 944732"/>
              <a:gd name="connsiteX0" fmla="*/ 201594 w 1053848"/>
              <a:gd name="connsiteY0" fmla="*/ 52235 h 943967"/>
              <a:gd name="connsiteX1" fmla="*/ 634410 w 1053848"/>
              <a:gd name="connsiteY1" fmla="*/ 21755 h 943967"/>
              <a:gd name="connsiteX2" fmla="*/ 957498 w 1053848"/>
              <a:gd name="connsiteY2" fmla="*/ 235115 h 943967"/>
              <a:gd name="connsiteX3" fmla="*/ 1042842 w 1053848"/>
              <a:gd name="connsiteY3" fmla="*/ 655739 h 943967"/>
              <a:gd name="connsiteX4" fmla="*/ 640506 w 1053848"/>
              <a:gd name="connsiteY4" fmla="*/ 942251 h 943967"/>
              <a:gd name="connsiteX5" fmla="*/ 140634 w 1053848"/>
              <a:gd name="connsiteY5" fmla="*/ 759371 h 943967"/>
              <a:gd name="connsiteX6" fmla="*/ 426 w 1053848"/>
              <a:gd name="connsiteY6" fmla="*/ 369227 h 943967"/>
              <a:gd name="connsiteX7" fmla="*/ 201594 w 1053848"/>
              <a:gd name="connsiteY7" fmla="*/ 52235 h 943967"/>
              <a:gd name="connsiteX0" fmla="*/ 201594 w 1053848"/>
              <a:gd name="connsiteY0" fmla="*/ 52235 h 944586"/>
              <a:gd name="connsiteX1" fmla="*/ 634410 w 1053848"/>
              <a:gd name="connsiteY1" fmla="*/ 21755 h 944586"/>
              <a:gd name="connsiteX2" fmla="*/ 957498 w 1053848"/>
              <a:gd name="connsiteY2" fmla="*/ 235115 h 944586"/>
              <a:gd name="connsiteX3" fmla="*/ 1042842 w 1053848"/>
              <a:gd name="connsiteY3" fmla="*/ 655739 h 944586"/>
              <a:gd name="connsiteX4" fmla="*/ 640506 w 1053848"/>
              <a:gd name="connsiteY4" fmla="*/ 942251 h 944586"/>
              <a:gd name="connsiteX5" fmla="*/ 140634 w 1053848"/>
              <a:gd name="connsiteY5" fmla="*/ 759371 h 944586"/>
              <a:gd name="connsiteX6" fmla="*/ 426 w 1053848"/>
              <a:gd name="connsiteY6" fmla="*/ 369227 h 944586"/>
              <a:gd name="connsiteX7" fmla="*/ 201594 w 1053848"/>
              <a:gd name="connsiteY7" fmla="*/ 52235 h 944586"/>
              <a:gd name="connsiteX0" fmla="*/ 207458 w 1059712"/>
              <a:gd name="connsiteY0" fmla="*/ 52235 h 943658"/>
              <a:gd name="connsiteX1" fmla="*/ 640274 w 1059712"/>
              <a:gd name="connsiteY1" fmla="*/ 21755 h 943658"/>
              <a:gd name="connsiteX2" fmla="*/ 963362 w 1059712"/>
              <a:gd name="connsiteY2" fmla="*/ 235115 h 943658"/>
              <a:gd name="connsiteX3" fmla="*/ 1048706 w 1059712"/>
              <a:gd name="connsiteY3" fmla="*/ 655739 h 943658"/>
              <a:gd name="connsiteX4" fmla="*/ 646370 w 1059712"/>
              <a:gd name="connsiteY4" fmla="*/ 942251 h 943658"/>
              <a:gd name="connsiteX5" fmla="*/ 116018 w 1059712"/>
              <a:gd name="connsiteY5" fmla="*/ 741083 h 943658"/>
              <a:gd name="connsiteX6" fmla="*/ 6290 w 1059712"/>
              <a:gd name="connsiteY6" fmla="*/ 369227 h 943658"/>
              <a:gd name="connsiteX7" fmla="*/ 207458 w 1059712"/>
              <a:gd name="connsiteY7" fmla="*/ 52235 h 943658"/>
              <a:gd name="connsiteX0" fmla="*/ 206696 w 1058950"/>
              <a:gd name="connsiteY0" fmla="*/ 52235 h 943658"/>
              <a:gd name="connsiteX1" fmla="*/ 639512 w 1058950"/>
              <a:gd name="connsiteY1" fmla="*/ 21755 h 943658"/>
              <a:gd name="connsiteX2" fmla="*/ 962600 w 1058950"/>
              <a:gd name="connsiteY2" fmla="*/ 235115 h 943658"/>
              <a:gd name="connsiteX3" fmla="*/ 1047944 w 1058950"/>
              <a:gd name="connsiteY3" fmla="*/ 655739 h 943658"/>
              <a:gd name="connsiteX4" fmla="*/ 645608 w 1058950"/>
              <a:gd name="connsiteY4" fmla="*/ 942251 h 943658"/>
              <a:gd name="connsiteX5" fmla="*/ 115256 w 1058950"/>
              <a:gd name="connsiteY5" fmla="*/ 741083 h 943658"/>
              <a:gd name="connsiteX6" fmla="*/ 5528 w 1058950"/>
              <a:gd name="connsiteY6" fmla="*/ 369227 h 943658"/>
              <a:gd name="connsiteX7" fmla="*/ 206696 w 1058950"/>
              <a:gd name="connsiteY7" fmla="*/ 52235 h 943658"/>
              <a:gd name="connsiteX0" fmla="*/ 202410 w 1054664"/>
              <a:gd name="connsiteY0" fmla="*/ 52235 h 945932"/>
              <a:gd name="connsiteX1" fmla="*/ 635226 w 1054664"/>
              <a:gd name="connsiteY1" fmla="*/ 21755 h 945932"/>
              <a:gd name="connsiteX2" fmla="*/ 958314 w 1054664"/>
              <a:gd name="connsiteY2" fmla="*/ 235115 h 945932"/>
              <a:gd name="connsiteX3" fmla="*/ 1043658 w 1054664"/>
              <a:gd name="connsiteY3" fmla="*/ 655739 h 945932"/>
              <a:gd name="connsiteX4" fmla="*/ 641322 w 1054664"/>
              <a:gd name="connsiteY4" fmla="*/ 942251 h 945932"/>
              <a:gd name="connsiteX5" fmla="*/ 147546 w 1054664"/>
              <a:gd name="connsiteY5" fmla="*/ 777659 h 945932"/>
              <a:gd name="connsiteX6" fmla="*/ 1242 w 1054664"/>
              <a:gd name="connsiteY6" fmla="*/ 369227 h 945932"/>
              <a:gd name="connsiteX7" fmla="*/ 202410 w 1054664"/>
              <a:gd name="connsiteY7" fmla="*/ 52235 h 945932"/>
              <a:gd name="connsiteX0" fmla="*/ 202410 w 1054664"/>
              <a:gd name="connsiteY0" fmla="*/ 52235 h 945707"/>
              <a:gd name="connsiteX1" fmla="*/ 635226 w 1054664"/>
              <a:gd name="connsiteY1" fmla="*/ 21755 h 945707"/>
              <a:gd name="connsiteX2" fmla="*/ 958314 w 1054664"/>
              <a:gd name="connsiteY2" fmla="*/ 235115 h 945707"/>
              <a:gd name="connsiteX3" fmla="*/ 1043658 w 1054664"/>
              <a:gd name="connsiteY3" fmla="*/ 655739 h 945707"/>
              <a:gd name="connsiteX4" fmla="*/ 641322 w 1054664"/>
              <a:gd name="connsiteY4" fmla="*/ 942251 h 945707"/>
              <a:gd name="connsiteX5" fmla="*/ 147546 w 1054664"/>
              <a:gd name="connsiteY5" fmla="*/ 777659 h 945707"/>
              <a:gd name="connsiteX6" fmla="*/ 1242 w 1054664"/>
              <a:gd name="connsiteY6" fmla="*/ 369227 h 945707"/>
              <a:gd name="connsiteX7" fmla="*/ 202410 w 1054664"/>
              <a:gd name="connsiteY7" fmla="*/ 52235 h 945707"/>
              <a:gd name="connsiteX0" fmla="*/ 202410 w 1054664"/>
              <a:gd name="connsiteY0" fmla="*/ 52235 h 944188"/>
              <a:gd name="connsiteX1" fmla="*/ 635226 w 1054664"/>
              <a:gd name="connsiteY1" fmla="*/ 21755 h 944188"/>
              <a:gd name="connsiteX2" fmla="*/ 958314 w 1054664"/>
              <a:gd name="connsiteY2" fmla="*/ 235115 h 944188"/>
              <a:gd name="connsiteX3" fmla="*/ 1043658 w 1054664"/>
              <a:gd name="connsiteY3" fmla="*/ 655739 h 944188"/>
              <a:gd name="connsiteX4" fmla="*/ 641322 w 1054664"/>
              <a:gd name="connsiteY4" fmla="*/ 942251 h 944188"/>
              <a:gd name="connsiteX5" fmla="*/ 147546 w 1054664"/>
              <a:gd name="connsiteY5" fmla="*/ 777659 h 944188"/>
              <a:gd name="connsiteX6" fmla="*/ 1242 w 1054664"/>
              <a:gd name="connsiteY6" fmla="*/ 369227 h 944188"/>
              <a:gd name="connsiteX7" fmla="*/ 202410 w 1054664"/>
              <a:gd name="connsiteY7" fmla="*/ 52235 h 944188"/>
              <a:gd name="connsiteX0" fmla="*/ 202410 w 1054664"/>
              <a:gd name="connsiteY0" fmla="*/ 50573 h 942526"/>
              <a:gd name="connsiteX1" fmla="*/ 635226 w 1054664"/>
              <a:gd name="connsiteY1" fmla="*/ 20093 h 942526"/>
              <a:gd name="connsiteX2" fmla="*/ 958314 w 1054664"/>
              <a:gd name="connsiteY2" fmla="*/ 233453 h 942526"/>
              <a:gd name="connsiteX3" fmla="*/ 1043658 w 1054664"/>
              <a:gd name="connsiteY3" fmla="*/ 654077 h 942526"/>
              <a:gd name="connsiteX4" fmla="*/ 641322 w 1054664"/>
              <a:gd name="connsiteY4" fmla="*/ 940589 h 942526"/>
              <a:gd name="connsiteX5" fmla="*/ 147546 w 1054664"/>
              <a:gd name="connsiteY5" fmla="*/ 775997 h 942526"/>
              <a:gd name="connsiteX6" fmla="*/ 1242 w 1054664"/>
              <a:gd name="connsiteY6" fmla="*/ 367565 h 942526"/>
              <a:gd name="connsiteX7" fmla="*/ 202410 w 1054664"/>
              <a:gd name="connsiteY7" fmla="*/ 50573 h 942526"/>
              <a:gd name="connsiteX0" fmla="*/ 201619 w 1053873"/>
              <a:gd name="connsiteY0" fmla="*/ 50573 h 947410"/>
              <a:gd name="connsiteX1" fmla="*/ 634435 w 1053873"/>
              <a:gd name="connsiteY1" fmla="*/ 20093 h 947410"/>
              <a:gd name="connsiteX2" fmla="*/ 957523 w 1053873"/>
              <a:gd name="connsiteY2" fmla="*/ 233453 h 947410"/>
              <a:gd name="connsiteX3" fmla="*/ 1042867 w 1053873"/>
              <a:gd name="connsiteY3" fmla="*/ 654077 h 947410"/>
              <a:gd name="connsiteX4" fmla="*/ 640531 w 1053873"/>
              <a:gd name="connsiteY4" fmla="*/ 940589 h 947410"/>
              <a:gd name="connsiteX5" fmla="*/ 165043 w 1053873"/>
              <a:gd name="connsiteY5" fmla="*/ 806477 h 947410"/>
              <a:gd name="connsiteX6" fmla="*/ 451 w 1053873"/>
              <a:gd name="connsiteY6" fmla="*/ 367565 h 947410"/>
              <a:gd name="connsiteX7" fmla="*/ 201619 w 1053873"/>
              <a:gd name="connsiteY7" fmla="*/ 50573 h 947410"/>
              <a:gd name="connsiteX0" fmla="*/ 201789 w 1054043"/>
              <a:gd name="connsiteY0" fmla="*/ 50573 h 947410"/>
              <a:gd name="connsiteX1" fmla="*/ 634605 w 1054043"/>
              <a:gd name="connsiteY1" fmla="*/ 20093 h 947410"/>
              <a:gd name="connsiteX2" fmla="*/ 957693 w 1054043"/>
              <a:gd name="connsiteY2" fmla="*/ 233453 h 947410"/>
              <a:gd name="connsiteX3" fmla="*/ 1043037 w 1054043"/>
              <a:gd name="connsiteY3" fmla="*/ 654077 h 947410"/>
              <a:gd name="connsiteX4" fmla="*/ 640701 w 1054043"/>
              <a:gd name="connsiteY4" fmla="*/ 940589 h 947410"/>
              <a:gd name="connsiteX5" fmla="*/ 165213 w 1054043"/>
              <a:gd name="connsiteY5" fmla="*/ 806477 h 947410"/>
              <a:gd name="connsiteX6" fmla="*/ 621 w 1054043"/>
              <a:gd name="connsiteY6" fmla="*/ 367565 h 947410"/>
              <a:gd name="connsiteX7" fmla="*/ 201789 w 1054043"/>
              <a:gd name="connsiteY7" fmla="*/ 50573 h 947410"/>
              <a:gd name="connsiteX0" fmla="*/ 201789 w 1055272"/>
              <a:gd name="connsiteY0" fmla="*/ 50573 h 947410"/>
              <a:gd name="connsiteX1" fmla="*/ 634605 w 1055272"/>
              <a:gd name="connsiteY1" fmla="*/ 20093 h 947410"/>
              <a:gd name="connsiteX2" fmla="*/ 957693 w 1055272"/>
              <a:gd name="connsiteY2" fmla="*/ 233453 h 947410"/>
              <a:gd name="connsiteX3" fmla="*/ 1043037 w 1055272"/>
              <a:gd name="connsiteY3" fmla="*/ 654077 h 947410"/>
              <a:gd name="connsiteX4" fmla="*/ 732141 w 1055272"/>
              <a:gd name="connsiteY4" fmla="*/ 940589 h 947410"/>
              <a:gd name="connsiteX5" fmla="*/ 165213 w 1055272"/>
              <a:gd name="connsiteY5" fmla="*/ 806477 h 947410"/>
              <a:gd name="connsiteX6" fmla="*/ 621 w 1055272"/>
              <a:gd name="connsiteY6" fmla="*/ 367565 h 947410"/>
              <a:gd name="connsiteX7" fmla="*/ 201789 w 1055272"/>
              <a:gd name="connsiteY7" fmla="*/ 50573 h 947410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352"/>
              <a:gd name="connsiteY0" fmla="*/ 61201 h 959155"/>
              <a:gd name="connsiteX1" fmla="*/ 628509 w 1066352"/>
              <a:gd name="connsiteY1" fmla="*/ 18529 h 959155"/>
              <a:gd name="connsiteX2" fmla="*/ 957693 w 1066352"/>
              <a:gd name="connsiteY2" fmla="*/ 244081 h 959155"/>
              <a:gd name="connsiteX3" fmla="*/ 1055229 w 1066352"/>
              <a:gd name="connsiteY3" fmla="*/ 646417 h 959155"/>
              <a:gd name="connsiteX4" fmla="*/ 732141 w 1066352"/>
              <a:gd name="connsiteY4" fmla="*/ 951217 h 959155"/>
              <a:gd name="connsiteX5" fmla="*/ 165213 w 1066352"/>
              <a:gd name="connsiteY5" fmla="*/ 817105 h 959155"/>
              <a:gd name="connsiteX6" fmla="*/ 621 w 1066352"/>
              <a:gd name="connsiteY6" fmla="*/ 378193 h 959155"/>
              <a:gd name="connsiteX7" fmla="*/ 201789 w 1066352"/>
              <a:gd name="connsiteY7" fmla="*/ 61201 h 959155"/>
              <a:gd name="connsiteX0" fmla="*/ 140490 w 1066013"/>
              <a:gd name="connsiteY0" fmla="*/ 66914 h 952676"/>
              <a:gd name="connsiteX1" fmla="*/ 628170 w 1066013"/>
              <a:gd name="connsiteY1" fmla="*/ 12050 h 952676"/>
              <a:gd name="connsiteX2" fmla="*/ 957354 w 1066013"/>
              <a:gd name="connsiteY2" fmla="*/ 237602 h 952676"/>
              <a:gd name="connsiteX3" fmla="*/ 1054890 w 1066013"/>
              <a:gd name="connsiteY3" fmla="*/ 639938 h 952676"/>
              <a:gd name="connsiteX4" fmla="*/ 731802 w 1066013"/>
              <a:gd name="connsiteY4" fmla="*/ 944738 h 952676"/>
              <a:gd name="connsiteX5" fmla="*/ 164874 w 1066013"/>
              <a:gd name="connsiteY5" fmla="*/ 810626 h 952676"/>
              <a:gd name="connsiteX6" fmla="*/ 282 w 1066013"/>
              <a:gd name="connsiteY6" fmla="*/ 371714 h 952676"/>
              <a:gd name="connsiteX7" fmla="*/ 140490 w 1066013"/>
              <a:gd name="connsiteY7" fmla="*/ 66914 h 952676"/>
              <a:gd name="connsiteX0" fmla="*/ 195524 w 1066183"/>
              <a:gd name="connsiteY0" fmla="*/ 41910 h 970344"/>
              <a:gd name="connsiteX1" fmla="*/ 628340 w 1066183"/>
              <a:gd name="connsiteY1" fmla="*/ 29718 h 970344"/>
              <a:gd name="connsiteX2" fmla="*/ 957524 w 1066183"/>
              <a:gd name="connsiteY2" fmla="*/ 255270 h 970344"/>
              <a:gd name="connsiteX3" fmla="*/ 1055060 w 1066183"/>
              <a:gd name="connsiteY3" fmla="*/ 657606 h 970344"/>
              <a:gd name="connsiteX4" fmla="*/ 731972 w 1066183"/>
              <a:gd name="connsiteY4" fmla="*/ 962406 h 970344"/>
              <a:gd name="connsiteX5" fmla="*/ 165044 w 1066183"/>
              <a:gd name="connsiteY5" fmla="*/ 828294 h 970344"/>
              <a:gd name="connsiteX6" fmla="*/ 452 w 1066183"/>
              <a:gd name="connsiteY6" fmla="*/ 389382 h 970344"/>
              <a:gd name="connsiteX7" fmla="*/ 195524 w 1066183"/>
              <a:gd name="connsiteY7" fmla="*/ 41910 h 970344"/>
              <a:gd name="connsiteX0" fmla="*/ 213681 w 1084340"/>
              <a:gd name="connsiteY0" fmla="*/ 45413 h 973847"/>
              <a:gd name="connsiteX1" fmla="*/ 646497 w 1084340"/>
              <a:gd name="connsiteY1" fmla="*/ 33221 h 973847"/>
              <a:gd name="connsiteX2" fmla="*/ 975681 w 1084340"/>
              <a:gd name="connsiteY2" fmla="*/ 258773 h 973847"/>
              <a:gd name="connsiteX3" fmla="*/ 1073217 w 1084340"/>
              <a:gd name="connsiteY3" fmla="*/ 661109 h 973847"/>
              <a:gd name="connsiteX4" fmla="*/ 750129 w 1084340"/>
              <a:gd name="connsiteY4" fmla="*/ 965909 h 973847"/>
              <a:gd name="connsiteX5" fmla="*/ 183201 w 1084340"/>
              <a:gd name="connsiteY5" fmla="*/ 831797 h 973847"/>
              <a:gd name="connsiteX6" fmla="*/ 321 w 1084340"/>
              <a:gd name="connsiteY6" fmla="*/ 447749 h 973847"/>
              <a:gd name="connsiteX7" fmla="*/ 213681 w 1084340"/>
              <a:gd name="connsiteY7" fmla="*/ 45413 h 973847"/>
              <a:gd name="connsiteX0" fmla="*/ 213403 w 1084062"/>
              <a:gd name="connsiteY0" fmla="*/ 45413 h 973847"/>
              <a:gd name="connsiteX1" fmla="*/ 646219 w 1084062"/>
              <a:gd name="connsiteY1" fmla="*/ 33221 h 973847"/>
              <a:gd name="connsiteX2" fmla="*/ 975403 w 1084062"/>
              <a:gd name="connsiteY2" fmla="*/ 258773 h 973847"/>
              <a:gd name="connsiteX3" fmla="*/ 1072939 w 1084062"/>
              <a:gd name="connsiteY3" fmla="*/ 661109 h 973847"/>
              <a:gd name="connsiteX4" fmla="*/ 749851 w 1084062"/>
              <a:gd name="connsiteY4" fmla="*/ 965909 h 973847"/>
              <a:gd name="connsiteX5" fmla="*/ 201211 w 1084062"/>
              <a:gd name="connsiteY5" fmla="*/ 831797 h 973847"/>
              <a:gd name="connsiteX6" fmla="*/ 43 w 1084062"/>
              <a:gd name="connsiteY6" fmla="*/ 447749 h 973847"/>
              <a:gd name="connsiteX7" fmla="*/ 213403 w 1084062"/>
              <a:gd name="connsiteY7" fmla="*/ 45413 h 973847"/>
              <a:gd name="connsiteX0" fmla="*/ 213403 w 1084062"/>
              <a:gd name="connsiteY0" fmla="*/ 72961 h 952627"/>
              <a:gd name="connsiteX1" fmla="*/ 646219 w 1084062"/>
              <a:gd name="connsiteY1" fmla="*/ 12001 h 952627"/>
              <a:gd name="connsiteX2" fmla="*/ 975403 w 1084062"/>
              <a:gd name="connsiteY2" fmla="*/ 237553 h 952627"/>
              <a:gd name="connsiteX3" fmla="*/ 1072939 w 1084062"/>
              <a:gd name="connsiteY3" fmla="*/ 639889 h 952627"/>
              <a:gd name="connsiteX4" fmla="*/ 749851 w 1084062"/>
              <a:gd name="connsiteY4" fmla="*/ 944689 h 952627"/>
              <a:gd name="connsiteX5" fmla="*/ 201211 w 1084062"/>
              <a:gd name="connsiteY5" fmla="*/ 810577 h 952627"/>
              <a:gd name="connsiteX6" fmla="*/ 43 w 1084062"/>
              <a:gd name="connsiteY6" fmla="*/ 426529 h 952627"/>
              <a:gd name="connsiteX7" fmla="*/ 213403 w 1084062"/>
              <a:gd name="connsiteY7" fmla="*/ 72961 h 952627"/>
              <a:gd name="connsiteX0" fmla="*/ 213403 w 1084062"/>
              <a:gd name="connsiteY0" fmla="*/ 85629 h 965295"/>
              <a:gd name="connsiteX1" fmla="*/ 646219 w 1084062"/>
              <a:gd name="connsiteY1" fmla="*/ 24669 h 965295"/>
              <a:gd name="connsiteX2" fmla="*/ 975403 w 1084062"/>
              <a:gd name="connsiteY2" fmla="*/ 250221 h 965295"/>
              <a:gd name="connsiteX3" fmla="*/ 1072939 w 1084062"/>
              <a:gd name="connsiteY3" fmla="*/ 652557 h 965295"/>
              <a:gd name="connsiteX4" fmla="*/ 749851 w 1084062"/>
              <a:gd name="connsiteY4" fmla="*/ 957357 h 965295"/>
              <a:gd name="connsiteX5" fmla="*/ 201211 w 1084062"/>
              <a:gd name="connsiteY5" fmla="*/ 823245 h 965295"/>
              <a:gd name="connsiteX6" fmla="*/ 43 w 1084062"/>
              <a:gd name="connsiteY6" fmla="*/ 439197 h 965295"/>
              <a:gd name="connsiteX7" fmla="*/ 213403 w 1084062"/>
              <a:gd name="connsiteY7" fmla="*/ 85629 h 965295"/>
              <a:gd name="connsiteX0" fmla="*/ 213403 w 1084062"/>
              <a:gd name="connsiteY0" fmla="*/ 90711 h 970377"/>
              <a:gd name="connsiteX1" fmla="*/ 646219 w 1084062"/>
              <a:gd name="connsiteY1" fmla="*/ 29751 h 970377"/>
              <a:gd name="connsiteX2" fmla="*/ 975403 w 1084062"/>
              <a:gd name="connsiteY2" fmla="*/ 255303 h 970377"/>
              <a:gd name="connsiteX3" fmla="*/ 1072939 w 1084062"/>
              <a:gd name="connsiteY3" fmla="*/ 657639 h 970377"/>
              <a:gd name="connsiteX4" fmla="*/ 749851 w 1084062"/>
              <a:gd name="connsiteY4" fmla="*/ 962439 h 970377"/>
              <a:gd name="connsiteX5" fmla="*/ 201211 w 1084062"/>
              <a:gd name="connsiteY5" fmla="*/ 828327 h 970377"/>
              <a:gd name="connsiteX6" fmla="*/ 43 w 1084062"/>
              <a:gd name="connsiteY6" fmla="*/ 444279 h 970377"/>
              <a:gd name="connsiteX7" fmla="*/ 213403 w 1084062"/>
              <a:gd name="connsiteY7" fmla="*/ 90711 h 970377"/>
              <a:gd name="connsiteX0" fmla="*/ 213403 w 1084062"/>
              <a:gd name="connsiteY0" fmla="*/ 90711 h 969035"/>
              <a:gd name="connsiteX1" fmla="*/ 646219 w 1084062"/>
              <a:gd name="connsiteY1" fmla="*/ 29751 h 969035"/>
              <a:gd name="connsiteX2" fmla="*/ 975403 w 1084062"/>
              <a:gd name="connsiteY2" fmla="*/ 255303 h 969035"/>
              <a:gd name="connsiteX3" fmla="*/ 1072939 w 1084062"/>
              <a:gd name="connsiteY3" fmla="*/ 657639 h 969035"/>
              <a:gd name="connsiteX4" fmla="*/ 749851 w 1084062"/>
              <a:gd name="connsiteY4" fmla="*/ 962439 h 969035"/>
              <a:gd name="connsiteX5" fmla="*/ 201211 w 1084062"/>
              <a:gd name="connsiteY5" fmla="*/ 828327 h 969035"/>
              <a:gd name="connsiteX6" fmla="*/ 43 w 1084062"/>
              <a:gd name="connsiteY6" fmla="*/ 444279 h 969035"/>
              <a:gd name="connsiteX7" fmla="*/ 213403 w 1084062"/>
              <a:gd name="connsiteY7" fmla="*/ 90711 h 969035"/>
              <a:gd name="connsiteX0" fmla="*/ 213403 w 1084062"/>
              <a:gd name="connsiteY0" fmla="*/ 90711 h 969438"/>
              <a:gd name="connsiteX1" fmla="*/ 646219 w 1084062"/>
              <a:gd name="connsiteY1" fmla="*/ 29751 h 969438"/>
              <a:gd name="connsiteX2" fmla="*/ 975403 w 1084062"/>
              <a:gd name="connsiteY2" fmla="*/ 255303 h 969438"/>
              <a:gd name="connsiteX3" fmla="*/ 1072939 w 1084062"/>
              <a:gd name="connsiteY3" fmla="*/ 657639 h 969438"/>
              <a:gd name="connsiteX4" fmla="*/ 749851 w 1084062"/>
              <a:gd name="connsiteY4" fmla="*/ 962439 h 969438"/>
              <a:gd name="connsiteX5" fmla="*/ 201211 w 1084062"/>
              <a:gd name="connsiteY5" fmla="*/ 828327 h 969438"/>
              <a:gd name="connsiteX6" fmla="*/ 43 w 1084062"/>
              <a:gd name="connsiteY6" fmla="*/ 444279 h 969438"/>
              <a:gd name="connsiteX7" fmla="*/ 213403 w 1084062"/>
              <a:gd name="connsiteY7" fmla="*/ 90711 h 969438"/>
              <a:gd name="connsiteX0" fmla="*/ 213388 w 1084047"/>
              <a:gd name="connsiteY0" fmla="*/ 90711 h 969438"/>
              <a:gd name="connsiteX1" fmla="*/ 646204 w 1084047"/>
              <a:gd name="connsiteY1" fmla="*/ 29751 h 969438"/>
              <a:gd name="connsiteX2" fmla="*/ 975388 w 1084047"/>
              <a:gd name="connsiteY2" fmla="*/ 255303 h 969438"/>
              <a:gd name="connsiteX3" fmla="*/ 1072924 w 1084047"/>
              <a:gd name="connsiteY3" fmla="*/ 657639 h 969438"/>
              <a:gd name="connsiteX4" fmla="*/ 749836 w 1084047"/>
              <a:gd name="connsiteY4" fmla="*/ 962439 h 969438"/>
              <a:gd name="connsiteX5" fmla="*/ 201196 w 1084047"/>
              <a:gd name="connsiteY5" fmla="*/ 828327 h 969438"/>
              <a:gd name="connsiteX6" fmla="*/ 28 w 1084047"/>
              <a:gd name="connsiteY6" fmla="*/ 444279 h 969438"/>
              <a:gd name="connsiteX7" fmla="*/ 213388 w 1084047"/>
              <a:gd name="connsiteY7" fmla="*/ 90711 h 969438"/>
              <a:gd name="connsiteX0" fmla="*/ 201199 w 1071858"/>
              <a:gd name="connsiteY0" fmla="*/ 79319 h 958046"/>
              <a:gd name="connsiteX1" fmla="*/ 634015 w 1071858"/>
              <a:gd name="connsiteY1" fmla="*/ 18359 h 958046"/>
              <a:gd name="connsiteX2" fmla="*/ 963199 w 1071858"/>
              <a:gd name="connsiteY2" fmla="*/ 243911 h 958046"/>
              <a:gd name="connsiteX3" fmla="*/ 1060735 w 1071858"/>
              <a:gd name="connsiteY3" fmla="*/ 646247 h 958046"/>
              <a:gd name="connsiteX4" fmla="*/ 737647 w 1071858"/>
              <a:gd name="connsiteY4" fmla="*/ 951047 h 958046"/>
              <a:gd name="connsiteX5" fmla="*/ 189007 w 1071858"/>
              <a:gd name="connsiteY5" fmla="*/ 816935 h 958046"/>
              <a:gd name="connsiteX6" fmla="*/ 31 w 1071858"/>
              <a:gd name="connsiteY6" fmla="*/ 463367 h 958046"/>
              <a:gd name="connsiteX7" fmla="*/ 201199 w 1071858"/>
              <a:gd name="connsiteY7" fmla="*/ 79319 h 958046"/>
              <a:gd name="connsiteX0" fmla="*/ 203445 w 1074104"/>
              <a:gd name="connsiteY0" fmla="*/ 79319 h 966245"/>
              <a:gd name="connsiteX1" fmla="*/ 636261 w 1074104"/>
              <a:gd name="connsiteY1" fmla="*/ 18359 h 966245"/>
              <a:gd name="connsiteX2" fmla="*/ 965445 w 1074104"/>
              <a:gd name="connsiteY2" fmla="*/ 243911 h 966245"/>
              <a:gd name="connsiteX3" fmla="*/ 1062981 w 1074104"/>
              <a:gd name="connsiteY3" fmla="*/ 646247 h 966245"/>
              <a:gd name="connsiteX4" fmla="*/ 739893 w 1074104"/>
              <a:gd name="connsiteY4" fmla="*/ 951047 h 966245"/>
              <a:gd name="connsiteX5" fmla="*/ 124197 w 1074104"/>
              <a:gd name="connsiteY5" fmla="*/ 859607 h 966245"/>
              <a:gd name="connsiteX6" fmla="*/ 2277 w 1074104"/>
              <a:gd name="connsiteY6" fmla="*/ 463367 h 966245"/>
              <a:gd name="connsiteX7" fmla="*/ 203445 w 1074104"/>
              <a:gd name="connsiteY7" fmla="*/ 79319 h 966245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55254"/>
              <a:gd name="connsiteX1" fmla="*/ 636261 w 1074104"/>
              <a:gd name="connsiteY1" fmla="*/ 18359 h 955254"/>
              <a:gd name="connsiteX2" fmla="*/ 965445 w 1074104"/>
              <a:gd name="connsiteY2" fmla="*/ 243911 h 955254"/>
              <a:gd name="connsiteX3" fmla="*/ 1062981 w 1074104"/>
              <a:gd name="connsiteY3" fmla="*/ 646247 h 955254"/>
              <a:gd name="connsiteX4" fmla="*/ 739893 w 1074104"/>
              <a:gd name="connsiteY4" fmla="*/ 951047 h 955254"/>
              <a:gd name="connsiteX5" fmla="*/ 124197 w 1074104"/>
              <a:gd name="connsiteY5" fmla="*/ 798647 h 955254"/>
              <a:gd name="connsiteX6" fmla="*/ 2277 w 1074104"/>
              <a:gd name="connsiteY6" fmla="*/ 463367 h 955254"/>
              <a:gd name="connsiteX7" fmla="*/ 203445 w 1074104"/>
              <a:gd name="connsiteY7" fmla="*/ 79319 h 955254"/>
              <a:gd name="connsiteX0" fmla="*/ 203445 w 1074104"/>
              <a:gd name="connsiteY0" fmla="*/ 79319 h 959410"/>
              <a:gd name="connsiteX1" fmla="*/ 636261 w 1074104"/>
              <a:gd name="connsiteY1" fmla="*/ 18359 h 959410"/>
              <a:gd name="connsiteX2" fmla="*/ 965445 w 1074104"/>
              <a:gd name="connsiteY2" fmla="*/ 243911 h 959410"/>
              <a:gd name="connsiteX3" fmla="*/ 1062981 w 1074104"/>
              <a:gd name="connsiteY3" fmla="*/ 646247 h 959410"/>
              <a:gd name="connsiteX4" fmla="*/ 739893 w 1074104"/>
              <a:gd name="connsiteY4" fmla="*/ 951047 h 959410"/>
              <a:gd name="connsiteX5" fmla="*/ 124197 w 1074104"/>
              <a:gd name="connsiteY5" fmla="*/ 798647 h 959410"/>
              <a:gd name="connsiteX6" fmla="*/ 2277 w 1074104"/>
              <a:gd name="connsiteY6" fmla="*/ 463367 h 959410"/>
              <a:gd name="connsiteX7" fmla="*/ 203445 w 1074104"/>
              <a:gd name="connsiteY7" fmla="*/ 79319 h 959410"/>
              <a:gd name="connsiteX0" fmla="*/ 203680 w 1074339"/>
              <a:gd name="connsiteY0" fmla="*/ 79319 h 959410"/>
              <a:gd name="connsiteX1" fmla="*/ 636496 w 1074339"/>
              <a:gd name="connsiteY1" fmla="*/ 18359 h 959410"/>
              <a:gd name="connsiteX2" fmla="*/ 965680 w 1074339"/>
              <a:gd name="connsiteY2" fmla="*/ 243911 h 959410"/>
              <a:gd name="connsiteX3" fmla="*/ 1063216 w 1074339"/>
              <a:gd name="connsiteY3" fmla="*/ 646247 h 959410"/>
              <a:gd name="connsiteX4" fmla="*/ 740128 w 1074339"/>
              <a:gd name="connsiteY4" fmla="*/ 951047 h 959410"/>
              <a:gd name="connsiteX5" fmla="*/ 124432 w 1074339"/>
              <a:gd name="connsiteY5" fmla="*/ 798647 h 959410"/>
              <a:gd name="connsiteX6" fmla="*/ 2512 w 1074339"/>
              <a:gd name="connsiteY6" fmla="*/ 463367 h 959410"/>
              <a:gd name="connsiteX7" fmla="*/ 203680 w 1074339"/>
              <a:gd name="connsiteY7" fmla="*/ 79319 h 959410"/>
              <a:gd name="connsiteX0" fmla="*/ 221348 w 1092007"/>
              <a:gd name="connsiteY0" fmla="*/ 76877 h 956968"/>
              <a:gd name="connsiteX1" fmla="*/ 654164 w 1092007"/>
              <a:gd name="connsiteY1" fmla="*/ 15917 h 956968"/>
              <a:gd name="connsiteX2" fmla="*/ 983348 w 1092007"/>
              <a:gd name="connsiteY2" fmla="*/ 241469 h 956968"/>
              <a:gd name="connsiteX3" fmla="*/ 1080884 w 1092007"/>
              <a:gd name="connsiteY3" fmla="*/ 643805 h 956968"/>
              <a:gd name="connsiteX4" fmla="*/ 757796 w 1092007"/>
              <a:gd name="connsiteY4" fmla="*/ 948605 h 956968"/>
              <a:gd name="connsiteX5" fmla="*/ 142100 w 1092007"/>
              <a:gd name="connsiteY5" fmla="*/ 796205 h 956968"/>
              <a:gd name="connsiteX6" fmla="*/ 1892 w 1092007"/>
              <a:gd name="connsiteY6" fmla="*/ 381677 h 956968"/>
              <a:gd name="connsiteX7" fmla="*/ 221348 w 1092007"/>
              <a:gd name="connsiteY7" fmla="*/ 76877 h 956968"/>
              <a:gd name="connsiteX0" fmla="*/ 222935 w 1093594"/>
              <a:gd name="connsiteY0" fmla="*/ 76877 h 956968"/>
              <a:gd name="connsiteX1" fmla="*/ 655751 w 1093594"/>
              <a:gd name="connsiteY1" fmla="*/ 15917 h 956968"/>
              <a:gd name="connsiteX2" fmla="*/ 984935 w 1093594"/>
              <a:gd name="connsiteY2" fmla="*/ 241469 h 956968"/>
              <a:gd name="connsiteX3" fmla="*/ 1082471 w 1093594"/>
              <a:gd name="connsiteY3" fmla="*/ 643805 h 956968"/>
              <a:gd name="connsiteX4" fmla="*/ 759383 w 1093594"/>
              <a:gd name="connsiteY4" fmla="*/ 948605 h 956968"/>
              <a:gd name="connsiteX5" fmla="*/ 143687 w 1093594"/>
              <a:gd name="connsiteY5" fmla="*/ 796205 h 956968"/>
              <a:gd name="connsiteX6" fmla="*/ 3479 w 1093594"/>
              <a:gd name="connsiteY6" fmla="*/ 381677 h 956968"/>
              <a:gd name="connsiteX7" fmla="*/ 222935 w 1093594"/>
              <a:gd name="connsiteY7" fmla="*/ 76877 h 956968"/>
              <a:gd name="connsiteX0" fmla="*/ 224174 w 1094833"/>
              <a:gd name="connsiteY0" fmla="*/ 76877 h 956968"/>
              <a:gd name="connsiteX1" fmla="*/ 656990 w 1094833"/>
              <a:gd name="connsiteY1" fmla="*/ 15917 h 956968"/>
              <a:gd name="connsiteX2" fmla="*/ 986174 w 1094833"/>
              <a:gd name="connsiteY2" fmla="*/ 241469 h 956968"/>
              <a:gd name="connsiteX3" fmla="*/ 1083710 w 1094833"/>
              <a:gd name="connsiteY3" fmla="*/ 643805 h 956968"/>
              <a:gd name="connsiteX4" fmla="*/ 760622 w 1094833"/>
              <a:gd name="connsiteY4" fmla="*/ 948605 h 956968"/>
              <a:gd name="connsiteX5" fmla="*/ 144926 w 1094833"/>
              <a:gd name="connsiteY5" fmla="*/ 796205 h 956968"/>
              <a:gd name="connsiteX6" fmla="*/ 4718 w 1094833"/>
              <a:gd name="connsiteY6" fmla="*/ 381677 h 956968"/>
              <a:gd name="connsiteX7" fmla="*/ 224174 w 1094833"/>
              <a:gd name="connsiteY7" fmla="*/ 76877 h 956968"/>
              <a:gd name="connsiteX0" fmla="*/ 224174 w 1095039"/>
              <a:gd name="connsiteY0" fmla="*/ 66886 h 946977"/>
              <a:gd name="connsiteX1" fmla="*/ 644798 w 1095039"/>
              <a:gd name="connsiteY1" fmla="*/ 18118 h 946977"/>
              <a:gd name="connsiteX2" fmla="*/ 986174 w 1095039"/>
              <a:gd name="connsiteY2" fmla="*/ 231478 h 946977"/>
              <a:gd name="connsiteX3" fmla="*/ 1083710 w 1095039"/>
              <a:gd name="connsiteY3" fmla="*/ 633814 h 946977"/>
              <a:gd name="connsiteX4" fmla="*/ 760622 w 1095039"/>
              <a:gd name="connsiteY4" fmla="*/ 938614 h 946977"/>
              <a:gd name="connsiteX5" fmla="*/ 144926 w 1095039"/>
              <a:gd name="connsiteY5" fmla="*/ 786214 h 946977"/>
              <a:gd name="connsiteX6" fmla="*/ 4718 w 1095039"/>
              <a:gd name="connsiteY6" fmla="*/ 371686 h 946977"/>
              <a:gd name="connsiteX7" fmla="*/ 224174 w 1095039"/>
              <a:gd name="connsiteY7" fmla="*/ 66886 h 946977"/>
              <a:gd name="connsiteX0" fmla="*/ 224174 w 1095039"/>
              <a:gd name="connsiteY0" fmla="*/ 61483 h 941574"/>
              <a:gd name="connsiteX1" fmla="*/ 644798 w 1095039"/>
              <a:gd name="connsiteY1" fmla="*/ 12715 h 941574"/>
              <a:gd name="connsiteX2" fmla="*/ 986174 w 1095039"/>
              <a:gd name="connsiteY2" fmla="*/ 226075 h 941574"/>
              <a:gd name="connsiteX3" fmla="*/ 1083710 w 1095039"/>
              <a:gd name="connsiteY3" fmla="*/ 628411 h 941574"/>
              <a:gd name="connsiteX4" fmla="*/ 760622 w 1095039"/>
              <a:gd name="connsiteY4" fmla="*/ 933211 h 941574"/>
              <a:gd name="connsiteX5" fmla="*/ 144926 w 1095039"/>
              <a:gd name="connsiteY5" fmla="*/ 780811 h 941574"/>
              <a:gd name="connsiteX6" fmla="*/ 4718 w 1095039"/>
              <a:gd name="connsiteY6" fmla="*/ 366283 h 941574"/>
              <a:gd name="connsiteX7" fmla="*/ 224174 w 1095039"/>
              <a:gd name="connsiteY7" fmla="*/ 61483 h 941574"/>
              <a:gd name="connsiteX0" fmla="*/ 224174 w 1095039"/>
              <a:gd name="connsiteY0" fmla="*/ 64182 h 944273"/>
              <a:gd name="connsiteX1" fmla="*/ 644798 w 1095039"/>
              <a:gd name="connsiteY1" fmla="*/ 15414 h 944273"/>
              <a:gd name="connsiteX2" fmla="*/ 986174 w 1095039"/>
              <a:gd name="connsiteY2" fmla="*/ 228774 h 944273"/>
              <a:gd name="connsiteX3" fmla="*/ 1083710 w 1095039"/>
              <a:gd name="connsiteY3" fmla="*/ 631110 h 944273"/>
              <a:gd name="connsiteX4" fmla="*/ 760622 w 1095039"/>
              <a:gd name="connsiteY4" fmla="*/ 935910 h 944273"/>
              <a:gd name="connsiteX5" fmla="*/ 144926 w 1095039"/>
              <a:gd name="connsiteY5" fmla="*/ 783510 h 944273"/>
              <a:gd name="connsiteX6" fmla="*/ 4718 w 1095039"/>
              <a:gd name="connsiteY6" fmla="*/ 368982 h 944273"/>
              <a:gd name="connsiteX7" fmla="*/ 224174 w 1095039"/>
              <a:gd name="connsiteY7" fmla="*/ 64182 h 944273"/>
              <a:gd name="connsiteX0" fmla="*/ 224174 w 1095039"/>
              <a:gd name="connsiteY0" fmla="*/ 64182 h 955233"/>
              <a:gd name="connsiteX1" fmla="*/ 644798 w 1095039"/>
              <a:gd name="connsiteY1" fmla="*/ 15414 h 955233"/>
              <a:gd name="connsiteX2" fmla="*/ 986174 w 1095039"/>
              <a:gd name="connsiteY2" fmla="*/ 228774 h 955233"/>
              <a:gd name="connsiteX3" fmla="*/ 1083710 w 1095039"/>
              <a:gd name="connsiteY3" fmla="*/ 631110 h 955233"/>
              <a:gd name="connsiteX4" fmla="*/ 760622 w 1095039"/>
              <a:gd name="connsiteY4" fmla="*/ 948102 h 955233"/>
              <a:gd name="connsiteX5" fmla="*/ 144926 w 1095039"/>
              <a:gd name="connsiteY5" fmla="*/ 783510 h 955233"/>
              <a:gd name="connsiteX6" fmla="*/ 4718 w 1095039"/>
              <a:gd name="connsiteY6" fmla="*/ 368982 h 955233"/>
              <a:gd name="connsiteX7" fmla="*/ 224174 w 1095039"/>
              <a:gd name="connsiteY7" fmla="*/ 64182 h 955233"/>
              <a:gd name="connsiteX0" fmla="*/ 182431 w 1053296"/>
              <a:gd name="connsiteY0" fmla="*/ 64182 h 955233"/>
              <a:gd name="connsiteX1" fmla="*/ 603055 w 1053296"/>
              <a:gd name="connsiteY1" fmla="*/ 15414 h 955233"/>
              <a:gd name="connsiteX2" fmla="*/ 944431 w 1053296"/>
              <a:gd name="connsiteY2" fmla="*/ 228774 h 955233"/>
              <a:gd name="connsiteX3" fmla="*/ 1041967 w 1053296"/>
              <a:gd name="connsiteY3" fmla="*/ 631110 h 955233"/>
              <a:gd name="connsiteX4" fmla="*/ 718879 w 1053296"/>
              <a:gd name="connsiteY4" fmla="*/ 948102 h 955233"/>
              <a:gd name="connsiteX5" fmla="*/ 103183 w 1053296"/>
              <a:gd name="connsiteY5" fmla="*/ 783510 h 955233"/>
              <a:gd name="connsiteX6" fmla="*/ 11743 w 1053296"/>
              <a:gd name="connsiteY6" fmla="*/ 368982 h 955233"/>
              <a:gd name="connsiteX7" fmla="*/ 182431 w 1053296"/>
              <a:gd name="connsiteY7" fmla="*/ 64182 h 955233"/>
              <a:gd name="connsiteX0" fmla="*/ 170705 w 1041570"/>
              <a:gd name="connsiteY0" fmla="*/ 64182 h 959770"/>
              <a:gd name="connsiteX1" fmla="*/ 591329 w 1041570"/>
              <a:gd name="connsiteY1" fmla="*/ 15414 h 959770"/>
              <a:gd name="connsiteX2" fmla="*/ 932705 w 1041570"/>
              <a:gd name="connsiteY2" fmla="*/ 228774 h 959770"/>
              <a:gd name="connsiteX3" fmla="*/ 1030241 w 1041570"/>
              <a:gd name="connsiteY3" fmla="*/ 631110 h 959770"/>
              <a:gd name="connsiteX4" fmla="*/ 707153 w 1041570"/>
              <a:gd name="connsiteY4" fmla="*/ 948102 h 959770"/>
              <a:gd name="connsiteX5" fmla="*/ 164609 w 1041570"/>
              <a:gd name="connsiteY5" fmla="*/ 807894 h 959770"/>
              <a:gd name="connsiteX6" fmla="*/ 17 w 1041570"/>
              <a:gd name="connsiteY6" fmla="*/ 368982 h 959770"/>
              <a:gd name="connsiteX7" fmla="*/ 170705 w 1041570"/>
              <a:gd name="connsiteY7" fmla="*/ 64182 h 959770"/>
              <a:gd name="connsiteX0" fmla="*/ 196740 w 1067605"/>
              <a:gd name="connsiteY0" fmla="*/ 64182 h 953334"/>
              <a:gd name="connsiteX1" fmla="*/ 617364 w 1067605"/>
              <a:gd name="connsiteY1" fmla="*/ 15414 h 953334"/>
              <a:gd name="connsiteX2" fmla="*/ 958740 w 1067605"/>
              <a:gd name="connsiteY2" fmla="*/ 228774 h 953334"/>
              <a:gd name="connsiteX3" fmla="*/ 1056276 w 1067605"/>
              <a:gd name="connsiteY3" fmla="*/ 631110 h 953334"/>
              <a:gd name="connsiteX4" fmla="*/ 733188 w 1067605"/>
              <a:gd name="connsiteY4" fmla="*/ 948102 h 953334"/>
              <a:gd name="connsiteX5" fmla="*/ 26052 w 1067605"/>
              <a:gd name="connsiteY5" fmla="*/ 368982 h 953334"/>
              <a:gd name="connsiteX6" fmla="*/ 196740 w 1067605"/>
              <a:gd name="connsiteY6" fmla="*/ 64182 h 953334"/>
              <a:gd name="connsiteX0" fmla="*/ 196740 w 1067605"/>
              <a:gd name="connsiteY0" fmla="*/ 64182 h 954643"/>
              <a:gd name="connsiteX1" fmla="*/ 617364 w 1067605"/>
              <a:gd name="connsiteY1" fmla="*/ 15414 h 954643"/>
              <a:gd name="connsiteX2" fmla="*/ 958740 w 1067605"/>
              <a:gd name="connsiteY2" fmla="*/ 228774 h 954643"/>
              <a:gd name="connsiteX3" fmla="*/ 1056276 w 1067605"/>
              <a:gd name="connsiteY3" fmla="*/ 631110 h 954643"/>
              <a:gd name="connsiteX4" fmla="*/ 733188 w 1067605"/>
              <a:gd name="connsiteY4" fmla="*/ 948102 h 954643"/>
              <a:gd name="connsiteX5" fmla="*/ 26052 w 1067605"/>
              <a:gd name="connsiteY5" fmla="*/ 368982 h 954643"/>
              <a:gd name="connsiteX6" fmla="*/ 196740 w 1067605"/>
              <a:gd name="connsiteY6" fmla="*/ 64182 h 954643"/>
              <a:gd name="connsiteX0" fmla="*/ 196740 w 1067605"/>
              <a:gd name="connsiteY0" fmla="*/ 64182 h 948586"/>
              <a:gd name="connsiteX1" fmla="*/ 617364 w 1067605"/>
              <a:gd name="connsiteY1" fmla="*/ 15414 h 948586"/>
              <a:gd name="connsiteX2" fmla="*/ 958740 w 1067605"/>
              <a:gd name="connsiteY2" fmla="*/ 228774 h 948586"/>
              <a:gd name="connsiteX3" fmla="*/ 1056276 w 1067605"/>
              <a:gd name="connsiteY3" fmla="*/ 631110 h 948586"/>
              <a:gd name="connsiteX4" fmla="*/ 733188 w 1067605"/>
              <a:gd name="connsiteY4" fmla="*/ 948102 h 948586"/>
              <a:gd name="connsiteX5" fmla="*/ 26052 w 1067605"/>
              <a:gd name="connsiteY5" fmla="*/ 368982 h 948586"/>
              <a:gd name="connsiteX6" fmla="*/ 196740 w 1067605"/>
              <a:gd name="connsiteY6" fmla="*/ 64182 h 948586"/>
              <a:gd name="connsiteX0" fmla="*/ 258803 w 1129668"/>
              <a:gd name="connsiteY0" fmla="*/ 75016 h 958970"/>
              <a:gd name="connsiteX1" fmla="*/ 679427 w 1129668"/>
              <a:gd name="connsiteY1" fmla="*/ 26248 h 958970"/>
              <a:gd name="connsiteX2" fmla="*/ 1020803 w 1129668"/>
              <a:gd name="connsiteY2" fmla="*/ 239608 h 958970"/>
              <a:gd name="connsiteX3" fmla="*/ 1118339 w 1129668"/>
              <a:gd name="connsiteY3" fmla="*/ 641944 h 958970"/>
              <a:gd name="connsiteX4" fmla="*/ 795251 w 1129668"/>
              <a:gd name="connsiteY4" fmla="*/ 958936 h 958970"/>
              <a:gd name="connsiteX5" fmla="*/ 21059 w 1129668"/>
              <a:gd name="connsiteY5" fmla="*/ 623656 h 958970"/>
              <a:gd name="connsiteX6" fmla="*/ 258803 w 1129668"/>
              <a:gd name="connsiteY6" fmla="*/ 75016 h 958970"/>
              <a:gd name="connsiteX0" fmla="*/ 247201 w 1118066"/>
              <a:gd name="connsiteY0" fmla="*/ 75016 h 958970"/>
              <a:gd name="connsiteX1" fmla="*/ 667825 w 1118066"/>
              <a:gd name="connsiteY1" fmla="*/ 26248 h 958970"/>
              <a:gd name="connsiteX2" fmla="*/ 1009201 w 1118066"/>
              <a:gd name="connsiteY2" fmla="*/ 239608 h 958970"/>
              <a:gd name="connsiteX3" fmla="*/ 1106737 w 1118066"/>
              <a:gd name="connsiteY3" fmla="*/ 641944 h 958970"/>
              <a:gd name="connsiteX4" fmla="*/ 783649 w 1118066"/>
              <a:gd name="connsiteY4" fmla="*/ 958936 h 958970"/>
              <a:gd name="connsiteX5" fmla="*/ 9457 w 1118066"/>
              <a:gd name="connsiteY5" fmla="*/ 623656 h 958970"/>
              <a:gd name="connsiteX6" fmla="*/ 247201 w 1118066"/>
              <a:gd name="connsiteY6" fmla="*/ 75016 h 958970"/>
              <a:gd name="connsiteX0" fmla="*/ 200503 w 1071368"/>
              <a:gd name="connsiteY0" fmla="*/ 69524 h 954899"/>
              <a:gd name="connsiteX1" fmla="*/ 621127 w 1071368"/>
              <a:gd name="connsiteY1" fmla="*/ 20756 h 954899"/>
              <a:gd name="connsiteX2" fmla="*/ 962503 w 1071368"/>
              <a:gd name="connsiteY2" fmla="*/ 234116 h 954899"/>
              <a:gd name="connsiteX3" fmla="*/ 1060039 w 1071368"/>
              <a:gd name="connsiteY3" fmla="*/ 636452 h 954899"/>
              <a:gd name="connsiteX4" fmla="*/ 736951 w 1071368"/>
              <a:gd name="connsiteY4" fmla="*/ 953444 h 954899"/>
              <a:gd name="connsiteX5" fmla="*/ 11527 w 1071368"/>
              <a:gd name="connsiteY5" fmla="*/ 508436 h 954899"/>
              <a:gd name="connsiteX6" fmla="*/ 200503 w 1071368"/>
              <a:gd name="connsiteY6" fmla="*/ 69524 h 954899"/>
              <a:gd name="connsiteX0" fmla="*/ 198558 w 1069423"/>
              <a:gd name="connsiteY0" fmla="*/ 69524 h 954899"/>
              <a:gd name="connsiteX1" fmla="*/ 619182 w 1069423"/>
              <a:gd name="connsiteY1" fmla="*/ 20756 h 954899"/>
              <a:gd name="connsiteX2" fmla="*/ 960558 w 1069423"/>
              <a:gd name="connsiteY2" fmla="*/ 234116 h 954899"/>
              <a:gd name="connsiteX3" fmla="*/ 1058094 w 1069423"/>
              <a:gd name="connsiteY3" fmla="*/ 636452 h 954899"/>
              <a:gd name="connsiteX4" fmla="*/ 735006 w 1069423"/>
              <a:gd name="connsiteY4" fmla="*/ 953444 h 954899"/>
              <a:gd name="connsiteX5" fmla="*/ 9582 w 1069423"/>
              <a:gd name="connsiteY5" fmla="*/ 508436 h 954899"/>
              <a:gd name="connsiteX6" fmla="*/ 198558 w 1069423"/>
              <a:gd name="connsiteY6" fmla="*/ 69524 h 954899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2937 w 1062778"/>
              <a:gd name="connsiteY0" fmla="*/ 487701 h 934164"/>
              <a:gd name="connsiteX1" fmla="*/ 612537 w 1062778"/>
              <a:gd name="connsiteY1" fmla="*/ 21 h 934164"/>
              <a:gd name="connsiteX2" fmla="*/ 953913 w 1062778"/>
              <a:gd name="connsiteY2" fmla="*/ 213381 h 934164"/>
              <a:gd name="connsiteX3" fmla="*/ 1051449 w 1062778"/>
              <a:gd name="connsiteY3" fmla="*/ 615717 h 934164"/>
              <a:gd name="connsiteX4" fmla="*/ 728361 w 1062778"/>
              <a:gd name="connsiteY4" fmla="*/ 932709 h 934164"/>
              <a:gd name="connsiteX5" fmla="*/ 2937 w 1062778"/>
              <a:gd name="connsiteY5" fmla="*/ 487701 h 934164"/>
              <a:gd name="connsiteX0" fmla="*/ 1621 w 1061462"/>
              <a:gd name="connsiteY0" fmla="*/ 487723 h 934186"/>
              <a:gd name="connsiteX1" fmla="*/ 611221 w 1061462"/>
              <a:gd name="connsiteY1" fmla="*/ 43 h 934186"/>
              <a:gd name="connsiteX2" fmla="*/ 952597 w 1061462"/>
              <a:gd name="connsiteY2" fmla="*/ 213403 h 934186"/>
              <a:gd name="connsiteX3" fmla="*/ 1050133 w 1061462"/>
              <a:gd name="connsiteY3" fmla="*/ 615739 h 934186"/>
              <a:gd name="connsiteX4" fmla="*/ 727045 w 1061462"/>
              <a:gd name="connsiteY4" fmla="*/ 932731 h 934186"/>
              <a:gd name="connsiteX5" fmla="*/ 1621 w 1061462"/>
              <a:gd name="connsiteY5" fmla="*/ 487723 h 934186"/>
              <a:gd name="connsiteX0" fmla="*/ 256 w 1102769"/>
              <a:gd name="connsiteY0" fmla="*/ 585464 h 945308"/>
              <a:gd name="connsiteX1" fmla="*/ 652528 w 1102769"/>
              <a:gd name="connsiteY1" fmla="*/ 12440 h 945308"/>
              <a:gd name="connsiteX2" fmla="*/ 993904 w 1102769"/>
              <a:gd name="connsiteY2" fmla="*/ 225800 h 945308"/>
              <a:gd name="connsiteX3" fmla="*/ 1091440 w 1102769"/>
              <a:gd name="connsiteY3" fmla="*/ 628136 h 945308"/>
              <a:gd name="connsiteX4" fmla="*/ 768352 w 1102769"/>
              <a:gd name="connsiteY4" fmla="*/ 945128 h 945308"/>
              <a:gd name="connsiteX5" fmla="*/ 256 w 1102769"/>
              <a:gd name="connsiteY5" fmla="*/ 585464 h 945308"/>
              <a:gd name="connsiteX0" fmla="*/ 5539 w 1112501"/>
              <a:gd name="connsiteY0" fmla="*/ 556595 h 916439"/>
              <a:gd name="connsiteX1" fmla="*/ 456643 w 1112501"/>
              <a:gd name="connsiteY1" fmla="*/ 14051 h 916439"/>
              <a:gd name="connsiteX2" fmla="*/ 999187 w 1112501"/>
              <a:gd name="connsiteY2" fmla="*/ 196931 h 916439"/>
              <a:gd name="connsiteX3" fmla="*/ 1096723 w 1112501"/>
              <a:gd name="connsiteY3" fmla="*/ 599267 h 916439"/>
              <a:gd name="connsiteX4" fmla="*/ 773635 w 1112501"/>
              <a:gd name="connsiteY4" fmla="*/ 916259 h 916439"/>
              <a:gd name="connsiteX5" fmla="*/ 5539 w 1112501"/>
              <a:gd name="connsiteY5" fmla="*/ 556595 h 916439"/>
              <a:gd name="connsiteX0" fmla="*/ 5539 w 1112501"/>
              <a:gd name="connsiteY0" fmla="*/ 556595 h 972570"/>
              <a:gd name="connsiteX1" fmla="*/ 456643 w 1112501"/>
              <a:gd name="connsiteY1" fmla="*/ 14051 h 972570"/>
              <a:gd name="connsiteX2" fmla="*/ 999187 w 1112501"/>
              <a:gd name="connsiteY2" fmla="*/ 196931 h 972570"/>
              <a:gd name="connsiteX3" fmla="*/ 1096723 w 1112501"/>
              <a:gd name="connsiteY3" fmla="*/ 599267 h 972570"/>
              <a:gd name="connsiteX4" fmla="*/ 773635 w 1112501"/>
              <a:gd name="connsiteY4" fmla="*/ 916259 h 972570"/>
              <a:gd name="connsiteX5" fmla="*/ 5539 w 1112501"/>
              <a:gd name="connsiteY5" fmla="*/ 556595 h 972570"/>
              <a:gd name="connsiteX0" fmla="*/ 5539 w 1112501"/>
              <a:gd name="connsiteY0" fmla="*/ 556595 h 941920"/>
              <a:gd name="connsiteX1" fmla="*/ 456643 w 1112501"/>
              <a:gd name="connsiteY1" fmla="*/ 14051 h 941920"/>
              <a:gd name="connsiteX2" fmla="*/ 999187 w 1112501"/>
              <a:gd name="connsiteY2" fmla="*/ 196931 h 941920"/>
              <a:gd name="connsiteX3" fmla="*/ 1096723 w 1112501"/>
              <a:gd name="connsiteY3" fmla="*/ 599267 h 941920"/>
              <a:gd name="connsiteX4" fmla="*/ 773635 w 1112501"/>
              <a:gd name="connsiteY4" fmla="*/ 916259 h 941920"/>
              <a:gd name="connsiteX5" fmla="*/ 5539 w 1112501"/>
              <a:gd name="connsiteY5" fmla="*/ 556595 h 941920"/>
              <a:gd name="connsiteX0" fmla="*/ 18220 w 1130646"/>
              <a:gd name="connsiteY0" fmla="*/ 568096 h 953537"/>
              <a:gd name="connsiteX1" fmla="*/ 304732 w 1130646"/>
              <a:gd name="connsiteY1" fmla="*/ 13360 h 953537"/>
              <a:gd name="connsiteX2" fmla="*/ 1011868 w 1130646"/>
              <a:gd name="connsiteY2" fmla="*/ 208432 h 953537"/>
              <a:gd name="connsiteX3" fmla="*/ 1109404 w 1130646"/>
              <a:gd name="connsiteY3" fmla="*/ 610768 h 953537"/>
              <a:gd name="connsiteX4" fmla="*/ 786316 w 1130646"/>
              <a:gd name="connsiteY4" fmla="*/ 927760 h 953537"/>
              <a:gd name="connsiteX5" fmla="*/ 18220 w 1130646"/>
              <a:gd name="connsiteY5" fmla="*/ 568096 h 953537"/>
              <a:gd name="connsiteX0" fmla="*/ 16925 w 1109493"/>
              <a:gd name="connsiteY0" fmla="*/ 581513 h 966954"/>
              <a:gd name="connsiteX1" fmla="*/ 303437 w 1109493"/>
              <a:gd name="connsiteY1" fmla="*/ 26777 h 966954"/>
              <a:gd name="connsiteX2" fmla="*/ 876461 w 1109493"/>
              <a:gd name="connsiteY2" fmla="*/ 142601 h 966954"/>
              <a:gd name="connsiteX3" fmla="*/ 1108109 w 1109493"/>
              <a:gd name="connsiteY3" fmla="*/ 624185 h 966954"/>
              <a:gd name="connsiteX4" fmla="*/ 785021 w 1109493"/>
              <a:gd name="connsiteY4" fmla="*/ 941177 h 966954"/>
              <a:gd name="connsiteX5" fmla="*/ 16925 w 1109493"/>
              <a:gd name="connsiteY5" fmla="*/ 581513 h 966954"/>
              <a:gd name="connsiteX0" fmla="*/ 16925 w 1109493"/>
              <a:gd name="connsiteY0" fmla="*/ 581661 h 941582"/>
              <a:gd name="connsiteX1" fmla="*/ 303437 w 1109493"/>
              <a:gd name="connsiteY1" fmla="*/ 26925 h 941582"/>
              <a:gd name="connsiteX2" fmla="*/ 876461 w 1109493"/>
              <a:gd name="connsiteY2" fmla="*/ 142749 h 941582"/>
              <a:gd name="connsiteX3" fmla="*/ 1108109 w 1109493"/>
              <a:gd name="connsiteY3" fmla="*/ 630429 h 941582"/>
              <a:gd name="connsiteX4" fmla="*/ 785021 w 1109493"/>
              <a:gd name="connsiteY4" fmla="*/ 941325 h 941582"/>
              <a:gd name="connsiteX5" fmla="*/ 16925 w 1109493"/>
              <a:gd name="connsiteY5" fmla="*/ 581661 h 941582"/>
              <a:gd name="connsiteX0" fmla="*/ 16925 w 1109493"/>
              <a:gd name="connsiteY0" fmla="*/ 581661 h 988380"/>
              <a:gd name="connsiteX1" fmla="*/ 303437 w 1109493"/>
              <a:gd name="connsiteY1" fmla="*/ 26925 h 988380"/>
              <a:gd name="connsiteX2" fmla="*/ 876461 w 1109493"/>
              <a:gd name="connsiteY2" fmla="*/ 142749 h 988380"/>
              <a:gd name="connsiteX3" fmla="*/ 1108109 w 1109493"/>
              <a:gd name="connsiteY3" fmla="*/ 630429 h 988380"/>
              <a:gd name="connsiteX4" fmla="*/ 785021 w 1109493"/>
              <a:gd name="connsiteY4" fmla="*/ 941325 h 988380"/>
              <a:gd name="connsiteX5" fmla="*/ 16925 w 1109493"/>
              <a:gd name="connsiteY5" fmla="*/ 581661 h 988380"/>
              <a:gd name="connsiteX0" fmla="*/ 16635 w 1115299"/>
              <a:gd name="connsiteY0" fmla="*/ 699223 h 949821"/>
              <a:gd name="connsiteX1" fmla="*/ 309243 w 1115299"/>
              <a:gd name="connsiteY1" fmla="*/ 34759 h 949821"/>
              <a:gd name="connsiteX2" fmla="*/ 882267 w 1115299"/>
              <a:gd name="connsiteY2" fmla="*/ 150583 h 949821"/>
              <a:gd name="connsiteX3" fmla="*/ 1113915 w 1115299"/>
              <a:gd name="connsiteY3" fmla="*/ 638263 h 949821"/>
              <a:gd name="connsiteX4" fmla="*/ 790827 w 1115299"/>
              <a:gd name="connsiteY4" fmla="*/ 949159 h 949821"/>
              <a:gd name="connsiteX5" fmla="*/ 16635 w 1115299"/>
              <a:gd name="connsiteY5" fmla="*/ 699223 h 949821"/>
              <a:gd name="connsiteX0" fmla="*/ 31119 w 1129783"/>
              <a:gd name="connsiteY0" fmla="*/ 699223 h 995790"/>
              <a:gd name="connsiteX1" fmla="*/ 323727 w 1129783"/>
              <a:gd name="connsiteY1" fmla="*/ 34759 h 995790"/>
              <a:gd name="connsiteX2" fmla="*/ 896751 w 1129783"/>
              <a:gd name="connsiteY2" fmla="*/ 150583 h 995790"/>
              <a:gd name="connsiteX3" fmla="*/ 1128399 w 1129783"/>
              <a:gd name="connsiteY3" fmla="*/ 638263 h 995790"/>
              <a:gd name="connsiteX4" fmla="*/ 805311 w 1129783"/>
              <a:gd name="connsiteY4" fmla="*/ 949159 h 995790"/>
              <a:gd name="connsiteX5" fmla="*/ 31119 w 1129783"/>
              <a:gd name="connsiteY5" fmla="*/ 699223 h 995790"/>
              <a:gd name="connsiteX0" fmla="*/ 78489 w 1177153"/>
              <a:gd name="connsiteY0" fmla="*/ 699223 h 962043"/>
              <a:gd name="connsiteX1" fmla="*/ 371097 w 1177153"/>
              <a:gd name="connsiteY1" fmla="*/ 34759 h 962043"/>
              <a:gd name="connsiteX2" fmla="*/ 944121 w 1177153"/>
              <a:gd name="connsiteY2" fmla="*/ 150583 h 962043"/>
              <a:gd name="connsiteX3" fmla="*/ 1175769 w 1177153"/>
              <a:gd name="connsiteY3" fmla="*/ 638263 h 962043"/>
              <a:gd name="connsiteX4" fmla="*/ 852681 w 1177153"/>
              <a:gd name="connsiteY4" fmla="*/ 949159 h 962043"/>
              <a:gd name="connsiteX5" fmla="*/ 78489 w 1177153"/>
              <a:gd name="connsiteY5" fmla="*/ 699223 h 962043"/>
              <a:gd name="connsiteX0" fmla="*/ 81165 w 1179829"/>
              <a:gd name="connsiteY0" fmla="*/ 683679 h 946499"/>
              <a:gd name="connsiteX1" fmla="*/ 373773 w 1179829"/>
              <a:gd name="connsiteY1" fmla="*/ 19215 h 946499"/>
              <a:gd name="connsiteX2" fmla="*/ 946797 w 1179829"/>
              <a:gd name="connsiteY2" fmla="*/ 135039 h 946499"/>
              <a:gd name="connsiteX3" fmla="*/ 1178445 w 1179829"/>
              <a:gd name="connsiteY3" fmla="*/ 622719 h 946499"/>
              <a:gd name="connsiteX4" fmla="*/ 855357 w 1179829"/>
              <a:gd name="connsiteY4" fmla="*/ 933615 h 946499"/>
              <a:gd name="connsiteX5" fmla="*/ 81165 w 1179829"/>
              <a:gd name="connsiteY5" fmla="*/ 683679 h 946499"/>
              <a:gd name="connsiteX0" fmla="*/ 13260 w 1114871"/>
              <a:gd name="connsiteY0" fmla="*/ 683679 h 970066"/>
              <a:gd name="connsiteX1" fmla="*/ 305868 w 1114871"/>
              <a:gd name="connsiteY1" fmla="*/ 19215 h 970066"/>
              <a:gd name="connsiteX2" fmla="*/ 878892 w 1114871"/>
              <a:gd name="connsiteY2" fmla="*/ 135039 h 970066"/>
              <a:gd name="connsiteX3" fmla="*/ 1110540 w 1114871"/>
              <a:gd name="connsiteY3" fmla="*/ 622719 h 970066"/>
              <a:gd name="connsiteX4" fmla="*/ 701240 w 1114871"/>
              <a:gd name="connsiteY4" fmla="*/ 969537 h 970066"/>
              <a:gd name="connsiteX5" fmla="*/ 13260 w 1114871"/>
              <a:gd name="connsiteY5" fmla="*/ 683679 h 970066"/>
              <a:gd name="connsiteX0" fmla="*/ 38409 w 1140018"/>
              <a:gd name="connsiteY0" fmla="*/ 683679 h 972002"/>
              <a:gd name="connsiteX1" fmla="*/ 331017 w 1140018"/>
              <a:gd name="connsiteY1" fmla="*/ 19215 h 972002"/>
              <a:gd name="connsiteX2" fmla="*/ 904041 w 1140018"/>
              <a:gd name="connsiteY2" fmla="*/ 135039 h 972002"/>
              <a:gd name="connsiteX3" fmla="*/ 1135689 w 1140018"/>
              <a:gd name="connsiteY3" fmla="*/ 622719 h 972002"/>
              <a:gd name="connsiteX4" fmla="*/ 726389 w 1140018"/>
              <a:gd name="connsiteY4" fmla="*/ 969537 h 972002"/>
              <a:gd name="connsiteX5" fmla="*/ 38409 w 1140018"/>
              <a:gd name="connsiteY5" fmla="*/ 683679 h 972002"/>
              <a:gd name="connsiteX0" fmla="*/ 63813 w 1165424"/>
              <a:gd name="connsiteY0" fmla="*/ 683679 h 972002"/>
              <a:gd name="connsiteX1" fmla="*/ 356421 w 1165424"/>
              <a:gd name="connsiteY1" fmla="*/ 19215 h 972002"/>
              <a:gd name="connsiteX2" fmla="*/ 929445 w 1165424"/>
              <a:gd name="connsiteY2" fmla="*/ 135039 h 972002"/>
              <a:gd name="connsiteX3" fmla="*/ 1161093 w 1165424"/>
              <a:gd name="connsiteY3" fmla="*/ 622719 h 972002"/>
              <a:gd name="connsiteX4" fmla="*/ 751793 w 1165424"/>
              <a:gd name="connsiteY4" fmla="*/ 969537 h 972002"/>
              <a:gd name="connsiteX5" fmla="*/ 63813 w 1165424"/>
              <a:gd name="connsiteY5" fmla="*/ 683679 h 972002"/>
              <a:gd name="connsiteX0" fmla="*/ 63813 w 1165423"/>
              <a:gd name="connsiteY0" fmla="*/ 683679 h 972002"/>
              <a:gd name="connsiteX1" fmla="*/ 356421 w 1165423"/>
              <a:gd name="connsiteY1" fmla="*/ 19215 h 972002"/>
              <a:gd name="connsiteX2" fmla="*/ 929445 w 1165423"/>
              <a:gd name="connsiteY2" fmla="*/ 135039 h 972002"/>
              <a:gd name="connsiteX3" fmla="*/ 1161093 w 1165423"/>
              <a:gd name="connsiteY3" fmla="*/ 622719 h 972002"/>
              <a:gd name="connsiteX4" fmla="*/ 751793 w 1165423"/>
              <a:gd name="connsiteY4" fmla="*/ 969537 h 972002"/>
              <a:gd name="connsiteX5" fmla="*/ 63813 w 1165423"/>
              <a:gd name="connsiteY5" fmla="*/ 683679 h 972002"/>
              <a:gd name="connsiteX0" fmla="*/ 63813 w 1165423"/>
              <a:gd name="connsiteY0" fmla="*/ 683679 h 969964"/>
              <a:gd name="connsiteX1" fmla="*/ 356421 w 1165423"/>
              <a:gd name="connsiteY1" fmla="*/ 19215 h 969964"/>
              <a:gd name="connsiteX2" fmla="*/ 929445 w 1165423"/>
              <a:gd name="connsiteY2" fmla="*/ 135039 h 969964"/>
              <a:gd name="connsiteX3" fmla="*/ 1161093 w 1165423"/>
              <a:gd name="connsiteY3" fmla="*/ 622719 h 969964"/>
              <a:gd name="connsiteX4" fmla="*/ 751793 w 1165423"/>
              <a:gd name="connsiteY4" fmla="*/ 969537 h 969964"/>
              <a:gd name="connsiteX5" fmla="*/ 63813 w 1165423"/>
              <a:gd name="connsiteY5" fmla="*/ 683679 h 969964"/>
              <a:gd name="connsiteX0" fmla="*/ 63813 w 1165423"/>
              <a:gd name="connsiteY0" fmla="*/ 683679 h 976926"/>
              <a:gd name="connsiteX1" fmla="*/ 356421 w 1165423"/>
              <a:gd name="connsiteY1" fmla="*/ 19215 h 976926"/>
              <a:gd name="connsiteX2" fmla="*/ 929445 w 1165423"/>
              <a:gd name="connsiteY2" fmla="*/ 135039 h 976926"/>
              <a:gd name="connsiteX3" fmla="*/ 1161093 w 1165423"/>
              <a:gd name="connsiteY3" fmla="*/ 622719 h 976926"/>
              <a:gd name="connsiteX4" fmla="*/ 751793 w 1165423"/>
              <a:gd name="connsiteY4" fmla="*/ 969537 h 976926"/>
              <a:gd name="connsiteX5" fmla="*/ 63813 w 1165423"/>
              <a:gd name="connsiteY5" fmla="*/ 683679 h 976926"/>
              <a:gd name="connsiteX0" fmla="*/ 63813 w 1168058"/>
              <a:gd name="connsiteY0" fmla="*/ 701233 h 994479"/>
              <a:gd name="connsiteX1" fmla="*/ 356421 w 1168058"/>
              <a:gd name="connsiteY1" fmla="*/ 36769 h 994479"/>
              <a:gd name="connsiteX2" fmla="*/ 929445 w 1168058"/>
              <a:gd name="connsiteY2" fmla="*/ 152593 h 994479"/>
              <a:gd name="connsiteX3" fmla="*/ 1161093 w 1168058"/>
              <a:gd name="connsiteY3" fmla="*/ 640273 h 994479"/>
              <a:gd name="connsiteX4" fmla="*/ 751793 w 1168058"/>
              <a:gd name="connsiteY4" fmla="*/ 987091 h 994479"/>
              <a:gd name="connsiteX5" fmla="*/ 63813 w 1168058"/>
              <a:gd name="connsiteY5" fmla="*/ 701233 h 994479"/>
              <a:gd name="connsiteX0" fmla="*/ 29838 w 1131978"/>
              <a:gd name="connsiteY0" fmla="*/ 659228 h 947634"/>
              <a:gd name="connsiteX1" fmla="*/ 214681 w 1131978"/>
              <a:gd name="connsiteY1" fmla="*/ 23501 h 947634"/>
              <a:gd name="connsiteX2" fmla="*/ 895470 w 1131978"/>
              <a:gd name="connsiteY2" fmla="*/ 110588 h 947634"/>
              <a:gd name="connsiteX3" fmla="*/ 1127118 w 1131978"/>
              <a:gd name="connsiteY3" fmla="*/ 598268 h 947634"/>
              <a:gd name="connsiteX4" fmla="*/ 717818 w 1131978"/>
              <a:gd name="connsiteY4" fmla="*/ 945086 h 947634"/>
              <a:gd name="connsiteX5" fmla="*/ 29838 w 1131978"/>
              <a:gd name="connsiteY5" fmla="*/ 659228 h 947634"/>
              <a:gd name="connsiteX0" fmla="*/ 28371 w 1130511"/>
              <a:gd name="connsiteY0" fmla="*/ 703707 h 992113"/>
              <a:gd name="connsiteX1" fmla="*/ 213214 w 1130511"/>
              <a:gd name="connsiteY1" fmla="*/ 67980 h 992113"/>
              <a:gd name="connsiteX2" fmla="*/ 894003 w 1130511"/>
              <a:gd name="connsiteY2" fmla="*/ 155067 h 992113"/>
              <a:gd name="connsiteX3" fmla="*/ 1125651 w 1130511"/>
              <a:gd name="connsiteY3" fmla="*/ 642747 h 992113"/>
              <a:gd name="connsiteX4" fmla="*/ 716351 w 1130511"/>
              <a:gd name="connsiteY4" fmla="*/ 989565 h 992113"/>
              <a:gd name="connsiteX5" fmla="*/ 28371 w 1130511"/>
              <a:gd name="connsiteY5" fmla="*/ 703707 h 992113"/>
              <a:gd name="connsiteX0" fmla="*/ 53234 w 1155374"/>
              <a:gd name="connsiteY0" fmla="*/ 716661 h 1005067"/>
              <a:gd name="connsiteX1" fmla="*/ 238077 w 1155374"/>
              <a:gd name="connsiteY1" fmla="*/ 80934 h 1005067"/>
              <a:gd name="connsiteX2" fmla="*/ 918866 w 1155374"/>
              <a:gd name="connsiteY2" fmla="*/ 168021 h 1005067"/>
              <a:gd name="connsiteX3" fmla="*/ 1150514 w 1155374"/>
              <a:gd name="connsiteY3" fmla="*/ 655701 h 1005067"/>
              <a:gd name="connsiteX4" fmla="*/ 741214 w 1155374"/>
              <a:gd name="connsiteY4" fmla="*/ 1002519 h 1005067"/>
              <a:gd name="connsiteX5" fmla="*/ 53234 w 1155374"/>
              <a:gd name="connsiteY5" fmla="*/ 716661 h 1005067"/>
              <a:gd name="connsiteX0" fmla="*/ 65886 w 1168026"/>
              <a:gd name="connsiteY0" fmla="*/ 716661 h 1006843"/>
              <a:gd name="connsiteX1" fmla="*/ 250729 w 1168026"/>
              <a:gd name="connsiteY1" fmla="*/ 80934 h 1006843"/>
              <a:gd name="connsiteX2" fmla="*/ 931518 w 1168026"/>
              <a:gd name="connsiteY2" fmla="*/ 168021 h 1006843"/>
              <a:gd name="connsiteX3" fmla="*/ 1163166 w 1168026"/>
              <a:gd name="connsiteY3" fmla="*/ 655701 h 1006843"/>
              <a:gd name="connsiteX4" fmla="*/ 753866 w 1168026"/>
              <a:gd name="connsiteY4" fmla="*/ 1002519 h 1006843"/>
              <a:gd name="connsiteX5" fmla="*/ 65886 w 1168026"/>
              <a:gd name="connsiteY5" fmla="*/ 716661 h 1006843"/>
              <a:gd name="connsiteX0" fmla="*/ 34166 w 1179412"/>
              <a:gd name="connsiteY0" fmla="*/ 690786 h 964025"/>
              <a:gd name="connsiteX1" fmla="*/ 262115 w 1179412"/>
              <a:gd name="connsiteY1" fmla="*/ 40691 h 964025"/>
              <a:gd name="connsiteX2" fmla="*/ 942904 w 1179412"/>
              <a:gd name="connsiteY2" fmla="*/ 127778 h 964025"/>
              <a:gd name="connsiteX3" fmla="*/ 1174552 w 1179412"/>
              <a:gd name="connsiteY3" fmla="*/ 615458 h 964025"/>
              <a:gd name="connsiteX4" fmla="*/ 765252 w 1179412"/>
              <a:gd name="connsiteY4" fmla="*/ 962276 h 964025"/>
              <a:gd name="connsiteX5" fmla="*/ 34166 w 1179412"/>
              <a:gd name="connsiteY5" fmla="*/ 690786 h 964025"/>
              <a:gd name="connsiteX0" fmla="*/ 34550 w 1181740"/>
              <a:gd name="connsiteY0" fmla="*/ 712048 h 985287"/>
              <a:gd name="connsiteX1" fmla="*/ 262499 w 1181740"/>
              <a:gd name="connsiteY1" fmla="*/ 61953 h 985287"/>
              <a:gd name="connsiteX2" fmla="*/ 964841 w 1181740"/>
              <a:gd name="connsiteY2" fmla="*/ 91565 h 985287"/>
              <a:gd name="connsiteX3" fmla="*/ 1174936 w 1181740"/>
              <a:gd name="connsiteY3" fmla="*/ 636720 h 985287"/>
              <a:gd name="connsiteX4" fmla="*/ 765636 w 1181740"/>
              <a:gd name="connsiteY4" fmla="*/ 983538 h 985287"/>
              <a:gd name="connsiteX5" fmla="*/ 34550 w 1181740"/>
              <a:gd name="connsiteY5" fmla="*/ 712048 h 985287"/>
              <a:gd name="connsiteX0" fmla="*/ 34550 w 1174884"/>
              <a:gd name="connsiteY0" fmla="*/ 706784 h 985054"/>
              <a:gd name="connsiteX1" fmla="*/ 262499 w 1174884"/>
              <a:gd name="connsiteY1" fmla="*/ 56689 h 985054"/>
              <a:gd name="connsiteX2" fmla="*/ 964841 w 1174884"/>
              <a:gd name="connsiteY2" fmla="*/ 86301 h 985054"/>
              <a:gd name="connsiteX3" fmla="*/ 1167752 w 1174884"/>
              <a:gd name="connsiteY3" fmla="*/ 523691 h 985054"/>
              <a:gd name="connsiteX4" fmla="*/ 765636 w 1174884"/>
              <a:gd name="connsiteY4" fmla="*/ 978274 h 985054"/>
              <a:gd name="connsiteX5" fmla="*/ 34550 w 1174884"/>
              <a:gd name="connsiteY5" fmla="*/ 706784 h 985054"/>
              <a:gd name="connsiteX0" fmla="*/ 28445 w 1164931"/>
              <a:gd name="connsiteY0" fmla="*/ 706784 h 989345"/>
              <a:gd name="connsiteX1" fmla="*/ 256394 w 1164931"/>
              <a:gd name="connsiteY1" fmla="*/ 56689 h 989345"/>
              <a:gd name="connsiteX2" fmla="*/ 958736 w 1164931"/>
              <a:gd name="connsiteY2" fmla="*/ 86301 h 989345"/>
              <a:gd name="connsiteX3" fmla="*/ 1161647 w 1164931"/>
              <a:gd name="connsiteY3" fmla="*/ 523691 h 989345"/>
              <a:gd name="connsiteX4" fmla="*/ 838558 w 1164931"/>
              <a:gd name="connsiteY4" fmla="*/ 985458 h 989345"/>
              <a:gd name="connsiteX5" fmla="*/ 28445 w 1164931"/>
              <a:gd name="connsiteY5" fmla="*/ 706784 h 989345"/>
              <a:gd name="connsiteX0" fmla="*/ 28445 w 1178514"/>
              <a:gd name="connsiteY0" fmla="*/ 706784 h 1016358"/>
              <a:gd name="connsiteX1" fmla="*/ 256394 w 1178514"/>
              <a:gd name="connsiteY1" fmla="*/ 56689 h 1016358"/>
              <a:gd name="connsiteX2" fmla="*/ 958736 w 1178514"/>
              <a:gd name="connsiteY2" fmla="*/ 86301 h 1016358"/>
              <a:gd name="connsiteX3" fmla="*/ 1161647 w 1178514"/>
              <a:gd name="connsiteY3" fmla="*/ 523691 h 1016358"/>
              <a:gd name="connsiteX4" fmla="*/ 838558 w 1178514"/>
              <a:gd name="connsiteY4" fmla="*/ 985458 h 1016358"/>
              <a:gd name="connsiteX5" fmla="*/ 28445 w 1178514"/>
              <a:gd name="connsiteY5" fmla="*/ 706784 h 1016358"/>
              <a:gd name="connsiteX0" fmla="*/ 28445 w 1170508"/>
              <a:gd name="connsiteY0" fmla="*/ 706784 h 1016358"/>
              <a:gd name="connsiteX1" fmla="*/ 256394 w 1170508"/>
              <a:gd name="connsiteY1" fmla="*/ 56689 h 1016358"/>
              <a:gd name="connsiteX2" fmla="*/ 958736 w 1170508"/>
              <a:gd name="connsiteY2" fmla="*/ 86301 h 1016358"/>
              <a:gd name="connsiteX3" fmla="*/ 1161647 w 1170508"/>
              <a:gd name="connsiteY3" fmla="*/ 523691 h 1016358"/>
              <a:gd name="connsiteX4" fmla="*/ 838558 w 1170508"/>
              <a:gd name="connsiteY4" fmla="*/ 985458 h 1016358"/>
              <a:gd name="connsiteX5" fmla="*/ 28445 w 1170508"/>
              <a:gd name="connsiteY5" fmla="*/ 706784 h 1016358"/>
              <a:gd name="connsiteX0" fmla="*/ 28445 w 1164931"/>
              <a:gd name="connsiteY0" fmla="*/ 706784 h 1011151"/>
              <a:gd name="connsiteX1" fmla="*/ 256394 w 1164931"/>
              <a:gd name="connsiteY1" fmla="*/ 56689 h 1011151"/>
              <a:gd name="connsiteX2" fmla="*/ 958736 w 1164931"/>
              <a:gd name="connsiteY2" fmla="*/ 86301 h 1011151"/>
              <a:gd name="connsiteX3" fmla="*/ 1161647 w 1164931"/>
              <a:gd name="connsiteY3" fmla="*/ 523691 h 1011151"/>
              <a:gd name="connsiteX4" fmla="*/ 838558 w 1164931"/>
              <a:gd name="connsiteY4" fmla="*/ 985458 h 1011151"/>
              <a:gd name="connsiteX5" fmla="*/ 28445 w 1164931"/>
              <a:gd name="connsiteY5" fmla="*/ 706784 h 1011151"/>
              <a:gd name="connsiteX0" fmla="*/ 28445 w 1164931"/>
              <a:gd name="connsiteY0" fmla="*/ 706784 h 1019020"/>
              <a:gd name="connsiteX1" fmla="*/ 256394 w 1164931"/>
              <a:gd name="connsiteY1" fmla="*/ 56689 h 1019020"/>
              <a:gd name="connsiteX2" fmla="*/ 958736 w 1164931"/>
              <a:gd name="connsiteY2" fmla="*/ 86301 h 1019020"/>
              <a:gd name="connsiteX3" fmla="*/ 1161647 w 1164931"/>
              <a:gd name="connsiteY3" fmla="*/ 523691 h 1019020"/>
              <a:gd name="connsiteX4" fmla="*/ 838558 w 1164931"/>
              <a:gd name="connsiteY4" fmla="*/ 985458 h 1019020"/>
              <a:gd name="connsiteX5" fmla="*/ 28445 w 1164931"/>
              <a:gd name="connsiteY5" fmla="*/ 706784 h 1019020"/>
              <a:gd name="connsiteX0" fmla="*/ 63507 w 1199993"/>
              <a:gd name="connsiteY0" fmla="*/ 706784 h 1029137"/>
              <a:gd name="connsiteX1" fmla="*/ 291456 w 1199993"/>
              <a:gd name="connsiteY1" fmla="*/ 56689 h 1029137"/>
              <a:gd name="connsiteX2" fmla="*/ 993798 w 1199993"/>
              <a:gd name="connsiteY2" fmla="*/ 86301 h 1029137"/>
              <a:gd name="connsiteX3" fmla="*/ 1196709 w 1199993"/>
              <a:gd name="connsiteY3" fmla="*/ 523691 h 1029137"/>
              <a:gd name="connsiteX4" fmla="*/ 873620 w 1199993"/>
              <a:gd name="connsiteY4" fmla="*/ 985458 h 1029137"/>
              <a:gd name="connsiteX5" fmla="*/ 63507 w 1199993"/>
              <a:gd name="connsiteY5" fmla="*/ 706784 h 1029137"/>
              <a:gd name="connsiteX0" fmla="*/ 60501 w 1196987"/>
              <a:gd name="connsiteY0" fmla="*/ 706784 h 1034334"/>
              <a:gd name="connsiteX1" fmla="*/ 288450 w 1196987"/>
              <a:gd name="connsiteY1" fmla="*/ 56689 h 1034334"/>
              <a:gd name="connsiteX2" fmla="*/ 990792 w 1196987"/>
              <a:gd name="connsiteY2" fmla="*/ 86301 h 1034334"/>
              <a:gd name="connsiteX3" fmla="*/ 1193703 w 1196987"/>
              <a:gd name="connsiteY3" fmla="*/ 523691 h 1034334"/>
              <a:gd name="connsiteX4" fmla="*/ 870614 w 1196987"/>
              <a:gd name="connsiteY4" fmla="*/ 985458 h 1034334"/>
              <a:gd name="connsiteX5" fmla="*/ 60501 w 1196987"/>
              <a:gd name="connsiteY5" fmla="*/ 706784 h 1034334"/>
              <a:gd name="connsiteX0" fmla="*/ 29708 w 1166233"/>
              <a:gd name="connsiteY0" fmla="*/ 671161 h 982581"/>
              <a:gd name="connsiteX1" fmla="*/ 250473 w 1166233"/>
              <a:gd name="connsiteY1" fmla="*/ 78540 h 982581"/>
              <a:gd name="connsiteX2" fmla="*/ 959999 w 1166233"/>
              <a:gd name="connsiteY2" fmla="*/ 50678 h 982581"/>
              <a:gd name="connsiteX3" fmla="*/ 1162910 w 1166233"/>
              <a:gd name="connsiteY3" fmla="*/ 488068 h 982581"/>
              <a:gd name="connsiteX4" fmla="*/ 839821 w 1166233"/>
              <a:gd name="connsiteY4" fmla="*/ 949835 h 982581"/>
              <a:gd name="connsiteX5" fmla="*/ 29708 w 1166233"/>
              <a:gd name="connsiteY5" fmla="*/ 671161 h 982581"/>
              <a:gd name="connsiteX0" fmla="*/ 28669 w 1165194"/>
              <a:gd name="connsiteY0" fmla="*/ 704751 h 1016173"/>
              <a:gd name="connsiteX1" fmla="*/ 249434 w 1165194"/>
              <a:gd name="connsiteY1" fmla="*/ 112130 h 1016173"/>
              <a:gd name="connsiteX2" fmla="*/ 958960 w 1165194"/>
              <a:gd name="connsiteY2" fmla="*/ 84268 h 1016173"/>
              <a:gd name="connsiteX3" fmla="*/ 1161871 w 1165194"/>
              <a:gd name="connsiteY3" fmla="*/ 521658 h 1016173"/>
              <a:gd name="connsiteX4" fmla="*/ 838782 w 1165194"/>
              <a:gd name="connsiteY4" fmla="*/ 983425 h 1016173"/>
              <a:gd name="connsiteX5" fmla="*/ 28669 w 1165194"/>
              <a:gd name="connsiteY5" fmla="*/ 704751 h 1016173"/>
              <a:gd name="connsiteX0" fmla="*/ 42170 w 1085299"/>
              <a:gd name="connsiteY0" fmla="*/ 747299 h 963715"/>
              <a:gd name="connsiteX1" fmla="*/ 169539 w 1085299"/>
              <a:gd name="connsiteY1" fmla="*/ 82835 h 963715"/>
              <a:gd name="connsiteX2" fmla="*/ 879065 w 1085299"/>
              <a:gd name="connsiteY2" fmla="*/ 54973 h 963715"/>
              <a:gd name="connsiteX3" fmla="*/ 1081976 w 1085299"/>
              <a:gd name="connsiteY3" fmla="*/ 492363 h 963715"/>
              <a:gd name="connsiteX4" fmla="*/ 758887 w 1085299"/>
              <a:gd name="connsiteY4" fmla="*/ 954130 h 963715"/>
              <a:gd name="connsiteX5" fmla="*/ 42170 w 1085299"/>
              <a:gd name="connsiteY5" fmla="*/ 747299 h 963715"/>
              <a:gd name="connsiteX0" fmla="*/ 108943 w 1152072"/>
              <a:gd name="connsiteY0" fmla="*/ 747299 h 973480"/>
              <a:gd name="connsiteX1" fmla="*/ 236312 w 1152072"/>
              <a:gd name="connsiteY1" fmla="*/ 82835 h 973480"/>
              <a:gd name="connsiteX2" fmla="*/ 945838 w 1152072"/>
              <a:gd name="connsiteY2" fmla="*/ 54973 h 973480"/>
              <a:gd name="connsiteX3" fmla="*/ 1148749 w 1152072"/>
              <a:gd name="connsiteY3" fmla="*/ 492363 h 973480"/>
              <a:gd name="connsiteX4" fmla="*/ 825660 w 1152072"/>
              <a:gd name="connsiteY4" fmla="*/ 954130 h 973480"/>
              <a:gd name="connsiteX5" fmla="*/ 108943 w 1152072"/>
              <a:gd name="connsiteY5" fmla="*/ 747299 h 973480"/>
              <a:gd name="connsiteX0" fmla="*/ 107968 w 1149374"/>
              <a:gd name="connsiteY0" fmla="*/ 780532 h 1006713"/>
              <a:gd name="connsiteX1" fmla="*/ 235337 w 1149374"/>
              <a:gd name="connsiteY1" fmla="*/ 116068 h 1006713"/>
              <a:gd name="connsiteX2" fmla="*/ 916125 w 1149374"/>
              <a:gd name="connsiteY2" fmla="*/ 37915 h 1006713"/>
              <a:gd name="connsiteX3" fmla="*/ 1147774 w 1149374"/>
              <a:gd name="connsiteY3" fmla="*/ 525596 h 1006713"/>
              <a:gd name="connsiteX4" fmla="*/ 824685 w 1149374"/>
              <a:gd name="connsiteY4" fmla="*/ 987363 h 1006713"/>
              <a:gd name="connsiteX5" fmla="*/ 107968 w 1149374"/>
              <a:gd name="connsiteY5" fmla="*/ 780532 h 1006713"/>
              <a:gd name="connsiteX0" fmla="*/ 107968 w 1155561"/>
              <a:gd name="connsiteY0" fmla="*/ 790050 h 1016231"/>
              <a:gd name="connsiteX1" fmla="*/ 235337 w 1155561"/>
              <a:gd name="connsiteY1" fmla="*/ 125586 h 1016231"/>
              <a:gd name="connsiteX2" fmla="*/ 916125 w 1155561"/>
              <a:gd name="connsiteY2" fmla="*/ 47433 h 1016231"/>
              <a:gd name="connsiteX3" fmla="*/ 1147774 w 1155561"/>
              <a:gd name="connsiteY3" fmla="*/ 535114 h 1016231"/>
              <a:gd name="connsiteX4" fmla="*/ 824685 w 1155561"/>
              <a:gd name="connsiteY4" fmla="*/ 996881 h 1016231"/>
              <a:gd name="connsiteX5" fmla="*/ 107968 w 1155561"/>
              <a:gd name="connsiteY5" fmla="*/ 790050 h 101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5561" h="1016231">
                <a:moveTo>
                  <a:pt x="107968" y="790050"/>
                </a:moveTo>
                <a:cubicBezTo>
                  <a:pt x="-141127" y="551438"/>
                  <a:pt x="100644" y="249355"/>
                  <a:pt x="235337" y="125586"/>
                </a:cubicBezTo>
                <a:cubicBezTo>
                  <a:pt x="370030" y="1817"/>
                  <a:pt x="649103" y="-42375"/>
                  <a:pt x="916125" y="47433"/>
                </a:cubicBezTo>
                <a:cubicBezTo>
                  <a:pt x="1183147" y="137241"/>
                  <a:pt x="1163014" y="376873"/>
                  <a:pt x="1147774" y="535114"/>
                </a:cubicBezTo>
                <a:cubicBezTo>
                  <a:pt x="1132534" y="693355"/>
                  <a:pt x="997986" y="954392"/>
                  <a:pt x="824685" y="996881"/>
                </a:cubicBezTo>
                <a:cubicBezTo>
                  <a:pt x="651384" y="1039370"/>
                  <a:pt x="357063" y="1028662"/>
                  <a:pt x="107968" y="790050"/>
                </a:cubicBezTo>
                <a:close/>
              </a:path>
            </a:pathLst>
          </a:custGeom>
          <a:solidFill>
            <a:srgbClr val="ED76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4" descr="C:\Users\Ines\Downloads\battery.png">
            <a:extLst>
              <a:ext uri="{FF2B5EF4-FFF2-40B4-BE49-F238E27FC236}">
                <a16:creationId xmlns:a16="http://schemas.microsoft.com/office/drawing/2014/main" id="{CF1BC87B-86F9-A88B-CDC1-4271D197A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706143" y="6223188"/>
            <a:ext cx="409050" cy="398995"/>
          </a:xfrm>
          <a:prstGeom prst="round2Same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E32ED26-4498-B25A-C499-9420C8BD5EBA}"/>
              </a:ext>
            </a:extLst>
          </p:cNvPr>
          <p:cNvSpPr txBox="1"/>
          <p:nvPr/>
        </p:nvSpPr>
        <p:spPr>
          <a:xfrm>
            <a:off x="2100560" y="6264605"/>
            <a:ext cx="938957" cy="268951"/>
          </a:xfrm>
          <a:prstGeom prst="round2Same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piles LR6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ACA728-5E4B-7E65-E84F-DEEA23ACB8B4}"/>
              </a:ext>
            </a:extLst>
          </p:cNvPr>
          <p:cNvSpPr txBox="1"/>
          <p:nvPr/>
        </p:nvSpPr>
        <p:spPr>
          <a:xfrm rot="16200000">
            <a:off x="2636207" y="5880888"/>
            <a:ext cx="13527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380x300x133 mm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31C21B-9A42-8E75-E799-E588E836D70B}"/>
              </a:ext>
            </a:extLst>
          </p:cNvPr>
          <p:cNvSpPr txBox="1"/>
          <p:nvPr/>
        </p:nvSpPr>
        <p:spPr>
          <a:xfrm>
            <a:off x="304677" y="1910192"/>
            <a:ext cx="4945053" cy="420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Une caisse enregistreuse interactive complète pour des courses fun et enrichissantes !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1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C’est l’heure des courses avec la Super caisse enregistreuse </a:t>
            </a:r>
            <a:r>
              <a:rPr kumimoji="0" lang="fr-FR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Magic’Scan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 ! Complète et réaliste, elle accompagne l’enfant avec de nombreuses fonctions fun et éducatives.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Magique ! La caisse reconnait lorsqu’un élément passe devant le scan et affiche son prix à l’écran.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Elle contient également 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un tiroir pour y ranger tous les billets et les pièces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et une fente permet de compter les pièces insérées dans le tiroir caisse. 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Et pour le paiement par carte ? Plus besoin d’insérer la carte, un simple passage devant le lecteur permet de payer sans contact.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Avec un écran LCD animé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 pour accompagner le jeu et 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30 boutons sensitifs dont 5 modes de jeu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pour découvrir le calcul, les différents aliments, des jeux et de nombreuses phrases et chansons pour rendre le jeu encore plus réaliste et amusant.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60 accessoires de jeu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: 12 aliments, un panier de course, 1 carte de crédit, 36 billets et 10 pièces.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Arrêt automatique et réglage du volume sonore.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Fonctionne avec 3 piles LR6 fournies.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" b="0" i="1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Boîte ouverte.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5EB7022-B959-DDCC-DB6E-305374B017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517" y="115658"/>
            <a:ext cx="1071489" cy="107148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881FD40-C941-C4CE-C70C-8B2C757ED4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7" y="71571"/>
            <a:ext cx="1989969" cy="1285567"/>
          </a:xfrm>
          <a:prstGeom prst="rect">
            <a:avLst/>
          </a:prstGeom>
          <a:effectLst>
            <a:glow>
              <a:schemeClr val="bg1">
                <a:alpha val="40000"/>
              </a:schemeClr>
            </a:glow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B61AB6B-E398-E6E3-36DB-942221A814A8}"/>
              </a:ext>
            </a:extLst>
          </p:cNvPr>
          <p:cNvSpPr txBox="1"/>
          <p:nvPr/>
        </p:nvSpPr>
        <p:spPr>
          <a:xfrm>
            <a:off x="5981106" y="2678256"/>
            <a:ext cx="117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60 accessoires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de jeu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C4D0723-18D2-C9D9-C482-77273CC6A62C}"/>
              </a:ext>
            </a:extLst>
          </p:cNvPr>
          <p:cNvCxnSpPr>
            <a:cxnSpLocks/>
          </p:cNvCxnSpPr>
          <p:nvPr/>
        </p:nvCxnSpPr>
        <p:spPr>
          <a:xfrm flipH="1" flipV="1">
            <a:off x="9356101" y="4652211"/>
            <a:ext cx="245099" cy="1676836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B1B8242-A565-3784-754F-10C7F3625AD0}"/>
              </a:ext>
            </a:extLst>
          </p:cNvPr>
          <p:cNvSpPr txBox="1"/>
          <p:nvPr/>
        </p:nvSpPr>
        <p:spPr>
          <a:xfrm>
            <a:off x="9106856" y="6365427"/>
            <a:ext cx="9319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Tiroir caisse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32BBF33-168E-E7ED-5842-A7C97AE993D2}"/>
              </a:ext>
            </a:extLst>
          </p:cNvPr>
          <p:cNvCxnSpPr>
            <a:cxnSpLocks/>
          </p:cNvCxnSpPr>
          <p:nvPr/>
        </p:nvCxnSpPr>
        <p:spPr>
          <a:xfrm flipH="1">
            <a:off x="9356101" y="3561347"/>
            <a:ext cx="1496383" cy="486322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F674764-A96A-8F5E-CA9E-DAB941087152}"/>
              </a:ext>
            </a:extLst>
          </p:cNvPr>
          <p:cNvSpPr txBox="1"/>
          <p:nvPr/>
        </p:nvSpPr>
        <p:spPr>
          <a:xfrm>
            <a:off x="10886742" y="3403274"/>
            <a:ext cx="707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Scanner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EA651D2-FE8A-E74B-5461-CCC21D2E03A9}"/>
              </a:ext>
            </a:extLst>
          </p:cNvPr>
          <p:cNvCxnSpPr>
            <a:cxnSpLocks/>
          </p:cNvCxnSpPr>
          <p:nvPr/>
        </p:nvCxnSpPr>
        <p:spPr>
          <a:xfrm flipH="1">
            <a:off x="10394532" y="2879454"/>
            <a:ext cx="227761" cy="182327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909726D-81B4-5B6F-64B2-DCF0930C9628}"/>
              </a:ext>
            </a:extLst>
          </p:cNvPr>
          <p:cNvSpPr txBox="1"/>
          <p:nvPr/>
        </p:nvSpPr>
        <p:spPr>
          <a:xfrm>
            <a:off x="10540999" y="2408501"/>
            <a:ext cx="766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Terminal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pour CB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F7E52EC-1F45-4C35-6877-07ADCC91026B}"/>
              </a:ext>
            </a:extLst>
          </p:cNvPr>
          <p:cNvCxnSpPr>
            <a:cxnSpLocks/>
          </p:cNvCxnSpPr>
          <p:nvPr/>
        </p:nvCxnSpPr>
        <p:spPr>
          <a:xfrm>
            <a:off x="8236769" y="2073785"/>
            <a:ext cx="490707" cy="690793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2E188B99-F434-DD50-B31A-A87783D9F978}"/>
              </a:ext>
            </a:extLst>
          </p:cNvPr>
          <p:cNvSpPr txBox="1"/>
          <p:nvPr/>
        </p:nvSpPr>
        <p:spPr>
          <a:xfrm>
            <a:off x="7063252" y="1603499"/>
            <a:ext cx="1536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30 boutons sensitifs dont 5 modes de jeu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990F5B-8000-72C5-9786-97166D466880}"/>
              </a:ext>
            </a:extLst>
          </p:cNvPr>
          <p:cNvSpPr txBox="1"/>
          <p:nvPr/>
        </p:nvSpPr>
        <p:spPr>
          <a:xfrm>
            <a:off x="-11982" y="205110"/>
            <a:ext cx="12203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Super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caisse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enregistreuse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Magic'scan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" pitchFamily="50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79B017-A9C0-1448-3DC8-069041B4D1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1134" y="5261297"/>
            <a:ext cx="1822994" cy="148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15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42DB7-3B5F-7BF3-BE02-0D1CE7F7A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FB978086-5D5E-F8E6-B3D6-E1F6C4F0B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688" y="67923"/>
            <a:ext cx="6141877" cy="43954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4D7FB7-5BCC-A8F3-4FF4-563652CA7E09}"/>
              </a:ext>
            </a:extLst>
          </p:cNvPr>
          <p:cNvSpPr txBox="1">
            <a:spLocks/>
          </p:cNvSpPr>
          <p:nvPr/>
        </p:nvSpPr>
        <p:spPr>
          <a:xfrm>
            <a:off x="139972" y="1644163"/>
            <a:ext cx="5844142" cy="41613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Deze kassa is geopend voor onbetaalbaar speelplezier!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014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27498F-4860-E359-62AF-465347B6153E}"/>
              </a:ext>
            </a:extLst>
          </p:cNvPr>
          <p:cNvSpPr txBox="1"/>
          <p:nvPr/>
        </p:nvSpPr>
        <p:spPr>
          <a:xfrm>
            <a:off x="3492076" y="6261764"/>
            <a:ext cx="1682031" cy="3181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67" b="1" i="0" u="none" strike="noStrike" kern="120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80-591523</a:t>
            </a:r>
            <a:endParaRPr kumimoji="0" lang="fr-FR" sz="1467" b="0" i="0" u="none" strike="noStrike" kern="1200" cap="none" spc="0" normalizeH="0" baseline="0" noProof="0" dirty="0">
              <a:ln>
                <a:noFill/>
              </a:ln>
              <a:solidFill>
                <a:srgbClr val="0041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BB5C1-906E-2F76-FE93-8015B1099234}"/>
              </a:ext>
            </a:extLst>
          </p:cNvPr>
          <p:cNvSpPr txBox="1"/>
          <p:nvPr/>
        </p:nvSpPr>
        <p:spPr>
          <a:xfrm>
            <a:off x="1422177" y="6297566"/>
            <a:ext cx="12795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3-7 </a:t>
            </a: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jaar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Ines\Downloads\barcode.png">
            <a:extLst>
              <a:ext uri="{FF2B5EF4-FFF2-40B4-BE49-F238E27FC236}">
                <a16:creationId xmlns:a16="http://schemas.microsoft.com/office/drawing/2014/main" id="{B358AA76-3952-7256-1D5C-5CC254D93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EAECACE-10F6-2A0E-5CE6-B96B87D1D910}"/>
              </a:ext>
            </a:extLst>
          </p:cNvPr>
          <p:cNvSpPr txBox="1"/>
          <p:nvPr/>
        </p:nvSpPr>
        <p:spPr>
          <a:xfrm>
            <a:off x="251858" y="6297566"/>
            <a:ext cx="12795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€ 34,99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94AA1EA-CFA2-1CB8-4C78-BC762D556F53}"/>
              </a:ext>
            </a:extLst>
          </p:cNvPr>
          <p:cNvSpPr txBox="1">
            <a:spLocks/>
          </p:cNvSpPr>
          <p:nvPr/>
        </p:nvSpPr>
        <p:spPr>
          <a:xfrm>
            <a:off x="1" y="355882"/>
            <a:ext cx="12191999" cy="62071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Scan &amp; Leer Kassa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B725D3-F6FF-44F4-23C7-54F7108E37F8}"/>
              </a:ext>
            </a:extLst>
          </p:cNvPr>
          <p:cNvSpPr txBox="1"/>
          <p:nvPr/>
        </p:nvSpPr>
        <p:spPr>
          <a:xfrm>
            <a:off x="251858" y="2276357"/>
            <a:ext cx="5252311" cy="296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Bedien de kassa of speel de klant voor interactief rollenspel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kassa met 30 toetsen, de boodschappen, het speelgeld en de betaalpas dragen bij aan het fantasierijk spelen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Scan de boodschappen en deze worden herkend door de kassa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Gebruik de rekenmachine om de prijzen te berekenen en let op de aanbiedingen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14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Maak tijdens 5 activiteiten kennis met cijfers, tellen, etenswaren en muziek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Luister naar 3 gezongen liedjes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C0EE5ED-8EFD-37A5-B719-83793C0A388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3369" y="4492363"/>
            <a:ext cx="2332352" cy="2134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0662E93-C2EB-E6AC-86D2-3352692003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3492" y="4567334"/>
            <a:ext cx="2332352" cy="19164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1BF3AB-26AB-B0E2-B6B4-1EF03B05FD95}"/>
              </a:ext>
            </a:extLst>
          </p:cNvPr>
          <p:cNvSpPr txBox="1"/>
          <p:nvPr/>
        </p:nvSpPr>
        <p:spPr>
          <a:xfrm rot="16200000">
            <a:off x="8847130" y="5462292"/>
            <a:ext cx="13527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380x300x133 mm</a:t>
            </a:r>
          </a:p>
        </p:txBody>
      </p:sp>
    </p:spTree>
    <p:extLst>
      <p:ext uri="{BB962C8B-B14F-4D97-AF65-F5344CB8AC3E}">
        <p14:creationId xmlns:p14="http://schemas.microsoft.com/office/powerpoint/2010/main" val="109127623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Présentation 202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Présentation 2024" id="{0B6E8343-9332-4329-84E0-92876E528F2A}" vid="{387432CA-ED5E-44CE-B21B-644427C0BBE3}"/>
    </a:ext>
  </a:extLst>
</a:theme>
</file>

<file path=ppt/theme/theme2.xml><?xml version="1.0" encoding="utf-8"?>
<a:theme xmlns:a="http://schemas.openxmlformats.org/drawingml/2006/main" name="1_Theme Présentation 202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Présentation 2024" id="{0B6E8343-9332-4329-84E0-92876E528F2A}" vid="{387432CA-ED5E-44CE-B21B-644427C0BBE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2837E119EC47BEF4F3D57B4B5C9A" ma:contentTypeVersion="13" ma:contentTypeDescription="Create a new document." ma:contentTypeScope="" ma:versionID="c842a8358739696edd841c11e68a5629">
  <xsd:schema xmlns:xsd="http://www.w3.org/2001/XMLSchema" xmlns:xs="http://www.w3.org/2001/XMLSchema" xmlns:p="http://schemas.microsoft.com/office/2006/metadata/properties" xmlns:ns2="b978783a-5aff-41aa-8c1f-6fbaacf40440" xmlns:ns3="8f538f86-64a6-4392-a67b-842d78ff5fd9" targetNamespace="http://schemas.microsoft.com/office/2006/metadata/properties" ma:root="true" ma:fieldsID="1fcb564829f37ed5cd1870a055a95a4e" ns2:_="" ns3:_="">
    <xsd:import namespace="b978783a-5aff-41aa-8c1f-6fbaacf40440"/>
    <xsd:import namespace="8f538f86-64a6-4392-a67b-842d78ff5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8783a-5aff-41aa-8c1f-6fbaacf404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0b5a288-ca07-4713-907d-b6b04768a3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538f86-64a6-4392-a67b-842d78ff5fd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d1e588-d16e-43f0-bf0d-a08d98ac9518}" ma:internalName="TaxCatchAll" ma:showField="CatchAllData" ma:web="8f538f86-64a6-4392-a67b-842d78ff5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78783a-5aff-41aa-8c1f-6fbaacf40440">
      <Terms xmlns="http://schemas.microsoft.com/office/infopath/2007/PartnerControls"/>
    </lcf76f155ced4ddcb4097134ff3c332f>
    <TaxCatchAll xmlns="8f538f86-64a6-4392-a67b-842d78ff5fd9" xsi:nil="true"/>
  </documentManagement>
</p:properties>
</file>

<file path=customXml/itemProps1.xml><?xml version="1.0" encoding="utf-8"?>
<ds:datastoreItem xmlns:ds="http://schemas.openxmlformats.org/officeDocument/2006/customXml" ds:itemID="{F946C684-4274-4031-AFDC-D6D83B1E1AF8}"/>
</file>

<file path=customXml/itemProps2.xml><?xml version="1.0" encoding="utf-8"?>
<ds:datastoreItem xmlns:ds="http://schemas.openxmlformats.org/officeDocument/2006/customXml" ds:itemID="{ACA6CD3D-9343-4EDB-94C3-D8A24869D451}"/>
</file>

<file path=customXml/itemProps3.xml><?xml version="1.0" encoding="utf-8"?>
<ds:datastoreItem xmlns:ds="http://schemas.openxmlformats.org/officeDocument/2006/customXml" ds:itemID="{E4F9392B-C0FF-49FB-A4A0-A4E717A35EF8}"/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323</Words>
  <Application>Microsoft Office PowerPoint</Application>
  <PresentationFormat>Widescreen</PresentationFormat>
  <Paragraphs>45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VAG Rounded</vt:lpstr>
      <vt:lpstr>VAG Rounded Light</vt:lpstr>
      <vt:lpstr>Theme Présentation 2024</vt:lpstr>
      <vt:lpstr>1_Theme Présentation 2024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Malu Limpens</dc:creator>
  <cp:lastModifiedBy>Malu Limpens</cp:lastModifiedBy>
  <cp:revision>1</cp:revision>
  <dcterms:created xsi:type="dcterms:W3CDTF">2026-07-27T09:21:50Z</dcterms:created>
  <dcterms:modified xsi:type="dcterms:W3CDTF">2026-07-27T09:55:34Z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0x0101008B912837E119EC47BEF4F3D57B4B5C9A</vt:lpwstr>
  </property>
</Properties>
</file>